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3Cx4L/eRpppflIK65lbj6ZlHk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02"/>
  </p:normalViewPr>
  <p:slideViewPr>
    <p:cSldViewPr snapToGrid="0">
      <p:cViewPr varScale="1">
        <p:scale>
          <a:sx n="113" d="100"/>
          <a:sy n="113" d="100"/>
        </p:scale>
        <p:origin x="6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752600" y="1915351"/>
            <a:ext cx="10515600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780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93073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780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93073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780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93073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93073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780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93073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497633" y="1663131"/>
            <a:ext cx="111966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</a:t>
            </a:r>
            <a:r>
              <a:rPr lang="nl-N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Conference on the Mathematics of Geological Reservoirs (ECMOR)</a:t>
            </a: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Powerpoint Template: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has been designed to aid you in the preparation of your presentation at the conference.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include the full conference design (See slide 2) and all content slides (See page 3-5) must include the EAGE and event logos at the top.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 from these specifications, all information on the following slides constitute suggestions, and you may adapt the template to suit the purposes and shape of your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meeting you at the </a:t>
            </a: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Conference on the Mathematics of Geological Reservoirs (ECMOR)</a:t>
            </a: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7801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8AB05-E5F0-EDB2-B0AE-2FDD98A2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/>
        </p:nvSpPr>
        <p:spPr>
          <a:xfrm>
            <a:off x="4003500" y="2219100"/>
            <a:ext cx="418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lang="nl-NL" sz="3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3136375" y="3671873"/>
            <a:ext cx="59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/or Logo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DA43D-0E6D-DBBD-0897-DE55F9CEE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8976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Click to add title</a:t>
            </a: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/>
              <a:t>Delete: Change to suit your presentation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C3DC-416A-6FB4-664C-ED4FF2C4E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465F-3738-2131-3010-C59FB69D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782D-E8CD-3F8B-894C-62F74C450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F1D21-CEDF-6EEF-9D3A-E59B9BDE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CEF7F-DF0E-7F41-7F87-F186B107B5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72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2377300" y="365125"/>
            <a:ext cx="8976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Acknowledgements / Thank You / Questions</a:t>
            </a: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/>
              <a:t>One-column format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Author, Company name and/or Logo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1B82E-FCB8-1E98-6D1F-A547DD9283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208</Words>
  <Application>Microsoft Macintosh PowerPoint</Application>
  <PresentationFormat>Widescreen</PresentationFormat>
  <Paragraphs>26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TEMPLATE INSTRUCTION: DELETE AFTER READING</vt:lpstr>
      <vt:lpstr>PowerPoint Presentation</vt:lpstr>
      <vt:lpstr>PowerPoint Presentation</vt:lpstr>
      <vt:lpstr>Click to add title</vt:lpstr>
      <vt:lpstr>PowerPoint Presentation</vt:lpstr>
      <vt:lpstr>Acknowledgements / Thank You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INSTRUCTION: DELETE AFTER READING</dc:title>
  <cp:lastModifiedBy>Irina Kovalevska</cp:lastModifiedBy>
  <cp:revision>6</cp:revision>
  <dcterms:modified xsi:type="dcterms:W3CDTF">2024-04-26T13:52:14Z</dcterms:modified>
</cp:coreProperties>
</file>