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9" d="100"/>
          <a:sy n="99" d="100"/>
        </p:scale>
        <p:origin x="90"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8EEF97-D69C-4EC2-9E83-090047DFDC0D}" type="datetimeFigureOut">
              <a:rPr lang="en-GB" smtClean="0"/>
              <a:t>08/10/2025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945FBE-B6BF-4E13-BB6A-6E0EE01A97CA}" type="slidenum">
              <a:rPr lang="en-GB" smtClean="0"/>
              <a:t>‹#›</a:t>
            </a:fld>
            <a:endParaRPr lang="en-GB"/>
          </a:p>
        </p:txBody>
      </p:sp>
    </p:spTree>
    <p:extLst>
      <p:ext uri="{BB962C8B-B14F-4D97-AF65-F5344CB8AC3E}">
        <p14:creationId xmlns:p14="http://schemas.microsoft.com/office/powerpoint/2010/main" val="199263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6945FBE-B6BF-4E13-BB6A-6E0EE01A97CA}" type="slidenum">
              <a:rPr lang="en-GB" smtClean="0"/>
              <a:t>6</a:t>
            </a:fld>
            <a:endParaRPr lang="en-GB"/>
          </a:p>
        </p:txBody>
      </p:sp>
    </p:spTree>
    <p:extLst>
      <p:ext uri="{BB962C8B-B14F-4D97-AF65-F5344CB8AC3E}">
        <p14:creationId xmlns:p14="http://schemas.microsoft.com/office/powerpoint/2010/main" val="1611083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FF01-75EB-B758-A75A-89D85CDE34F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63926C6-B271-3852-F81A-3FD756B0CD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B840300-7F76-D681-63AF-BA47DAE952BF}"/>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5" name="Footer Placeholder 4">
            <a:extLst>
              <a:ext uri="{FF2B5EF4-FFF2-40B4-BE49-F238E27FC236}">
                <a16:creationId xmlns:a16="http://schemas.microsoft.com/office/drawing/2014/main" id="{C0DC05BD-A975-76B1-AAAC-C104373796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A0BE69-497E-3C78-0DB3-D14CB6CEC149}"/>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3741228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D0E8C-1F38-60A4-E476-4B5B33199C2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F6AB02C-DE7F-49CD-D98F-6DC0622FA62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DB01031-B093-B477-81FB-D262A2C89ACE}"/>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5" name="Footer Placeholder 4">
            <a:extLst>
              <a:ext uri="{FF2B5EF4-FFF2-40B4-BE49-F238E27FC236}">
                <a16:creationId xmlns:a16="http://schemas.microsoft.com/office/drawing/2014/main" id="{29150F4B-87C7-C334-60EA-4C791803C6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D9927C-9CAC-CF58-4FD0-B81FB9F349E0}"/>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1659403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C29AB-9CF9-7FAB-3D00-53158CE8C9E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DB00D48-73AD-405A-1003-341D36501B1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CBF6F69-9DAF-CA58-94D0-A465248168D7}"/>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5" name="Footer Placeholder 4">
            <a:extLst>
              <a:ext uri="{FF2B5EF4-FFF2-40B4-BE49-F238E27FC236}">
                <a16:creationId xmlns:a16="http://schemas.microsoft.com/office/drawing/2014/main" id="{0E2C8260-9D22-1074-6BA5-5C219268A6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B45B53-51E7-E306-9815-48787AFD09AC}"/>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1252095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CAF1C-95E4-AE5C-0237-7907F3A6850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24474E7-F608-1B2A-8AC1-A74FADD23DA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5892B57-82B9-B90F-9D84-362373C118B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3D676FF-A4C1-0E11-0A9F-35C79571E94E}"/>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6" name="Footer Placeholder 5">
            <a:extLst>
              <a:ext uri="{FF2B5EF4-FFF2-40B4-BE49-F238E27FC236}">
                <a16:creationId xmlns:a16="http://schemas.microsoft.com/office/drawing/2014/main" id="{CF8E8A1B-D701-E77E-1406-3BCEDE92F4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A686D7-5FBF-95EB-C4B1-269599BA5B25}"/>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47846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1C8C6-F22B-B4E5-73FD-F1FBDEA194C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15DD936-3E10-B1BE-95D5-54A0BE89F4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C29E5AC-A2E1-979E-2E7B-0C03465D3DC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680FB5C-9543-C68F-A195-E2EFF25F41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EDE0F95-1016-926B-2C8D-E0055FC4847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A0238CA-12ED-66C2-26FA-5D3E3D375925}"/>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8" name="Footer Placeholder 7">
            <a:extLst>
              <a:ext uri="{FF2B5EF4-FFF2-40B4-BE49-F238E27FC236}">
                <a16:creationId xmlns:a16="http://schemas.microsoft.com/office/drawing/2014/main" id="{437ECE5C-27FB-4826-9F23-76DB25BFF9C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4EFEA44-A2FE-15B7-AA1B-F410F684A592}"/>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1197874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33740-8E3D-F50B-C44F-9604857CD772}"/>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BE719AC-1C15-C052-771C-4889EEBA55C0}"/>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4" name="Footer Placeholder 3">
            <a:extLst>
              <a:ext uri="{FF2B5EF4-FFF2-40B4-BE49-F238E27FC236}">
                <a16:creationId xmlns:a16="http://schemas.microsoft.com/office/drawing/2014/main" id="{2793DAA1-2B70-9F0D-6DAC-D9DD1CCCECC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AADDE96-3939-711D-5B21-98006CD3EB31}"/>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2295473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0762F2-3F44-627E-949B-62FE56E2D4A9}"/>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3" name="Footer Placeholder 2">
            <a:extLst>
              <a:ext uri="{FF2B5EF4-FFF2-40B4-BE49-F238E27FC236}">
                <a16:creationId xmlns:a16="http://schemas.microsoft.com/office/drawing/2014/main" id="{D13466E2-B8D1-E990-AF8B-3BD27FFC607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471DDFF-D189-42AA-84FD-423E21C84118}"/>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3800244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8961-B527-3E0D-CDA4-D2278398408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41D4982-F2BD-6019-BF5E-72A34C354C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1C8E3C7-9A71-3D43-6652-DA7CDD709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3F540E3-2155-E9E5-A5FC-F41493C83990}"/>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6" name="Footer Placeholder 5">
            <a:extLst>
              <a:ext uri="{FF2B5EF4-FFF2-40B4-BE49-F238E27FC236}">
                <a16:creationId xmlns:a16="http://schemas.microsoft.com/office/drawing/2014/main" id="{4EBE9C6A-3612-6178-EDFB-1649FC95C2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35FAEF-8D6F-9B03-4787-9122F5302EC9}"/>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2604109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970A-6C72-1DA1-AE3D-B18FF18B798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B497E7B-D558-A1B2-B059-984017A951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AE31E5-F77A-251B-0300-7AA6092E94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E16A325-150D-BCB7-BD57-B626F7E243E6}"/>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6" name="Footer Placeholder 5">
            <a:extLst>
              <a:ext uri="{FF2B5EF4-FFF2-40B4-BE49-F238E27FC236}">
                <a16:creationId xmlns:a16="http://schemas.microsoft.com/office/drawing/2014/main" id="{951324CE-2979-F466-6114-97D6D2E0D9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340593-E2F3-DDEA-4BCD-134366697AE7}"/>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1437742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5664B-0ABA-66F4-9B0B-3391BE9AA15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E103905-7FDF-7DDE-7700-13A110B3FBB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3402CAF-2CFC-39D5-3A3F-E1891D3B2CDB}"/>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5" name="Footer Placeholder 4">
            <a:extLst>
              <a:ext uri="{FF2B5EF4-FFF2-40B4-BE49-F238E27FC236}">
                <a16:creationId xmlns:a16="http://schemas.microsoft.com/office/drawing/2014/main" id="{98A9A1A7-7939-AFEE-922F-F28A2BE16F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7B5B0A-EB0E-975E-3757-854242ADDCC4}"/>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1293743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5E2EC5-A986-79AC-2D6F-529BC03EA9E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2A081D5-C1F4-8194-593B-5385B112137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C5A7C4B-E36D-1C60-72C6-A9A8FBAAB6C6}"/>
              </a:ext>
            </a:extLst>
          </p:cNvPr>
          <p:cNvSpPr>
            <a:spLocks noGrp="1"/>
          </p:cNvSpPr>
          <p:nvPr>
            <p:ph type="dt" sz="half" idx="10"/>
          </p:nvPr>
        </p:nvSpPr>
        <p:spPr/>
        <p:txBody>
          <a:bodyPr/>
          <a:lstStyle/>
          <a:p>
            <a:fld id="{A6E89AF7-1644-4DDC-BC5E-E2572BFFA8F2}" type="datetimeFigureOut">
              <a:rPr lang="en-GB" smtClean="0"/>
              <a:t>08/10/2025</a:t>
            </a:fld>
            <a:endParaRPr lang="en-GB"/>
          </a:p>
        </p:txBody>
      </p:sp>
      <p:sp>
        <p:nvSpPr>
          <p:cNvPr id="5" name="Footer Placeholder 4">
            <a:extLst>
              <a:ext uri="{FF2B5EF4-FFF2-40B4-BE49-F238E27FC236}">
                <a16:creationId xmlns:a16="http://schemas.microsoft.com/office/drawing/2014/main" id="{A418F279-E405-F363-AEAD-7E2AC5432B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217363-5AB9-F9A2-A74D-C1B42F85F4FA}"/>
              </a:ext>
            </a:extLst>
          </p:cNvPr>
          <p:cNvSpPr>
            <a:spLocks noGrp="1"/>
          </p:cNvSpPr>
          <p:nvPr>
            <p:ph type="sldNum" sz="quarter" idx="12"/>
          </p:nvPr>
        </p:nvSpPr>
        <p:spPr/>
        <p:txBody>
          <a:bodyPr/>
          <a:lstStyle/>
          <a:p>
            <a:fld id="{604D405E-0DF0-4900-8C66-C73A6B48D497}" type="slidenum">
              <a:rPr lang="en-GB" smtClean="0"/>
              <a:t>‹#›</a:t>
            </a:fld>
            <a:endParaRPr lang="en-GB"/>
          </a:p>
        </p:txBody>
      </p:sp>
    </p:spTree>
    <p:extLst>
      <p:ext uri="{BB962C8B-B14F-4D97-AF65-F5344CB8AC3E}">
        <p14:creationId xmlns:p14="http://schemas.microsoft.com/office/powerpoint/2010/main" val="4242482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925A56-C702-1B89-2D60-86F963124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1122E27-23C4-E43E-9235-0889191008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0ABBE5E-FC12-1A6D-74BD-575D65F4AF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E89AF7-1644-4DDC-BC5E-E2572BFFA8F2}" type="datetimeFigureOut">
              <a:rPr lang="en-GB" smtClean="0"/>
              <a:t>08/10/2025</a:t>
            </a:fld>
            <a:endParaRPr lang="en-GB"/>
          </a:p>
        </p:txBody>
      </p:sp>
      <p:sp>
        <p:nvSpPr>
          <p:cNvPr id="5" name="Footer Placeholder 4">
            <a:extLst>
              <a:ext uri="{FF2B5EF4-FFF2-40B4-BE49-F238E27FC236}">
                <a16:creationId xmlns:a16="http://schemas.microsoft.com/office/drawing/2014/main" id="{2D73E45D-366E-3910-4718-7CA928E300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268B45E-3CE8-E033-A141-7F7E60CFBC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4D405E-0DF0-4900-8C66-C73A6B48D497}" type="slidenum">
              <a:rPr lang="en-GB" smtClean="0"/>
              <a:t>‹#›</a:t>
            </a:fld>
            <a:endParaRPr lang="en-GB"/>
          </a:p>
        </p:txBody>
      </p:sp>
    </p:spTree>
    <p:extLst>
      <p:ext uri="{BB962C8B-B14F-4D97-AF65-F5344CB8AC3E}">
        <p14:creationId xmlns:p14="http://schemas.microsoft.com/office/powerpoint/2010/main" val="508631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95BD64-B8C9-15E8-E098-00D6B436FAB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 y="642"/>
            <a:ext cx="12189713" cy="6856714"/>
          </a:xfrm>
          <a:prstGeom prst="rect">
            <a:avLst/>
          </a:prstGeom>
        </p:spPr>
      </p:pic>
      <p:sp>
        <p:nvSpPr>
          <p:cNvPr id="2" name="Title 1">
            <a:extLst>
              <a:ext uri="{FF2B5EF4-FFF2-40B4-BE49-F238E27FC236}">
                <a16:creationId xmlns:a16="http://schemas.microsoft.com/office/drawing/2014/main" id="{82ED45D6-AD36-E823-5835-306BD06D7671}"/>
              </a:ext>
            </a:extLst>
          </p:cNvPr>
          <p:cNvSpPr>
            <a:spLocks noGrp="1"/>
          </p:cNvSpPr>
          <p:nvPr>
            <p:ph type="ctrTitle"/>
          </p:nvPr>
        </p:nvSpPr>
        <p:spPr>
          <a:xfrm>
            <a:off x="1524000" y="2468878"/>
            <a:ext cx="9144000" cy="1159956"/>
          </a:xfrm>
        </p:spPr>
        <p:txBody>
          <a:bodyPr/>
          <a:lstStyle/>
          <a:p>
            <a:r>
              <a:rPr lang="en-GB" dirty="0"/>
              <a:t>Your name here</a:t>
            </a:r>
          </a:p>
        </p:txBody>
      </p:sp>
      <p:sp>
        <p:nvSpPr>
          <p:cNvPr id="3" name="Subtitle 2">
            <a:extLst>
              <a:ext uri="{FF2B5EF4-FFF2-40B4-BE49-F238E27FC236}">
                <a16:creationId xmlns:a16="http://schemas.microsoft.com/office/drawing/2014/main" id="{420BD200-74A8-F28B-92B0-1FFDB0C50A42}"/>
              </a:ext>
            </a:extLst>
          </p:cNvPr>
          <p:cNvSpPr>
            <a:spLocks noGrp="1"/>
          </p:cNvSpPr>
          <p:nvPr>
            <p:ph type="subTitle" idx="1"/>
          </p:nvPr>
        </p:nvSpPr>
        <p:spPr>
          <a:xfrm>
            <a:off x="1524000" y="3831336"/>
            <a:ext cx="9144000" cy="1545336"/>
          </a:xfrm>
        </p:spPr>
        <p:txBody>
          <a:bodyPr>
            <a:normAutofit/>
          </a:bodyPr>
          <a:lstStyle/>
          <a:p>
            <a:r>
              <a:rPr lang="en-GB" sz="4400" dirty="0"/>
              <a:t>Lecture title here</a:t>
            </a:r>
          </a:p>
        </p:txBody>
      </p:sp>
    </p:spTree>
    <p:extLst>
      <p:ext uri="{BB962C8B-B14F-4D97-AF65-F5344CB8AC3E}">
        <p14:creationId xmlns:p14="http://schemas.microsoft.com/office/powerpoint/2010/main" val="43334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C55211-110F-A843-8E7B-1FF19FCCCA1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 y="642"/>
            <a:ext cx="12189713" cy="6856714"/>
          </a:xfrm>
          <a:prstGeom prst="rect">
            <a:avLst/>
          </a:prstGeom>
        </p:spPr>
      </p:pic>
      <p:sp>
        <p:nvSpPr>
          <p:cNvPr id="2" name="Title 1">
            <a:extLst>
              <a:ext uri="{FF2B5EF4-FFF2-40B4-BE49-F238E27FC236}">
                <a16:creationId xmlns:a16="http://schemas.microsoft.com/office/drawing/2014/main" id="{C3FC934A-93CC-9944-301F-21CC2F4A1C17}"/>
              </a:ext>
            </a:extLst>
          </p:cNvPr>
          <p:cNvSpPr txBox="1">
            <a:spLocks/>
          </p:cNvSpPr>
          <p:nvPr/>
        </p:nvSpPr>
        <p:spPr>
          <a:xfrm>
            <a:off x="3864544" y="632747"/>
            <a:ext cx="8327456" cy="702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t>Header</a:t>
            </a:r>
          </a:p>
        </p:txBody>
      </p:sp>
      <p:sp>
        <p:nvSpPr>
          <p:cNvPr id="3" name="Title 1">
            <a:extLst>
              <a:ext uri="{FF2B5EF4-FFF2-40B4-BE49-F238E27FC236}">
                <a16:creationId xmlns:a16="http://schemas.microsoft.com/office/drawing/2014/main" id="{3F30EFF0-7EFE-9AB6-9416-943503A36ED4}"/>
              </a:ext>
            </a:extLst>
          </p:cNvPr>
          <p:cNvSpPr txBox="1">
            <a:spLocks/>
          </p:cNvSpPr>
          <p:nvPr/>
        </p:nvSpPr>
        <p:spPr>
          <a:xfrm>
            <a:off x="1066800" y="2423160"/>
            <a:ext cx="10058400" cy="306324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a:t>Text</a:t>
            </a:r>
          </a:p>
        </p:txBody>
      </p:sp>
    </p:spTree>
    <p:extLst>
      <p:ext uri="{BB962C8B-B14F-4D97-AF65-F5344CB8AC3E}">
        <p14:creationId xmlns:p14="http://schemas.microsoft.com/office/powerpoint/2010/main" val="178929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532136-2E19-ACB7-9CB6-9AC314C95EB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 y="642"/>
            <a:ext cx="12189713" cy="6856714"/>
          </a:xfrm>
          <a:prstGeom prst="rect">
            <a:avLst/>
          </a:prstGeom>
        </p:spPr>
      </p:pic>
      <p:sp>
        <p:nvSpPr>
          <p:cNvPr id="6" name="Title 1">
            <a:extLst>
              <a:ext uri="{FF2B5EF4-FFF2-40B4-BE49-F238E27FC236}">
                <a16:creationId xmlns:a16="http://schemas.microsoft.com/office/drawing/2014/main" id="{D71ADD74-C45E-B63C-64A2-7D7678C96F26}"/>
              </a:ext>
            </a:extLst>
          </p:cNvPr>
          <p:cNvSpPr txBox="1">
            <a:spLocks/>
          </p:cNvSpPr>
          <p:nvPr/>
        </p:nvSpPr>
        <p:spPr>
          <a:xfrm>
            <a:off x="864108" y="2776005"/>
            <a:ext cx="4537451" cy="32854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7" name="Title 1">
            <a:extLst>
              <a:ext uri="{FF2B5EF4-FFF2-40B4-BE49-F238E27FC236}">
                <a16:creationId xmlns:a16="http://schemas.microsoft.com/office/drawing/2014/main" id="{2F216794-8E93-32B8-8559-DA273C2E8249}"/>
              </a:ext>
            </a:extLst>
          </p:cNvPr>
          <p:cNvSpPr txBox="1">
            <a:spLocks/>
          </p:cNvSpPr>
          <p:nvPr/>
        </p:nvSpPr>
        <p:spPr>
          <a:xfrm>
            <a:off x="6473952" y="1801368"/>
            <a:ext cx="4636008" cy="42600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8" name="Title 1">
            <a:extLst>
              <a:ext uri="{FF2B5EF4-FFF2-40B4-BE49-F238E27FC236}">
                <a16:creationId xmlns:a16="http://schemas.microsoft.com/office/drawing/2014/main" id="{491403EF-3D27-53DF-9387-4BA2578517A3}"/>
              </a:ext>
            </a:extLst>
          </p:cNvPr>
          <p:cNvSpPr txBox="1">
            <a:spLocks/>
          </p:cNvSpPr>
          <p:nvPr/>
        </p:nvSpPr>
        <p:spPr>
          <a:xfrm>
            <a:off x="1" y="2048255"/>
            <a:ext cx="2660904" cy="626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chemeClr val="bg1"/>
                </a:solidFill>
              </a:rPr>
              <a:t>Simple Text</a:t>
            </a:r>
          </a:p>
        </p:txBody>
      </p:sp>
      <p:sp>
        <p:nvSpPr>
          <p:cNvPr id="9" name="Title 1">
            <a:extLst>
              <a:ext uri="{FF2B5EF4-FFF2-40B4-BE49-F238E27FC236}">
                <a16:creationId xmlns:a16="http://schemas.microsoft.com/office/drawing/2014/main" id="{724C8A8A-7E1A-6FE2-F44A-195F31C97233}"/>
              </a:ext>
            </a:extLst>
          </p:cNvPr>
          <p:cNvSpPr txBox="1">
            <a:spLocks/>
          </p:cNvSpPr>
          <p:nvPr/>
        </p:nvSpPr>
        <p:spPr>
          <a:xfrm>
            <a:off x="8791956" y="1022912"/>
            <a:ext cx="3400044" cy="626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chemeClr val="bg1"/>
                </a:solidFill>
              </a:rPr>
              <a:t>Simple Text</a:t>
            </a:r>
          </a:p>
        </p:txBody>
      </p:sp>
    </p:spTree>
    <p:extLst>
      <p:ext uri="{BB962C8B-B14F-4D97-AF65-F5344CB8AC3E}">
        <p14:creationId xmlns:p14="http://schemas.microsoft.com/office/powerpoint/2010/main" val="1085722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FEB204-79A8-E676-EEF7-BA830539A9E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 y="642"/>
            <a:ext cx="12189713" cy="6856714"/>
          </a:xfrm>
          <a:prstGeom prst="rect">
            <a:avLst/>
          </a:prstGeom>
        </p:spPr>
      </p:pic>
      <p:sp>
        <p:nvSpPr>
          <p:cNvPr id="6" name="Title 1">
            <a:extLst>
              <a:ext uri="{FF2B5EF4-FFF2-40B4-BE49-F238E27FC236}">
                <a16:creationId xmlns:a16="http://schemas.microsoft.com/office/drawing/2014/main" id="{46F3928C-512B-C01F-BA02-1F4C98732777}"/>
              </a:ext>
            </a:extLst>
          </p:cNvPr>
          <p:cNvSpPr txBox="1">
            <a:spLocks/>
          </p:cNvSpPr>
          <p:nvPr/>
        </p:nvSpPr>
        <p:spPr>
          <a:xfrm>
            <a:off x="864108" y="2776005"/>
            <a:ext cx="4537451" cy="32854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7" name="Title 1">
            <a:extLst>
              <a:ext uri="{FF2B5EF4-FFF2-40B4-BE49-F238E27FC236}">
                <a16:creationId xmlns:a16="http://schemas.microsoft.com/office/drawing/2014/main" id="{20EC066A-4524-1BC2-6B9B-BE21BCB71E29}"/>
              </a:ext>
            </a:extLst>
          </p:cNvPr>
          <p:cNvSpPr txBox="1">
            <a:spLocks/>
          </p:cNvSpPr>
          <p:nvPr/>
        </p:nvSpPr>
        <p:spPr>
          <a:xfrm>
            <a:off x="1" y="2048255"/>
            <a:ext cx="2660904" cy="626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chemeClr val="bg1"/>
                </a:solidFill>
              </a:rPr>
              <a:t>Simple Text</a:t>
            </a:r>
          </a:p>
        </p:txBody>
      </p:sp>
      <p:sp>
        <p:nvSpPr>
          <p:cNvPr id="9" name="Title 1">
            <a:extLst>
              <a:ext uri="{FF2B5EF4-FFF2-40B4-BE49-F238E27FC236}">
                <a16:creationId xmlns:a16="http://schemas.microsoft.com/office/drawing/2014/main" id="{C4D9BBAF-F18A-A752-B4AA-8376396BD527}"/>
              </a:ext>
            </a:extLst>
          </p:cNvPr>
          <p:cNvSpPr txBox="1">
            <a:spLocks/>
          </p:cNvSpPr>
          <p:nvPr/>
        </p:nvSpPr>
        <p:spPr>
          <a:xfrm>
            <a:off x="5858256" y="587141"/>
            <a:ext cx="5836920" cy="5539339"/>
          </a:xfrm>
          <a:prstGeom prst="rect">
            <a:avLst/>
          </a:prstGeom>
        </p:spPr>
        <p:txBody>
          <a:bodyPr vert="horz" lIns="91440" tIns="45720" rIns="91440" bIns="45720" rtlCol="0" anchor="t">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Aptos Display (Headings)"/>
                <a:cs typeface="Calibri Light"/>
              </a:rPr>
              <a:t>Loren Ipsum is simply text</a:t>
            </a:r>
          </a:p>
          <a:p>
            <a:endParaRPr lang="en-GB" sz="2400" dirty="0">
              <a:latin typeface="Aptos Display (Headings)"/>
              <a:cs typeface="Calibri Light"/>
            </a:endParaRPr>
          </a:p>
          <a:p>
            <a:pPr>
              <a:lnSpc>
                <a:spcPct val="125000"/>
              </a:lnSpc>
              <a:spcBef>
                <a:spcPts val="100"/>
              </a:spcBef>
            </a:pPr>
            <a:r>
              <a:rPr lang="en-GB" sz="2400" b="1" dirty="0">
                <a:latin typeface="Aptos Display (Headings)"/>
                <a:ea typeface="+mj-lt"/>
                <a:cs typeface="Segoe UI"/>
              </a:rPr>
              <a:t>Lorem Ipsum</a:t>
            </a:r>
            <a:r>
              <a:rPr lang="en-GB" sz="2400" dirty="0">
                <a:latin typeface="Aptos Display (Headings)"/>
                <a:ea typeface="+mj-lt"/>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US" sz="1050" dirty="0">
              <a:latin typeface="Aptos Display (Headings)"/>
              <a:cs typeface="Segoe UI"/>
            </a:endParaRPr>
          </a:p>
          <a:p>
            <a:pPr>
              <a:lnSpc>
                <a:spcPct val="125000"/>
              </a:lnSpc>
              <a:spcBef>
                <a:spcPts val="100"/>
              </a:spcBef>
            </a:pPr>
            <a:endParaRPr lang="en-GB" sz="2400" dirty="0">
              <a:latin typeface="Aptos Display (Headings)"/>
              <a:cs typeface="Calibri Light"/>
            </a:endParaRPr>
          </a:p>
          <a:p>
            <a:pPr>
              <a:lnSpc>
                <a:spcPct val="125000"/>
              </a:lnSpc>
              <a:spcBef>
                <a:spcPts val="100"/>
              </a:spcBef>
            </a:pPr>
            <a:r>
              <a:rPr lang="en-GB" sz="2400" b="1" dirty="0">
                <a:latin typeface="Aptos Display (Headings)"/>
                <a:cs typeface="Segoe UI"/>
              </a:rPr>
              <a:t>Lorem Ipsum</a:t>
            </a:r>
            <a:r>
              <a:rPr lang="en-GB" sz="2400" dirty="0">
                <a:latin typeface="Aptos Display (Headings)"/>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a:lnSpc>
                <a:spcPct val="125000"/>
              </a:lnSpc>
              <a:spcBef>
                <a:spcPts val="100"/>
              </a:spcBef>
            </a:pPr>
            <a:endParaRPr lang="en-GB" sz="2400" dirty="0">
              <a:latin typeface="Aptos Display (Headings)"/>
              <a:cs typeface="Segoe UI"/>
            </a:endParaRPr>
          </a:p>
          <a:p>
            <a:pPr>
              <a:lnSpc>
                <a:spcPct val="125000"/>
              </a:lnSpc>
              <a:spcBef>
                <a:spcPts val="100"/>
              </a:spcBef>
            </a:pPr>
            <a:r>
              <a:rPr lang="en-GB" sz="2400" b="1" dirty="0">
                <a:latin typeface="Aptos Display (Headings)"/>
                <a:cs typeface="Segoe UI"/>
              </a:rPr>
              <a:t>Lorem Ipsum</a:t>
            </a:r>
            <a:r>
              <a:rPr lang="en-GB" sz="2400" dirty="0">
                <a:latin typeface="Aptos Display (Headings)"/>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a:p>
            <a:endParaRPr lang="en-GB" sz="2400" dirty="0">
              <a:latin typeface="Aptos Display (Headings)"/>
            </a:endParaRPr>
          </a:p>
        </p:txBody>
      </p:sp>
    </p:spTree>
    <p:extLst>
      <p:ext uri="{BB962C8B-B14F-4D97-AF65-F5344CB8AC3E}">
        <p14:creationId xmlns:p14="http://schemas.microsoft.com/office/powerpoint/2010/main" val="989965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ED12F7-FDD8-0A33-76B0-E26C9F5FA04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 y="642"/>
            <a:ext cx="12189713" cy="6856714"/>
          </a:xfrm>
          <a:prstGeom prst="rect">
            <a:avLst/>
          </a:prstGeom>
        </p:spPr>
      </p:pic>
      <p:sp>
        <p:nvSpPr>
          <p:cNvPr id="9" name="Title 1">
            <a:extLst>
              <a:ext uri="{FF2B5EF4-FFF2-40B4-BE49-F238E27FC236}">
                <a16:creationId xmlns:a16="http://schemas.microsoft.com/office/drawing/2014/main" id="{0E0D085F-6D69-2F02-6E7A-012DCD238CD5}"/>
              </a:ext>
            </a:extLst>
          </p:cNvPr>
          <p:cNvSpPr txBox="1">
            <a:spLocks/>
          </p:cNvSpPr>
          <p:nvPr/>
        </p:nvSpPr>
        <p:spPr>
          <a:xfrm>
            <a:off x="7061786" y="1801368"/>
            <a:ext cx="4636008" cy="42600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10" name="Title 1">
            <a:extLst>
              <a:ext uri="{FF2B5EF4-FFF2-40B4-BE49-F238E27FC236}">
                <a16:creationId xmlns:a16="http://schemas.microsoft.com/office/drawing/2014/main" id="{75835748-535A-3D7D-ADCE-BE491ECC3E6D}"/>
              </a:ext>
            </a:extLst>
          </p:cNvPr>
          <p:cNvSpPr txBox="1">
            <a:spLocks/>
          </p:cNvSpPr>
          <p:nvPr/>
        </p:nvSpPr>
        <p:spPr>
          <a:xfrm>
            <a:off x="8791956" y="1022912"/>
            <a:ext cx="3400044" cy="626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chemeClr val="bg1"/>
                </a:solidFill>
              </a:rPr>
              <a:t>Simple Text</a:t>
            </a:r>
          </a:p>
        </p:txBody>
      </p:sp>
      <p:sp>
        <p:nvSpPr>
          <p:cNvPr id="11" name="Title 1">
            <a:extLst>
              <a:ext uri="{FF2B5EF4-FFF2-40B4-BE49-F238E27FC236}">
                <a16:creationId xmlns:a16="http://schemas.microsoft.com/office/drawing/2014/main" id="{F4807110-28FD-EEFA-B4C1-6471B4249B4D}"/>
              </a:ext>
            </a:extLst>
          </p:cNvPr>
          <p:cNvSpPr txBox="1">
            <a:spLocks/>
          </p:cNvSpPr>
          <p:nvPr/>
        </p:nvSpPr>
        <p:spPr>
          <a:xfrm>
            <a:off x="494206" y="1661727"/>
            <a:ext cx="6073374" cy="4399708"/>
          </a:xfrm>
          <a:prstGeom prst="rect">
            <a:avLst/>
          </a:prstGeom>
        </p:spPr>
        <p:txBody>
          <a:bodyPr vert="horz" lIns="91440" tIns="45720" rIns="91440" bIns="45720" rtlCol="0" anchor="t">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Aptos Display (Headings)"/>
                <a:cs typeface="Calibri Light"/>
              </a:rPr>
              <a:t>Loren Ipsum is simply text</a:t>
            </a:r>
          </a:p>
          <a:p>
            <a:endParaRPr lang="en-GB" sz="2400" dirty="0">
              <a:latin typeface="Aptos Display (Headings)"/>
              <a:cs typeface="Calibri Light"/>
            </a:endParaRPr>
          </a:p>
          <a:p>
            <a:pPr>
              <a:lnSpc>
                <a:spcPct val="125000"/>
              </a:lnSpc>
              <a:spcBef>
                <a:spcPts val="100"/>
              </a:spcBef>
            </a:pPr>
            <a:r>
              <a:rPr lang="en-GB" sz="2400" b="1" dirty="0">
                <a:latin typeface="Aptos Display (Headings)"/>
                <a:ea typeface="+mj-lt"/>
                <a:cs typeface="Segoe UI"/>
              </a:rPr>
              <a:t>Lorem Ipsum</a:t>
            </a:r>
            <a:r>
              <a:rPr lang="en-GB" sz="2400" dirty="0">
                <a:latin typeface="Aptos Display (Headings)"/>
                <a:ea typeface="+mj-lt"/>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US" sz="1050" dirty="0">
              <a:latin typeface="Aptos Display (Headings)"/>
              <a:cs typeface="Segoe UI"/>
            </a:endParaRPr>
          </a:p>
          <a:p>
            <a:pPr>
              <a:lnSpc>
                <a:spcPct val="125000"/>
              </a:lnSpc>
              <a:spcBef>
                <a:spcPts val="100"/>
              </a:spcBef>
            </a:pPr>
            <a:endParaRPr lang="en-GB" sz="2400" dirty="0">
              <a:latin typeface="Aptos Display (Headings)"/>
              <a:cs typeface="Calibri Light"/>
            </a:endParaRPr>
          </a:p>
          <a:p>
            <a:pPr>
              <a:lnSpc>
                <a:spcPct val="125000"/>
              </a:lnSpc>
              <a:spcBef>
                <a:spcPts val="100"/>
              </a:spcBef>
            </a:pPr>
            <a:r>
              <a:rPr lang="en-GB" sz="2400" b="1" dirty="0">
                <a:latin typeface="Aptos Display (Headings)"/>
                <a:cs typeface="Segoe UI"/>
              </a:rPr>
              <a:t>Lorem Ipsum</a:t>
            </a:r>
            <a:r>
              <a:rPr lang="en-GB" sz="2400" dirty="0">
                <a:latin typeface="Aptos Display (Headings)"/>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Tree>
    <p:extLst>
      <p:ext uri="{BB962C8B-B14F-4D97-AF65-F5344CB8AC3E}">
        <p14:creationId xmlns:p14="http://schemas.microsoft.com/office/powerpoint/2010/main" val="3437452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804E6D-B2BC-B707-08BD-12EF6818D7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3" y="642"/>
            <a:ext cx="12189713" cy="6856714"/>
          </a:xfrm>
          <a:prstGeom prst="rect">
            <a:avLst/>
          </a:prstGeom>
        </p:spPr>
      </p:pic>
      <p:sp>
        <p:nvSpPr>
          <p:cNvPr id="6" name="Title 1">
            <a:extLst>
              <a:ext uri="{FF2B5EF4-FFF2-40B4-BE49-F238E27FC236}">
                <a16:creationId xmlns:a16="http://schemas.microsoft.com/office/drawing/2014/main" id="{AAE05CB7-DA5E-2B08-BC42-F99BEC61CD71}"/>
              </a:ext>
            </a:extLst>
          </p:cNvPr>
          <p:cNvSpPr txBox="1">
            <a:spLocks/>
          </p:cNvSpPr>
          <p:nvPr/>
        </p:nvSpPr>
        <p:spPr>
          <a:xfrm>
            <a:off x="8287351" y="2849078"/>
            <a:ext cx="3157087" cy="32123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7" name="Title 1">
            <a:extLst>
              <a:ext uri="{FF2B5EF4-FFF2-40B4-BE49-F238E27FC236}">
                <a16:creationId xmlns:a16="http://schemas.microsoft.com/office/drawing/2014/main" id="{B5FF1A88-5464-AD68-F489-4CB55E9387B7}"/>
              </a:ext>
            </a:extLst>
          </p:cNvPr>
          <p:cNvSpPr txBox="1">
            <a:spLocks/>
          </p:cNvSpPr>
          <p:nvPr/>
        </p:nvSpPr>
        <p:spPr>
          <a:xfrm>
            <a:off x="4142180" y="347472"/>
            <a:ext cx="7302258" cy="228639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latin typeface="Aptos Display (Headings)"/>
                <a:cs typeface="Calibri Light"/>
              </a:rPr>
              <a:t>Loren Ipsum is simply text</a:t>
            </a:r>
          </a:p>
          <a:p>
            <a:endParaRPr lang="en-GB" sz="1000" dirty="0">
              <a:latin typeface="Aptos Display (Headings)"/>
              <a:cs typeface="Calibri Light"/>
            </a:endParaRPr>
          </a:p>
          <a:p>
            <a:pPr>
              <a:lnSpc>
                <a:spcPct val="125000"/>
              </a:lnSpc>
              <a:spcBef>
                <a:spcPts val="100"/>
              </a:spcBef>
            </a:pPr>
            <a:r>
              <a:rPr lang="en-GB" sz="1400" b="1" dirty="0">
                <a:latin typeface="Aptos Display (Headings)"/>
                <a:ea typeface="+mj-lt"/>
                <a:cs typeface="Segoe UI"/>
              </a:rPr>
              <a:t>Lorem Ipsum</a:t>
            </a:r>
            <a:r>
              <a:rPr lang="en-GB" sz="1400" dirty="0">
                <a:latin typeface="Aptos Display (Headings)"/>
                <a:ea typeface="+mj-lt"/>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endParaRPr lang="en-US" sz="700" dirty="0">
              <a:latin typeface="Aptos Display (Headings)"/>
              <a:cs typeface="Segoe UI"/>
            </a:endParaRPr>
          </a:p>
        </p:txBody>
      </p:sp>
      <p:sp>
        <p:nvSpPr>
          <p:cNvPr id="2" name="Title 1">
            <a:extLst>
              <a:ext uri="{FF2B5EF4-FFF2-40B4-BE49-F238E27FC236}">
                <a16:creationId xmlns:a16="http://schemas.microsoft.com/office/drawing/2014/main" id="{29012CC0-8FA4-62CA-4403-D91B54E2934A}"/>
              </a:ext>
            </a:extLst>
          </p:cNvPr>
          <p:cNvSpPr txBox="1">
            <a:spLocks/>
          </p:cNvSpPr>
          <p:nvPr/>
        </p:nvSpPr>
        <p:spPr>
          <a:xfrm>
            <a:off x="4517456" y="2857102"/>
            <a:ext cx="3157087" cy="32123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3" name="Title 1">
            <a:extLst>
              <a:ext uri="{FF2B5EF4-FFF2-40B4-BE49-F238E27FC236}">
                <a16:creationId xmlns:a16="http://schemas.microsoft.com/office/drawing/2014/main" id="{45C2EE44-FB8E-74E7-CA29-0F358705FC81}"/>
              </a:ext>
            </a:extLst>
          </p:cNvPr>
          <p:cNvSpPr txBox="1">
            <a:spLocks/>
          </p:cNvSpPr>
          <p:nvPr/>
        </p:nvSpPr>
        <p:spPr>
          <a:xfrm>
            <a:off x="747562" y="2857101"/>
            <a:ext cx="3157087" cy="32123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Tree>
    <p:extLst>
      <p:ext uri="{BB962C8B-B14F-4D97-AF65-F5344CB8AC3E}">
        <p14:creationId xmlns:p14="http://schemas.microsoft.com/office/powerpoint/2010/main" val="3467594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6E438B-97C4-6DD4-C165-4EF67B1A5DF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 y="642"/>
            <a:ext cx="12189713" cy="6856714"/>
          </a:xfrm>
          <a:prstGeom prst="rect">
            <a:avLst/>
          </a:prstGeom>
        </p:spPr>
      </p:pic>
      <p:sp>
        <p:nvSpPr>
          <p:cNvPr id="6" name="Title 1">
            <a:extLst>
              <a:ext uri="{FF2B5EF4-FFF2-40B4-BE49-F238E27FC236}">
                <a16:creationId xmlns:a16="http://schemas.microsoft.com/office/drawing/2014/main" id="{C36A31F5-7E4A-B78E-4A8F-D1214192D4BF}"/>
              </a:ext>
            </a:extLst>
          </p:cNvPr>
          <p:cNvSpPr txBox="1">
            <a:spLocks/>
          </p:cNvSpPr>
          <p:nvPr/>
        </p:nvSpPr>
        <p:spPr>
          <a:xfrm>
            <a:off x="7854696" y="983780"/>
            <a:ext cx="3822193" cy="5124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7" name="Title 1">
            <a:extLst>
              <a:ext uri="{FF2B5EF4-FFF2-40B4-BE49-F238E27FC236}">
                <a16:creationId xmlns:a16="http://schemas.microsoft.com/office/drawing/2014/main" id="{C5912145-19E3-ED6E-BD50-3008547687DD}"/>
              </a:ext>
            </a:extLst>
          </p:cNvPr>
          <p:cNvSpPr txBox="1">
            <a:spLocks/>
          </p:cNvSpPr>
          <p:nvPr/>
        </p:nvSpPr>
        <p:spPr>
          <a:xfrm>
            <a:off x="431292" y="2075687"/>
            <a:ext cx="4250435" cy="626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a:solidFill>
                  <a:schemeClr val="bg1"/>
                </a:solidFill>
              </a:rPr>
              <a:t>Simple Text</a:t>
            </a:r>
          </a:p>
        </p:txBody>
      </p:sp>
      <p:sp>
        <p:nvSpPr>
          <p:cNvPr id="8" name="Title 1">
            <a:extLst>
              <a:ext uri="{FF2B5EF4-FFF2-40B4-BE49-F238E27FC236}">
                <a16:creationId xmlns:a16="http://schemas.microsoft.com/office/drawing/2014/main" id="{DA4F5696-E894-DD78-C885-48A50C653514}"/>
              </a:ext>
            </a:extLst>
          </p:cNvPr>
          <p:cNvSpPr txBox="1">
            <a:spLocks/>
          </p:cNvSpPr>
          <p:nvPr/>
        </p:nvSpPr>
        <p:spPr>
          <a:xfrm>
            <a:off x="413004" y="2955455"/>
            <a:ext cx="7030212" cy="3225889"/>
          </a:xfrm>
          <a:prstGeom prst="rect">
            <a:avLst/>
          </a:prstGeom>
        </p:spPr>
        <p:txBody>
          <a:bodyPr vert="horz" lIns="91440" tIns="45720" rIns="91440" bIns="45720" rtlCol="0" anchor="t">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Aptos Display (Headings)"/>
                <a:cs typeface="Calibri Light"/>
              </a:rPr>
              <a:t>Loren Ipsum is simply text</a:t>
            </a:r>
          </a:p>
          <a:p>
            <a:endParaRPr lang="en-GB" sz="2400" dirty="0">
              <a:latin typeface="Aptos Display (Headings)"/>
              <a:cs typeface="Calibri Light"/>
            </a:endParaRPr>
          </a:p>
          <a:p>
            <a:pPr>
              <a:lnSpc>
                <a:spcPct val="125000"/>
              </a:lnSpc>
              <a:spcBef>
                <a:spcPts val="100"/>
              </a:spcBef>
            </a:pPr>
            <a:r>
              <a:rPr lang="en-GB" sz="2400" b="1" dirty="0">
                <a:latin typeface="Aptos Display (Headings)"/>
                <a:ea typeface="+mj-lt"/>
                <a:cs typeface="Segoe UI"/>
              </a:rPr>
              <a:t>Lorem Ipsum</a:t>
            </a:r>
            <a:r>
              <a:rPr lang="en-GB" sz="2400" dirty="0">
                <a:latin typeface="Aptos Display (Headings)"/>
                <a:ea typeface="+mj-lt"/>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en-US" sz="1050" dirty="0">
              <a:latin typeface="Aptos Display (Headings)"/>
              <a:cs typeface="Segoe UI"/>
            </a:endParaRPr>
          </a:p>
          <a:p>
            <a:pPr>
              <a:lnSpc>
                <a:spcPct val="125000"/>
              </a:lnSpc>
              <a:spcBef>
                <a:spcPts val="100"/>
              </a:spcBef>
            </a:pPr>
            <a:endParaRPr lang="en-GB" sz="2400" dirty="0">
              <a:latin typeface="Aptos Display (Headings)"/>
              <a:cs typeface="Calibri Light"/>
            </a:endParaRPr>
          </a:p>
          <a:p>
            <a:pPr>
              <a:lnSpc>
                <a:spcPct val="125000"/>
              </a:lnSpc>
              <a:spcBef>
                <a:spcPts val="100"/>
              </a:spcBef>
            </a:pPr>
            <a:r>
              <a:rPr lang="en-GB" sz="2400" b="1" dirty="0">
                <a:latin typeface="Aptos Display (Headings)"/>
                <a:cs typeface="Segoe UI"/>
              </a:rPr>
              <a:t>Lorem Ipsum</a:t>
            </a:r>
            <a:r>
              <a:rPr lang="en-GB" sz="2400" dirty="0">
                <a:latin typeface="Aptos Display (Headings)"/>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endParaRPr lang="en-GB" sz="2400" dirty="0">
              <a:latin typeface="Aptos Display (Headings)"/>
            </a:endParaRPr>
          </a:p>
        </p:txBody>
      </p:sp>
    </p:spTree>
    <p:extLst>
      <p:ext uri="{BB962C8B-B14F-4D97-AF65-F5344CB8AC3E}">
        <p14:creationId xmlns:p14="http://schemas.microsoft.com/office/powerpoint/2010/main" val="3060406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04D350-65F4-D507-91B6-5EAC9E2F11A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 y="642"/>
            <a:ext cx="12189713" cy="6856714"/>
          </a:xfrm>
          <a:prstGeom prst="rect">
            <a:avLst/>
          </a:prstGeom>
        </p:spPr>
      </p:pic>
      <p:sp>
        <p:nvSpPr>
          <p:cNvPr id="6" name="Title 1">
            <a:extLst>
              <a:ext uri="{FF2B5EF4-FFF2-40B4-BE49-F238E27FC236}">
                <a16:creationId xmlns:a16="http://schemas.microsoft.com/office/drawing/2014/main" id="{9C6C2C99-5A44-8AD8-7389-78E44741F732}"/>
              </a:ext>
            </a:extLst>
          </p:cNvPr>
          <p:cNvSpPr txBox="1">
            <a:spLocks/>
          </p:cNvSpPr>
          <p:nvPr/>
        </p:nvSpPr>
        <p:spPr>
          <a:xfrm>
            <a:off x="9326880" y="923544"/>
            <a:ext cx="2350009" cy="51846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7" name="Title 1">
            <a:extLst>
              <a:ext uri="{FF2B5EF4-FFF2-40B4-BE49-F238E27FC236}">
                <a16:creationId xmlns:a16="http://schemas.microsoft.com/office/drawing/2014/main" id="{FBDA51A0-E3C7-DBD3-1A76-8F1B1540700D}"/>
              </a:ext>
            </a:extLst>
          </p:cNvPr>
          <p:cNvSpPr txBox="1">
            <a:spLocks/>
          </p:cNvSpPr>
          <p:nvPr/>
        </p:nvSpPr>
        <p:spPr>
          <a:xfrm>
            <a:off x="6617208" y="1956816"/>
            <a:ext cx="2350009" cy="41513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8" name="Title 1">
            <a:extLst>
              <a:ext uri="{FF2B5EF4-FFF2-40B4-BE49-F238E27FC236}">
                <a16:creationId xmlns:a16="http://schemas.microsoft.com/office/drawing/2014/main" id="{3BE253E2-F088-19A4-62A7-203BFF272133}"/>
              </a:ext>
            </a:extLst>
          </p:cNvPr>
          <p:cNvSpPr txBox="1">
            <a:spLocks/>
          </p:cNvSpPr>
          <p:nvPr/>
        </p:nvSpPr>
        <p:spPr>
          <a:xfrm>
            <a:off x="3916680" y="2971800"/>
            <a:ext cx="2350009" cy="31241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t>Insert image or text here</a:t>
            </a:r>
          </a:p>
        </p:txBody>
      </p:sp>
      <p:sp>
        <p:nvSpPr>
          <p:cNvPr id="14" name="Title 1">
            <a:extLst>
              <a:ext uri="{FF2B5EF4-FFF2-40B4-BE49-F238E27FC236}">
                <a16:creationId xmlns:a16="http://schemas.microsoft.com/office/drawing/2014/main" id="{B9693933-815D-BE88-975C-1FA944FD1656}"/>
              </a:ext>
            </a:extLst>
          </p:cNvPr>
          <p:cNvSpPr txBox="1">
            <a:spLocks/>
          </p:cNvSpPr>
          <p:nvPr/>
        </p:nvSpPr>
        <p:spPr>
          <a:xfrm>
            <a:off x="204467" y="1211585"/>
            <a:ext cx="6053078" cy="1561432"/>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latin typeface="Aptos Display (Headings)"/>
                <a:cs typeface="Calibri Light"/>
              </a:rPr>
              <a:t>Loren Ipsum is simply text</a:t>
            </a:r>
          </a:p>
          <a:p>
            <a:endParaRPr lang="en-GB" sz="1000" dirty="0">
              <a:latin typeface="Aptos Display (Headings)"/>
              <a:cs typeface="Calibri Light"/>
            </a:endParaRPr>
          </a:p>
          <a:p>
            <a:pPr>
              <a:lnSpc>
                <a:spcPct val="125000"/>
              </a:lnSpc>
              <a:spcBef>
                <a:spcPts val="100"/>
              </a:spcBef>
            </a:pPr>
            <a:r>
              <a:rPr lang="en-GB" sz="1400" b="1" dirty="0">
                <a:latin typeface="Aptos Display (Headings)"/>
                <a:ea typeface="+mj-lt"/>
                <a:cs typeface="Segoe UI"/>
              </a:rPr>
              <a:t>Lorem Ipsum</a:t>
            </a:r>
            <a:r>
              <a:rPr lang="en-GB" sz="1400" dirty="0">
                <a:latin typeface="Aptos Display (Headings)"/>
                <a:ea typeface="+mj-lt"/>
                <a:cs typeface="Segoe UI"/>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endParaRPr lang="en-US" sz="700" dirty="0">
              <a:latin typeface="Aptos Display (Headings)"/>
              <a:cs typeface="Segoe UI"/>
            </a:endParaRPr>
          </a:p>
        </p:txBody>
      </p:sp>
      <p:sp>
        <p:nvSpPr>
          <p:cNvPr id="3" name="Title 1">
            <a:extLst>
              <a:ext uri="{FF2B5EF4-FFF2-40B4-BE49-F238E27FC236}">
                <a16:creationId xmlns:a16="http://schemas.microsoft.com/office/drawing/2014/main" id="{AE0F0FCF-C3A2-32C6-E5DC-5A6C813FFCD4}"/>
              </a:ext>
            </a:extLst>
          </p:cNvPr>
          <p:cNvSpPr txBox="1">
            <a:spLocks/>
          </p:cNvSpPr>
          <p:nvPr/>
        </p:nvSpPr>
        <p:spPr>
          <a:xfrm>
            <a:off x="204467" y="3328965"/>
            <a:ext cx="3120075" cy="244502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nSpc>
                <a:spcPct val="125000"/>
              </a:lnSpc>
              <a:spcBef>
                <a:spcPts val="100"/>
              </a:spcBef>
              <a:buFont typeface="Arial" panose="020B0604020202020204" pitchFamily="34" charset="0"/>
              <a:buChar char="•"/>
            </a:pPr>
            <a:r>
              <a:rPr lang="en-GB" sz="2400" b="1" dirty="0">
                <a:latin typeface="Aptos Display (Headings)"/>
                <a:ea typeface="+mj-lt"/>
                <a:cs typeface="Segoe UI"/>
              </a:rPr>
              <a:t>Lorem Ipsum</a:t>
            </a:r>
          </a:p>
          <a:p>
            <a:pPr marL="285750" indent="-285750">
              <a:lnSpc>
                <a:spcPct val="125000"/>
              </a:lnSpc>
              <a:spcBef>
                <a:spcPts val="100"/>
              </a:spcBef>
              <a:buFont typeface="Arial" panose="020B0604020202020204" pitchFamily="34" charset="0"/>
              <a:buChar char="•"/>
            </a:pPr>
            <a:r>
              <a:rPr lang="en-GB" sz="2400" b="1" dirty="0">
                <a:latin typeface="Aptos Display (Headings)"/>
                <a:ea typeface="+mj-lt"/>
                <a:cs typeface="Segoe UI"/>
              </a:rPr>
              <a:t>Lorem Ipsum</a:t>
            </a:r>
            <a:endParaRPr lang="en-US" sz="2400" dirty="0">
              <a:latin typeface="Aptos Display (Headings)"/>
              <a:cs typeface="Segoe UI"/>
            </a:endParaRPr>
          </a:p>
          <a:p>
            <a:pPr marL="285750" indent="-285750">
              <a:lnSpc>
                <a:spcPct val="125000"/>
              </a:lnSpc>
              <a:spcBef>
                <a:spcPts val="100"/>
              </a:spcBef>
              <a:buFont typeface="Arial" panose="020B0604020202020204" pitchFamily="34" charset="0"/>
              <a:buChar char="•"/>
            </a:pPr>
            <a:r>
              <a:rPr lang="en-GB" sz="2400" b="1" dirty="0">
                <a:latin typeface="Aptos Display (Headings)"/>
                <a:ea typeface="+mj-lt"/>
                <a:cs typeface="Segoe UI"/>
              </a:rPr>
              <a:t>Lorem Ipsum</a:t>
            </a:r>
            <a:endParaRPr lang="en-US" sz="2400" dirty="0">
              <a:latin typeface="Aptos Display (Headings)"/>
              <a:cs typeface="Segoe UI"/>
            </a:endParaRPr>
          </a:p>
          <a:p>
            <a:pPr marL="285750" indent="-285750">
              <a:lnSpc>
                <a:spcPct val="125000"/>
              </a:lnSpc>
              <a:spcBef>
                <a:spcPts val="100"/>
              </a:spcBef>
              <a:buFont typeface="Arial" panose="020B0604020202020204" pitchFamily="34" charset="0"/>
              <a:buChar char="•"/>
            </a:pPr>
            <a:r>
              <a:rPr lang="en-GB" sz="2400" b="1" dirty="0">
                <a:latin typeface="Aptos Display (Headings)"/>
                <a:ea typeface="+mj-lt"/>
                <a:cs typeface="Segoe UI"/>
              </a:rPr>
              <a:t>Lorem Ipsum</a:t>
            </a:r>
            <a:endParaRPr lang="en-US" sz="2400" dirty="0">
              <a:latin typeface="Aptos Display (Headings)"/>
              <a:cs typeface="Segoe UI"/>
            </a:endParaRPr>
          </a:p>
          <a:p>
            <a:pPr marL="285750" indent="-285750">
              <a:lnSpc>
                <a:spcPct val="125000"/>
              </a:lnSpc>
              <a:spcBef>
                <a:spcPts val="100"/>
              </a:spcBef>
              <a:buFont typeface="Arial" panose="020B0604020202020204" pitchFamily="34" charset="0"/>
              <a:buChar char="•"/>
            </a:pPr>
            <a:r>
              <a:rPr lang="en-GB" sz="2400" b="1" dirty="0">
                <a:latin typeface="Aptos Display (Headings)"/>
                <a:ea typeface="+mj-lt"/>
                <a:cs typeface="Segoe UI"/>
              </a:rPr>
              <a:t>Lorem Ipsum</a:t>
            </a:r>
            <a:endParaRPr lang="en-US" sz="2400" dirty="0">
              <a:latin typeface="Aptos Display (Headings)"/>
              <a:cs typeface="Segoe UI"/>
            </a:endParaRPr>
          </a:p>
          <a:p>
            <a:pPr marL="285750" indent="-285750">
              <a:lnSpc>
                <a:spcPct val="125000"/>
              </a:lnSpc>
              <a:spcBef>
                <a:spcPts val="100"/>
              </a:spcBef>
              <a:buFont typeface="Arial" panose="020B0604020202020204" pitchFamily="34" charset="0"/>
              <a:buChar char="•"/>
            </a:pPr>
            <a:endParaRPr lang="en-US" sz="2400" dirty="0">
              <a:latin typeface="Aptos Display (Headings)"/>
              <a:cs typeface="Segoe UI"/>
            </a:endParaRPr>
          </a:p>
        </p:txBody>
      </p:sp>
    </p:spTree>
    <p:extLst>
      <p:ext uri="{BB962C8B-B14F-4D97-AF65-F5344CB8AC3E}">
        <p14:creationId xmlns:p14="http://schemas.microsoft.com/office/powerpoint/2010/main" val="1392498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TotalTime>
  <Words>802</Words>
  <Application>Microsoft Office PowerPoint</Application>
  <PresentationFormat>Widescreen</PresentationFormat>
  <Paragraphs>49</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Aptos Display</vt:lpstr>
      <vt:lpstr>Aptos Display (Headings)</vt:lpstr>
      <vt:lpstr>Arial</vt:lpstr>
      <vt:lpstr>Office Theme</vt:lpstr>
      <vt:lpstr>Your name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name here</dc:title>
  <dc:creator>Steve Bailey</dc:creator>
  <cp:lastModifiedBy>Steve Bailey</cp:lastModifiedBy>
  <cp:revision>6</cp:revision>
  <dcterms:created xsi:type="dcterms:W3CDTF">2024-05-09T12:41:50Z</dcterms:created>
  <dcterms:modified xsi:type="dcterms:W3CDTF">2025-10-08T11:48:08Z</dcterms:modified>
</cp:coreProperties>
</file>