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99" d="100"/>
          <a:sy n="99" d="100"/>
        </p:scale>
        <p:origin x="90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8EEF97-D69C-4EC2-9E83-090047DFDC0D}" type="datetimeFigureOut">
              <a:rPr lang="en-GB" smtClean="0"/>
              <a:t>20/08/2025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945FBE-B6BF-4E13-BB6A-6E0EE01A97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263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AFF01-75EB-B758-A75A-89D85CDE34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3926C6-B271-3852-F81A-3FD756B0CD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840300-7F76-D681-63AF-BA47DAE952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89AF7-1644-4DDC-BC5E-E2572BFFA8F2}" type="datetimeFigureOut">
              <a:rPr lang="en-GB" smtClean="0"/>
              <a:t>20/08/2025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DC05BD-A975-76B1-AAAC-C10437379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A0BE69-497E-3C78-0DB3-D14CB6CEC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D405E-0DF0-4900-8C66-C73A6B48D4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1228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D0E8C-1F38-60A4-E476-4B5B33199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6AB02C-DE7F-49CD-D98F-6DC0622FA6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B01031-B093-B477-81FB-D262A2C89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89AF7-1644-4DDC-BC5E-E2572BFFA8F2}" type="datetimeFigureOut">
              <a:rPr lang="en-GB" smtClean="0"/>
              <a:t>20/08/2025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150F4B-87C7-C334-60EA-4C791803C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D9927C-9CAC-CF58-4FD0-B81FB9F34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D405E-0DF0-4900-8C66-C73A6B48D4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9403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C29AB-9CF9-7FAB-3D00-53158CE8C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B00D48-73AD-405A-1003-341D36501B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BF6F69-9DAF-CA58-94D0-A46524816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89AF7-1644-4DDC-BC5E-E2572BFFA8F2}" type="datetimeFigureOut">
              <a:rPr lang="en-GB" smtClean="0"/>
              <a:t>20/08/2025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2C8260-9D22-1074-6BA5-5C219268A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B45B53-51E7-E306-9815-48787AFD0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D405E-0DF0-4900-8C66-C73A6B48D4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2095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0CAF1C-95E4-AE5C-0237-7907F3A68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4474E7-F608-1B2A-8AC1-A74FADD23D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892B57-82B9-B90F-9D84-362373C118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D676FF-A4C1-0E11-0A9F-35C79571E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89AF7-1644-4DDC-BC5E-E2572BFFA8F2}" type="datetimeFigureOut">
              <a:rPr lang="en-GB" smtClean="0"/>
              <a:t>20/08/2025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8E8A1B-D701-E77E-1406-3BCEDE92F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A686D7-5FBF-95EB-C4B1-269599BA5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D405E-0DF0-4900-8C66-C73A6B48D4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8464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1C8C6-F22B-B4E5-73FD-F1FBDEA19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5DD936-3E10-B1BE-95D5-54A0BE89F4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29E5AC-A2E1-979E-2E7B-0C03465D3D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80FB5C-9543-C68F-A195-E2EFF25F41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DE0F95-1016-926B-2C8D-E0055FC484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A0238CA-12ED-66C2-26FA-5D3E3D375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89AF7-1644-4DDC-BC5E-E2572BFFA8F2}" type="datetimeFigureOut">
              <a:rPr lang="en-GB" smtClean="0"/>
              <a:t>20/08/2025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37ECE5C-27FB-4826-9F23-76DB25BFF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4EFEA44-A2FE-15B7-AA1B-F410F684A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D405E-0DF0-4900-8C66-C73A6B48D4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7874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33740-8E3D-F50B-C44F-9604857CD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E719AC-1C15-C052-771C-4889EEBA55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89AF7-1644-4DDC-BC5E-E2572BFFA8F2}" type="datetimeFigureOut">
              <a:rPr lang="en-GB" smtClean="0"/>
              <a:t>20/08/2025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93DAA1-2B70-9F0D-6DAC-D9DD1CCCE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ADDE96-3939-711D-5B21-98006CD3E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D405E-0DF0-4900-8C66-C73A6B48D4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473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C0762F2-3F44-627E-949B-62FE56E2D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89AF7-1644-4DDC-BC5E-E2572BFFA8F2}" type="datetimeFigureOut">
              <a:rPr lang="en-GB" smtClean="0"/>
              <a:t>20/08/2025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3466E2-B8D1-E990-AF8B-3BD27FFC6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71DDFF-D189-42AA-84FD-423E21C84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D405E-0DF0-4900-8C66-C73A6B48D4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244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A8961-B527-3E0D-CDA4-D22783984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1D4982-F2BD-6019-BF5E-72A34C354C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C8E3C7-9A71-3D43-6652-DA7CDD7092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F540E3-2155-E9E5-A5FC-F41493C83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89AF7-1644-4DDC-BC5E-E2572BFFA8F2}" type="datetimeFigureOut">
              <a:rPr lang="en-GB" smtClean="0"/>
              <a:t>20/08/2025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BE9C6A-3612-6178-EDFB-1649FC95C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35FAEF-8D6F-9B03-4787-9122F5302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D405E-0DF0-4900-8C66-C73A6B48D4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4109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F970A-6C72-1DA1-AE3D-B18FF18B7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B497E7B-D558-A1B2-B059-984017A951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AE31E5-F77A-251B-0300-7AA6092E94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16A325-150D-BCB7-BD57-B626F7E24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89AF7-1644-4DDC-BC5E-E2572BFFA8F2}" type="datetimeFigureOut">
              <a:rPr lang="en-GB" smtClean="0"/>
              <a:t>20/08/2025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1324CE-2979-F466-6114-97D6D2E0D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340593-E2F3-DDEA-4BCD-134366697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D405E-0DF0-4900-8C66-C73A6B48D4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7742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5664B-0ABA-66F4-9B0B-3391BE9AA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103905-7FDF-7DDE-7700-13A110B3FB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402CAF-2CFC-39D5-3A3F-E1891D3B2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89AF7-1644-4DDC-BC5E-E2572BFFA8F2}" type="datetimeFigureOut">
              <a:rPr lang="en-GB" smtClean="0"/>
              <a:t>20/08/2025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A9A1A7-7939-AFEE-922F-F28A2BE16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7B5B0A-EB0E-975E-3757-854242ADD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D405E-0DF0-4900-8C66-C73A6B48D4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3743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05E2EC5-A986-79AC-2D6F-529BC03EA9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A081D5-C1F4-8194-593B-5385B11213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5A7C4B-E36D-1C60-72C6-A9A8FBAAB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89AF7-1644-4DDC-BC5E-E2572BFFA8F2}" type="datetimeFigureOut">
              <a:rPr lang="en-GB" smtClean="0"/>
              <a:t>20/08/2025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18F279-E405-F363-AEAD-7E2AC5432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217363-5AB9-F9A2-A74D-C1B42F85F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D405E-0DF0-4900-8C66-C73A6B48D4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2482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925A56-C702-1B89-2D60-86F963124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122E27-23C4-E43E-9235-0889191008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ABBE5E-FC12-1A6D-74BD-575D65F4AF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6E89AF7-1644-4DDC-BC5E-E2572BFFA8F2}" type="datetimeFigureOut">
              <a:rPr lang="en-GB" smtClean="0"/>
              <a:t>20/08/2025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73E45D-366E-3910-4718-7CA928E300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68B45E-3CE8-E033-A141-7F7E60CFBC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04D405E-0DF0-4900-8C66-C73A6B48D4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8631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D9165D6-FC94-13DD-2010-B451E5A5F7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3" y="642"/>
            <a:ext cx="12189714" cy="6856714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D5CF447C-3FD9-73B4-0A0B-7341E008266D}"/>
              </a:ext>
            </a:extLst>
          </p:cNvPr>
          <p:cNvSpPr txBox="1">
            <a:spLocks/>
          </p:cNvSpPr>
          <p:nvPr/>
        </p:nvSpPr>
        <p:spPr>
          <a:xfrm>
            <a:off x="1524000" y="2468878"/>
            <a:ext cx="9144000" cy="115995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Declaration of Interest</a:t>
            </a:r>
            <a:endParaRPr lang="en-GB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1B94EF77-705D-EDCA-31A9-22CCB28748BA}"/>
              </a:ext>
            </a:extLst>
          </p:cNvPr>
          <p:cNvSpPr txBox="1">
            <a:spLocks/>
          </p:cNvSpPr>
          <p:nvPr/>
        </p:nvSpPr>
        <p:spPr>
          <a:xfrm>
            <a:off x="1524000" y="3831336"/>
            <a:ext cx="9144000" cy="15453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700"/>
              </a:spcAft>
            </a:pPr>
            <a:r>
              <a:rPr lang="en-GB" sz="1800">
                <a:solidFill>
                  <a:srgbClr val="4F4F4F"/>
                </a:solidFill>
                <a:highlight>
                  <a:srgbClr val="FFFFFF"/>
                </a:highlight>
                <a:latin typeface="Museo Sans 300"/>
                <a:ea typeface="Aptos" panose="020B0004020202020204" pitchFamily="34" charset="0"/>
                <a:cs typeface="Aptos" panose="020B0004020202020204" pitchFamily="34" charset="0"/>
              </a:rPr>
              <a:t>”I have / do not have a conflict of interest (financial, commercial, personal, professional, advisory, research-linked or other) relating to this activity / event / material”</a:t>
            </a:r>
            <a:endParaRPr lang="en-US" sz="1800">
              <a:highlight>
                <a:srgbClr val="FFFFFF"/>
              </a:highlight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3349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38</Words>
  <Application>Microsoft Office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Museo Sans 300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Your name here</dc:title>
  <dc:creator>Steve Bailey</dc:creator>
  <cp:lastModifiedBy>Wendy Bailey</cp:lastModifiedBy>
  <cp:revision>4</cp:revision>
  <dcterms:created xsi:type="dcterms:W3CDTF">2024-05-09T12:41:50Z</dcterms:created>
  <dcterms:modified xsi:type="dcterms:W3CDTF">2025-08-20T15:32:48Z</dcterms:modified>
</cp:coreProperties>
</file>