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4.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5.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3"/>
  </p:sldMasterIdLst>
  <p:notesMasterIdLst>
    <p:notesMasterId r:id="rId19"/>
  </p:notesMasterIdLst>
  <p:handoutMasterIdLst>
    <p:handoutMasterId r:id="rId20"/>
  </p:handoutMasterIdLst>
  <p:sldIdLst>
    <p:sldId id="257" r:id="rId14"/>
    <p:sldId id="260" r:id="rId15"/>
    <p:sldId id="262" r:id="rId16"/>
    <p:sldId id="263" r:id="rId17"/>
    <p:sldId id="261" r:id="rId18"/>
  </p:sldIdLst>
  <p:sldSz cx="17373600" cy="32004000"/>
  <p:notesSz cx="10134600" cy="15621000"/>
  <p:defaultTextStyle>
    <a:defPPr>
      <a:defRPr lang="en-US"/>
    </a:defPPr>
    <a:lvl1pPr algn="ctr" rtl="0" fontAlgn="base">
      <a:spcBef>
        <a:spcPct val="20000"/>
      </a:spcBef>
      <a:spcAft>
        <a:spcPct val="0"/>
      </a:spcAft>
      <a:buClr>
        <a:schemeClr val="folHlink"/>
      </a:buClr>
      <a:buSzPct val="120000"/>
      <a:defRPr sz="2863" kern="1200">
        <a:solidFill>
          <a:schemeClr val="tx2"/>
        </a:solidFill>
        <a:latin typeface="Arial" charset="0"/>
        <a:ea typeface="+mn-ea"/>
        <a:cs typeface="Times New Roman" pitchFamily="18" charset="0"/>
      </a:defRPr>
    </a:lvl1pPr>
    <a:lvl2pPr marL="594774" algn="ctr" rtl="0" fontAlgn="base">
      <a:spcBef>
        <a:spcPct val="20000"/>
      </a:spcBef>
      <a:spcAft>
        <a:spcPct val="0"/>
      </a:spcAft>
      <a:buClr>
        <a:schemeClr val="folHlink"/>
      </a:buClr>
      <a:buSzPct val="120000"/>
      <a:defRPr sz="2863" kern="1200">
        <a:solidFill>
          <a:schemeClr val="tx2"/>
        </a:solidFill>
        <a:latin typeface="Arial" charset="0"/>
        <a:ea typeface="+mn-ea"/>
        <a:cs typeface="Times New Roman" pitchFamily="18" charset="0"/>
      </a:defRPr>
    </a:lvl2pPr>
    <a:lvl3pPr marL="1189545" algn="ctr" rtl="0" fontAlgn="base">
      <a:spcBef>
        <a:spcPct val="20000"/>
      </a:spcBef>
      <a:spcAft>
        <a:spcPct val="0"/>
      </a:spcAft>
      <a:buClr>
        <a:schemeClr val="folHlink"/>
      </a:buClr>
      <a:buSzPct val="120000"/>
      <a:defRPr sz="2863" kern="1200">
        <a:solidFill>
          <a:schemeClr val="tx2"/>
        </a:solidFill>
        <a:latin typeface="Arial" charset="0"/>
        <a:ea typeface="+mn-ea"/>
        <a:cs typeface="Times New Roman" pitchFamily="18" charset="0"/>
      </a:defRPr>
    </a:lvl3pPr>
    <a:lvl4pPr marL="1784319" algn="ctr" rtl="0" fontAlgn="base">
      <a:spcBef>
        <a:spcPct val="20000"/>
      </a:spcBef>
      <a:spcAft>
        <a:spcPct val="0"/>
      </a:spcAft>
      <a:buClr>
        <a:schemeClr val="folHlink"/>
      </a:buClr>
      <a:buSzPct val="120000"/>
      <a:defRPr sz="2863" kern="1200">
        <a:solidFill>
          <a:schemeClr val="tx2"/>
        </a:solidFill>
        <a:latin typeface="Arial" charset="0"/>
        <a:ea typeface="+mn-ea"/>
        <a:cs typeface="Times New Roman" pitchFamily="18" charset="0"/>
      </a:defRPr>
    </a:lvl4pPr>
    <a:lvl5pPr marL="2379092" algn="ctr" rtl="0" fontAlgn="base">
      <a:spcBef>
        <a:spcPct val="20000"/>
      </a:spcBef>
      <a:spcAft>
        <a:spcPct val="0"/>
      </a:spcAft>
      <a:buClr>
        <a:schemeClr val="folHlink"/>
      </a:buClr>
      <a:buSzPct val="120000"/>
      <a:defRPr sz="2863" kern="1200">
        <a:solidFill>
          <a:schemeClr val="tx2"/>
        </a:solidFill>
        <a:latin typeface="Arial" charset="0"/>
        <a:ea typeface="+mn-ea"/>
        <a:cs typeface="Times New Roman" pitchFamily="18" charset="0"/>
      </a:defRPr>
    </a:lvl5pPr>
    <a:lvl6pPr marL="2973866" algn="l" defTabSz="1189545" rtl="0" eaLnBrk="1" latinLnBrk="0" hangingPunct="1">
      <a:defRPr sz="2863" kern="1200">
        <a:solidFill>
          <a:schemeClr val="tx2"/>
        </a:solidFill>
        <a:latin typeface="Arial" charset="0"/>
        <a:ea typeface="+mn-ea"/>
        <a:cs typeface="Times New Roman" pitchFamily="18" charset="0"/>
      </a:defRPr>
    </a:lvl6pPr>
    <a:lvl7pPr marL="3568639" algn="l" defTabSz="1189545" rtl="0" eaLnBrk="1" latinLnBrk="0" hangingPunct="1">
      <a:defRPr sz="2863" kern="1200">
        <a:solidFill>
          <a:schemeClr val="tx2"/>
        </a:solidFill>
        <a:latin typeface="Arial" charset="0"/>
        <a:ea typeface="+mn-ea"/>
        <a:cs typeface="Times New Roman" pitchFamily="18" charset="0"/>
      </a:defRPr>
    </a:lvl7pPr>
    <a:lvl8pPr marL="4163411" algn="l" defTabSz="1189545" rtl="0" eaLnBrk="1" latinLnBrk="0" hangingPunct="1">
      <a:defRPr sz="2863" kern="1200">
        <a:solidFill>
          <a:schemeClr val="tx2"/>
        </a:solidFill>
        <a:latin typeface="Arial" charset="0"/>
        <a:ea typeface="+mn-ea"/>
        <a:cs typeface="Times New Roman" pitchFamily="18" charset="0"/>
      </a:defRPr>
    </a:lvl8pPr>
    <a:lvl9pPr marL="4758186" algn="l" defTabSz="1189545" rtl="0" eaLnBrk="1" latinLnBrk="0" hangingPunct="1">
      <a:defRPr sz="2863" kern="1200">
        <a:solidFill>
          <a:schemeClr val="tx2"/>
        </a:solidFill>
        <a:latin typeface="Arial" charset="0"/>
        <a:ea typeface="+mn-ea"/>
        <a:cs typeface="Times New Roman" pitchFamily="18"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4920">
          <p15:clr>
            <a:srgbClr val="A4A3A4"/>
          </p15:clr>
        </p15:guide>
        <p15:guide id="2" pos="319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FF85FF"/>
    <a:srgbClr val="000000"/>
    <a:srgbClr val="A1EFFE"/>
    <a:srgbClr val="1E2C4F"/>
    <a:srgbClr val="1F2C4F"/>
    <a:srgbClr val="FFFFFF"/>
    <a:srgbClr val="2158A1"/>
    <a:srgbClr val="1F2D60"/>
    <a:srgbClr val="2762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7C06A3-ACDD-1D43-9052-B2CF7A1CBF74}" v="213" dt="2025-08-14T20:35:14.7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25" autoAdjust="0"/>
    <p:restoredTop sz="94671"/>
  </p:normalViewPr>
  <p:slideViewPr>
    <p:cSldViewPr snapToGrid="0" showGuides="1">
      <p:cViewPr varScale="1">
        <p:scale>
          <a:sx n="23" d="100"/>
          <a:sy n="23" d="100"/>
        </p:scale>
        <p:origin x="3840" y="30"/>
      </p:cViewPr>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howGuides="1">
      <p:cViewPr varScale="1">
        <p:scale>
          <a:sx n="96" d="100"/>
          <a:sy n="96" d="100"/>
        </p:scale>
        <p:origin x="-2988" y="-90"/>
      </p:cViewPr>
      <p:guideLst>
        <p:guide orient="horz" pos="4920"/>
        <p:guide pos="319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Master" Target="slideMasters/slideMaster1.xml"/><Relationship Id="rId18" Type="http://schemas.openxmlformats.org/officeDocument/2006/relationships/slide" Target="slides/slide5.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slide" Target="slides/slide4.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2.xml"/><Relationship Id="rId23" Type="http://schemas.openxmlformats.org/officeDocument/2006/relationships/theme" Target="theme/theme1.xml"/><Relationship Id="rId10" Type="http://schemas.openxmlformats.org/officeDocument/2006/relationships/customXml" Target="../customXml/item10.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1.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0294767637653E-2"/>
          <c:y val="4.5454545454545456E-2"/>
          <c:w val="0.89259456821434568"/>
          <c:h val="0.82674426601411488"/>
        </c:manualLayout>
      </c:layout>
      <c:barChart>
        <c:barDir val="col"/>
        <c:grouping val="clustered"/>
        <c:varyColors val="0"/>
        <c:ser>
          <c:idx val="0"/>
          <c:order val="0"/>
          <c:tx>
            <c:strRef>
              <c:f>Sheet1!$B$1</c:f>
              <c:strCache>
                <c:ptCount val="1"/>
                <c:pt idx="0">
                  <c:v>data</c:v>
                </c:pt>
              </c:strCache>
            </c:strRef>
          </c:tx>
          <c:spPr>
            <a:solidFill>
              <a:srgbClr val="FF9900"/>
            </a:solidFill>
            <a:ln w="12700">
              <a:noFill/>
              <a:prstDash val="solid"/>
            </a:ln>
          </c:spPr>
          <c:invertIfNegative val="0"/>
          <c:dPt>
            <c:idx val="0"/>
            <c:invertIfNegative val="0"/>
            <c:bubble3D val="0"/>
            <c:spPr>
              <a:solidFill>
                <a:schemeClr val="accent1"/>
              </a:solidFill>
              <a:ln w="12700">
                <a:noFill/>
                <a:prstDash val="solid"/>
              </a:ln>
            </c:spPr>
            <c:extLst>
              <c:ext xmlns:c16="http://schemas.microsoft.com/office/drawing/2014/chart" uri="{C3380CC4-5D6E-409C-BE32-E72D297353CC}">
                <c16:uniqueId val="{00000001-D37B-44CA-94FF-5A29576D33AE}"/>
              </c:ext>
            </c:extLst>
          </c:dPt>
          <c:dPt>
            <c:idx val="1"/>
            <c:invertIfNegative val="0"/>
            <c:bubble3D val="0"/>
            <c:spPr>
              <a:solidFill>
                <a:schemeClr val="accent2"/>
              </a:solidFill>
              <a:ln w="12700">
                <a:noFill/>
                <a:prstDash val="solid"/>
              </a:ln>
            </c:spPr>
            <c:extLst>
              <c:ext xmlns:c16="http://schemas.microsoft.com/office/drawing/2014/chart" uri="{C3380CC4-5D6E-409C-BE32-E72D297353CC}">
                <c16:uniqueId val="{00000003-D37B-44CA-94FF-5A29576D33AE}"/>
              </c:ext>
            </c:extLst>
          </c:dPt>
          <c:dPt>
            <c:idx val="2"/>
            <c:invertIfNegative val="0"/>
            <c:bubble3D val="0"/>
            <c:spPr>
              <a:solidFill>
                <a:schemeClr val="accent3"/>
              </a:solidFill>
              <a:ln w="12700">
                <a:noFill/>
                <a:prstDash val="solid"/>
              </a:ln>
            </c:spPr>
            <c:extLst>
              <c:ext xmlns:c16="http://schemas.microsoft.com/office/drawing/2014/chart" uri="{C3380CC4-5D6E-409C-BE32-E72D297353CC}">
                <c16:uniqueId val="{00000005-D37B-44CA-94FF-5A29576D33AE}"/>
              </c:ext>
            </c:extLst>
          </c:dPt>
          <c:dPt>
            <c:idx val="3"/>
            <c:invertIfNegative val="0"/>
            <c:bubble3D val="0"/>
            <c:spPr>
              <a:solidFill>
                <a:schemeClr val="accent4"/>
              </a:solidFill>
              <a:ln w="12700">
                <a:noFill/>
                <a:prstDash val="solid"/>
              </a:ln>
            </c:spPr>
            <c:extLst>
              <c:ext xmlns:c16="http://schemas.microsoft.com/office/drawing/2014/chart" uri="{C3380CC4-5D6E-409C-BE32-E72D297353CC}">
                <c16:uniqueId val="{00000007-D37B-44CA-94FF-5A29576D33AE}"/>
              </c:ext>
            </c:extLst>
          </c:dPt>
          <c:dPt>
            <c:idx val="4"/>
            <c:invertIfNegative val="0"/>
            <c:bubble3D val="0"/>
            <c:spPr>
              <a:solidFill>
                <a:schemeClr val="accent5"/>
              </a:solidFill>
              <a:ln w="12700">
                <a:noFill/>
                <a:prstDash val="solid"/>
              </a:ln>
            </c:spPr>
            <c:extLst>
              <c:ext xmlns:c16="http://schemas.microsoft.com/office/drawing/2014/chart" uri="{C3380CC4-5D6E-409C-BE32-E72D297353CC}">
                <c16:uniqueId val="{00000009-D37B-44CA-94FF-5A29576D33AE}"/>
              </c:ext>
            </c:extLst>
          </c:dPt>
          <c:dPt>
            <c:idx val="5"/>
            <c:invertIfNegative val="0"/>
            <c:bubble3D val="0"/>
            <c:spPr>
              <a:solidFill>
                <a:schemeClr val="accent6"/>
              </a:solidFill>
              <a:ln w="12700">
                <a:noFill/>
                <a:prstDash val="solid"/>
              </a:ln>
            </c:spPr>
            <c:extLst>
              <c:ext xmlns:c16="http://schemas.microsoft.com/office/drawing/2014/chart" uri="{C3380CC4-5D6E-409C-BE32-E72D297353CC}">
                <c16:uniqueId val="{0000000B-D37B-44CA-94FF-5A29576D33AE}"/>
              </c:ext>
            </c:extLst>
          </c:dPt>
          <c:dPt>
            <c:idx val="6"/>
            <c:invertIfNegative val="0"/>
            <c:bubble3D val="0"/>
            <c:spPr>
              <a:solidFill>
                <a:srgbClr val="FFFF66"/>
              </a:solidFill>
              <a:ln w="12700">
                <a:noFill/>
                <a:prstDash val="solid"/>
              </a:ln>
            </c:spPr>
            <c:extLst>
              <c:ext xmlns:c16="http://schemas.microsoft.com/office/drawing/2014/chart" uri="{C3380CC4-5D6E-409C-BE32-E72D297353CC}">
                <c16:uniqueId val="{0000000D-D37B-44CA-94FF-5A29576D33AE}"/>
              </c:ext>
            </c:extLst>
          </c:dPt>
          <c:cat>
            <c:strRef>
              <c:f>Sheet1!$A$2:$A$7</c:f>
              <c:strCache>
                <c:ptCount val="6"/>
                <c:pt idx="0">
                  <c:v>A</c:v>
                </c:pt>
                <c:pt idx="1">
                  <c:v>B</c:v>
                </c:pt>
                <c:pt idx="2">
                  <c:v>C</c:v>
                </c:pt>
                <c:pt idx="3">
                  <c:v>D</c:v>
                </c:pt>
                <c:pt idx="4">
                  <c:v>E</c:v>
                </c:pt>
                <c:pt idx="5">
                  <c:v>F</c:v>
                </c:pt>
              </c:strCache>
            </c:strRef>
          </c:cat>
          <c:val>
            <c:numRef>
              <c:f>Sheet1!$B$2:$B$7</c:f>
              <c:numCache>
                <c:formatCode>General</c:formatCode>
                <c:ptCount val="6"/>
                <c:pt idx="0">
                  <c:v>10</c:v>
                </c:pt>
                <c:pt idx="1">
                  <c:v>20</c:v>
                </c:pt>
                <c:pt idx="2">
                  <c:v>30</c:v>
                </c:pt>
                <c:pt idx="3">
                  <c:v>40</c:v>
                </c:pt>
                <c:pt idx="4">
                  <c:v>50</c:v>
                </c:pt>
                <c:pt idx="5">
                  <c:v>60</c:v>
                </c:pt>
              </c:numCache>
            </c:numRef>
          </c:val>
          <c:extLst>
            <c:ext xmlns:c16="http://schemas.microsoft.com/office/drawing/2014/chart" uri="{C3380CC4-5D6E-409C-BE32-E72D297353CC}">
              <c16:uniqueId val="{0000000E-D37B-44CA-94FF-5A29576D33AE}"/>
            </c:ext>
          </c:extLst>
        </c:ser>
        <c:dLbls>
          <c:showLegendKey val="0"/>
          <c:showVal val="0"/>
          <c:showCatName val="0"/>
          <c:showSerName val="0"/>
          <c:showPercent val="0"/>
          <c:showBubbleSize val="0"/>
        </c:dLbls>
        <c:gapWidth val="50"/>
        <c:axId val="82253696"/>
        <c:axId val="82255232"/>
      </c:barChart>
      <c:catAx>
        <c:axId val="82253696"/>
        <c:scaling>
          <c:orientation val="minMax"/>
        </c:scaling>
        <c:delete val="0"/>
        <c:axPos val="b"/>
        <c:numFmt formatCode="#,##0" sourceLinked="0"/>
        <c:majorTickMark val="none"/>
        <c:minorTickMark val="none"/>
        <c:tickLblPos val="nextTo"/>
        <c:spPr>
          <a:ln w="12700">
            <a:solidFill>
              <a:schemeClr val="tx1"/>
            </a:solidFill>
            <a:prstDash val="solid"/>
          </a:ln>
        </c:spPr>
        <c:txPr>
          <a:bodyPr rot="0" vert="horz"/>
          <a:lstStyle/>
          <a:p>
            <a:pPr>
              <a:defRPr/>
            </a:pPr>
            <a:endParaRPr lang="en-US"/>
          </a:p>
        </c:txPr>
        <c:crossAx val="82255232"/>
        <c:crosses val="autoZero"/>
        <c:auto val="0"/>
        <c:lblAlgn val="ctr"/>
        <c:lblOffset val="100"/>
        <c:tickLblSkip val="1"/>
        <c:tickMarkSkip val="1"/>
        <c:noMultiLvlLbl val="0"/>
      </c:catAx>
      <c:valAx>
        <c:axId val="82255232"/>
        <c:scaling>
          <c:orientation val="minMax"/>
          <c:max val="100"/>
        </c:scaling>
        <c:delete val="0"/>
        <c:axPos val="l"/>
        <c:numFmt formatCode="#,##0" sourceLinked="0"/>
        <c:majorTickMark val="out"/>
        <c:minorTickMark val="none"/>
        <c:tickLblPos val="nextTo"/>
        <c:spPr>
          <a:ln w="12700">
            <a:solidFill>
              <a:schemeClr val="tx1"/>
            </a:solidFill>
            <a:prstDash val="solid"/>
          </a:ln>
        </c:spPr>
        <c:txPr>
          <a:bodyPr rot="0" vert="horz"/>
          <a:lstStyle/>
          <a:p>
            <a:pPr>
              <a:defRPr>
                <a:solidFill>
                  <a:schemeClr val="tx1"/>
                </a:solidFill>
              </a:defRPr>
            </a:pPr>
            <a:endParaRPr lang="en-US"/>
          </a:p>
        </c:txPr>
        <c:crossAx val="82253696"/>
        <c:crosses val="autoZero"/>
        <c:crossBetween val="between"/>
        <c:majorUnit val="20"/>
      </c:valAx>
      <c:spPr>
        <a:noFill/>
        <a:ln w="16426">
          <a:noFill/>
        </a:ln>
      </c:spPr>
    </c:plotArea>
    <c:plotVisOnly val="1"/>
    <c:dispBlanksAs val="gap"/>
    <c:showDLblsOverMax val="0"/>
  </c:chart>
  <c:spPr>
    <a:noFill/>
    <a:ln>
      <a:noFill/>
    </a:ln>
  </c:spPr>
  <c:txPr>
    <a:bodyPr/>
    <a:lstStyle/>
    <a:p>
      <a:pPr>
        <a:defRPr sz="1200" b="0" i="0" u="none" strike="noStrike" baseline="0">
          <a:solidFill>
            <a:schemeClr val="tx1"/>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0294767637653E-2"/>
          <c:y val="4.5454545454545456E-2"/>
          <c:w val="0.89259456821434568"/>
          <c:h val="0.82674426601411488"/>
        </c:manualLayout>
      </c:layout>
      <c:barChart>
        <c:barDir val="col"/>
        <c:grouping val="clustered"/>
        <c:varyColors val="0"/>
        <c:ser>
          <c:idx val="0"/>
          <c:order val="0"/>
          <c:tx>
            <c:strRef>
              <c:f>Sheet1!$B$1</c:f>
              <c:strCache>
                <c:ptCount val="1"/>
                <c:pt idx="0">
                  <c:v>data</c:v>
                </c:pt>
              </c:strCache>
            </c:strRef>
          </c:tx>
          <c:spPr>
            <a:solidFill>
              <a:srgbClr val="FF9900"/>
            </a:solidFill>
            <a:ln w="12700">
              <a:noFill/>
              <a:prstDash val="solid"/>
            </a:ln>
          </c:spPr>
          <c:invertIfNegative val="0"/>
          <c:dPt>
            <c:idx val="0"/>
            <c:invertIfNegative val="0"/>
            <c:bubble3D val="0"/>
            <c:spPr>
              <a:solidFill>
                <a:schemeClr val="accent1"/>
              </a:solidFill>
              <a:ln w="12700">
                <a:noFill/>
                <a:prstDash val="solid"/>
              </a:ln>
            </c:spPr>
            <c:extLst>
              <c:ext xmlns:c16="http://schemas.microsoft.com/office/drawing/2014/chart" uri="{C3380CC4-5D6E-409C-BE32-E72D297353CC}">
                <c16:uniqueId val="{00000001-D37B-44CA-94FF-5A29576D33AE}"/>
              </c:ext>
            </c:extLst>
          </c:dPt>
          <c:dPt>
            <c:idx val="1"/>
            <c:invertIfNegative val="0"/>
            <c:bubble3D val="0"/>
            <c:spPr>
              <a:solidFill>
                <a:schemeClr val="accent2"/>
              </a:solidFill>
              <a:ln w="12700">
                <a:noFill/>
                <a:prstDash val="solid"/>
              </a:ln>
            </c:spPr>
            <c:extLst>
              <c:ext xmlns:c16="http://schemas.microsoft.com/office/drawing/2014/chart" uri="{C3380CC4-5D6E-409C-BE32-E72D297353CC}">
                <c16:uniqueId val="{00000003-D37B-44CA-94FF-5A29576D33AE}"/>
              </c:ext>
            </c:extLst>
          </c:dPt>
          <c:dPt>
            <c:idx val="2"/>
            <c:invertIfNegative val="0"/>
            <c:bubble3D val="0"/>
            <c:spPr>
              <a:solidFill>
                <a:schemeClr val="accent3"/>
              </a:solidFill>
              <a:ln w="12700">
                <a:noFill/>
                <a:prstDash val="solid"/>
              </a:ln>
            </c:spPr>
            <c:extLst>
              <c:ext xmlns:c16="http://schemas.microsoft.com/office/drawing/2014/chart" uri="{C3380CC4-5D6E-409C-BE32-E72D297353CC}">
                <c16:uniqueId val="{00000005-D37B-44CA-94FF-5A29576D33AE}"/>
              </c:ext>
            </c:extLst>
          </c:dPt>
          <c:dPt>
            <c:idx val="3"/>
            <c:invertIfNegative val="0"/>
            <c:bubble3D val="0"/>
            <c:spPr>
              <a:solidFill>
                <a:schemeClr val="accent4"/>
              </a:solidFill>
              <a:ln w="12700">
                <a:noFill/>
                <a:prstDash val="solid"/>
              </a:ln>
            </c:spPr>
            <c:extLst>
              <c:ext xmlns:c16="http://schemas.microsoft.com/office/drawing/2014/chart" uri="{C3380CC4-5D6E-409C-BE32-E72D297353CC}">
                <c16:uniqueId val="{00000007-D37B-44CA-94FF-5A29576D33AE}"/>
              </c:ext>
            </c:extLst>
          </c:dPt>
          <c:dPt>
            <c:idx val="4"/>
            <c:invertIfNegative val="0"/>
            <c:bubble3D val="0"/>
            <c:spPr>
              <a:solidFill>
                <a:schemeClr val="accent5"/>
              </a:solidFill>
              <a:ln w="12700">
                <a:noFill/>
                <a:prstDash val="solid"/>
              </a:ln>
            </c:spPr>
            <c:extLst>
              <c:ext xmlns:c16="http://schemas.microsoft.com/office/drawing/2014/chart" uri="{C3380CC4-5D6E-409C-BE32-E72D297353CC}">
                <c16:uniqueId val="{00000009-D37B-44CA-94FF-5A29576D33AE}"/>
              </c:ext>
            </c:extLst>
          </c:dPt>
          <c:dPt>
            <c:idx val="5"/>
            <c:invertIfNegative val="0"/>
            <c:bubble3D val="0"/>
            <c:spPr>
              <a:solidFill>
                <a:schemeClr val="accent6"/>
              </a:solidFill>
              <a:ln w="12700">
                <a:noFill/>
                <a:prstDash val="solid"/>
              </a:ln>
            </c:spPr>
            <c:extLst>
              <c:ext xmlns:c16="http://schemas.microsoft.com/office/drawing/2014/chart" uri="{C3380CC4-5D6E-409C-BE32-E72D297353CC}">
                <c16:uniqueId val="{0000000B-D37B-44CA-94FF-5A29576D33AE}"/>
              </c:ext>
            </c:extLst>
          </c:dPt>
          <c:dPt>
            <c:idx val="6"/>
            <c:invertIfNegative val="0"/>
            <c:bubble3D val="0"/>
            <c:spPr>
              <a:solidFill>
                <a:srgbClr val="FFFF66"/>
              </a:solidFill>
              <a:ln w="12700">
                <a:noFill/>
                <a:prstDash val="solid"/>
              </a:ln>
            </c:spPr>
            <c:extLst>
              <c:ext xmlns:c16="http://schemas.microsoft.com/office/drawing/2014/chart" uri="{C3380CC4-5D6E-409C-BE32-E72D297353CC}">
                <c16:uniqueId val="{0000000D-D37B-44CA-94FF-5A29576D33AE}"/>
              </c:ext>
            </c:extLst>
          </c:dPt>
          <c:cat>
            <c:strRef>
              <c:f>Sheet1!$A$2:$A$7</c:f>
              <c:strCache>
                <c:ptCount val="6"/>
                <c:pt idx="0">
                  <c:v>A</c:v>
                </c:pt>
                <c:pt idx="1">
                  <c:v>B</c:v>
                </c:pt>
                <c:pt idx="2">
                  <c:v>C</c:v>
                </c:pt>
                <c:pt idx="3">
                  <c:v>D</c:v>
                </c:pt>
                <c:pt idx="4">
                  <c:v>E</c:v>
                </c:pt>
                <c:pt idx="5">
                  <c:v>F</c:v>
                </c:pt>
              </c:strCache>
            </c:strRef>
          </c:cat>
          <c:val>
            <c:numRef>
              <c:f>Sheet1!$B$2:$B$7</c:f>
              <c:numCache>
                <c:formatCode>General</c:formatCode>
                <c:ptCount val="6"/>
                <c:pt idx="0">
                  <c:v>10</c:v>
                </c:pt>
                <c:pt idx="1">
                  <c:v>20</c:v>
                </c:pt>
                <c:pt idx="2">
                  <c:v>30</c:v>
                </c:pt>
                <c:pt idx="3">
                  <c:v>40</c:v>
                </c:pt>
                <c:pt idx="4">
                  <c:v>50</c:v>
                </c:pt>
                <c:pt idx="5">
                  <c:v>60</c:v>
                </c:pt>
              </c:numCache>
            </c:numRef>
          </c:val>
          <c:extLst>
            <c:ext xmlns:c16="http://schemas.microsoft.com/office/drawing/2014/chart" uri="{C3380CC4-5D6E-409C-BE32-E72D297353CC}">
              <c16:uniqueId val="{0000000E-D37B-44CA-94FF-5A29576D33AE}"/>
            </c:ext>
          </c:extLst>
        </c:ser>
        <c:dLbls>
          <c:showLegendKey val="0"/>
          <c:showVal val="0"/>
          <c:showCatName val="0"/>
          <c:showSerName val="0"/>
          <c:showPercent val="0"/>
          <c:showBubbleSize val="0"/>
        </c:dLbls>
        <c:gapWidth val="50"/>
        <c:axId val="82253696"/>
        <c:axId val="82255232"/>
      </c:barChart>
      <c:catAx>
        <c:axId val="82253696"/>
        <c:scaling>
          <c:orientation val="minMax"/>
        </c:scaling>
        <c:delete val="0"/>
        <c:axPos val="b"/>
        <c:numFmt formatCode="#,##0" sourceLinked="0"/>
        <c:majorTickMark val="none"/>
        <c:minorTickMark val="none"/>
        <c:tickLblPos val="nextTo"/>
        <c:spPr>
          <a:ln w="12700">
            <a:solidFill>
              <a:schemeClr val="tx1"/>
            </a:solidFill>
            <a:prstDash val="solid"/>
          </a:ln>
        </c:spPr>
        <c:txPr>
          <a:bodyPr rot="0" vert="horz"/>
          <a:lstStyle/>
          <a:p>
            <a:pPr>
              <a:defRPr/>
            </a:pPr>
            <a:endParaRPr lang="en-US"/>
          </a:p>
        </c:txPr>
        <c:crossAx val="82255232"/>
        <c:crosses val="autoZero"/>
        <c:auto val="0"/>
        <c:lblAlgn val="ctr"/>
        <c:lblOffset val="100"/>
        <c:tickLblSkip val="1"/>
        <c:tickMarkSkip val="1"/>
        <c:noMultiLvlLbl val="0"/>
      </c:catAx>
      <c:valAx>
        <c:axId val="82255232"/>
        <c:scaling>
          <c:orientation val="minMax"/>
          <c:max val="100"/>
        </c:scaling>
        <c:delete val="0"/>
        <c:axPos val="l"/>
        <c:numFmt formatCode="#,##0" sourceLinked="0"/>
        <c:majorTickMark val="out"/>
        <c:minorTickMark val="none"/>
        <c:tickLblPos val="nextTo"/>
        <c:spPr>
          <a:ln w="12700">
            <a:solidFill>
              <a:schemeClr val="tx1"/>
            </a:solidFill>
            <a:prstDash val="solid"/>
          </a:ln>
        </c:spPr>
        <c:txPr>
          <a:bodyPr rot="0" vert="horz"/>
          <a:lstStyle/>
          <a:p>
            <a:pPr>
              <a:defRPr>
                <a:solidFill>
                  <a:schemeClr val="tx1"/>
                </a:solidFill>
              </a:defRPr>
            </a:pPr>
            <a:endParaRPr lang="en-US"/>
          </a:p>
        </c:txPr>
        <c:crossAx val="82253696"/>
        <c:crosses val="autoZero"/>
        <c:crossBetween val="between"/>
        <c:majorUnit val="20"/>
      </c:valAx>
      <c:spPr>
        <a:noFill/>
        <a:ln w="16426">
          <a:noFill/>
        </a:ln>
      </c:spPr>
    </c:plotArea>
    <c:plotVisOnly val="1"/>
    <c:dispBlanksAs val="gap"/>
    <c:showDLblsOverMax val="0"/>
  </c:chart>
  <c:spPr>
    <a:noFill/>
    <a:ln>
      <a:noFill/>
    </a:ln>
  </c:spPr>
  <c:txPr>
    <a:bodyPr/>
    <a:lstStyle/>
    <a:p>
      <a:pPr>
        <a:defRPr sz="1200" b="0" i="0" u="none" strike="noStrike" baseline="0">
          <a:solidFill>
            <a:schemeClr val="tx1"/>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0294767637653E-2"/>
          <c:y val="4.5454545454545456E-2"/>
          <c:w val="0.89259456821434568"/>
          <c:h val="0.82674426601411488"/>
        </c:manualLayout>
      </c:layout>
      <c:barChart>
        <c:barDir val="col"/>
        <c:grouping val="clustered"/>
        <c:varyColors val="0"/>
        <c:ser>
          <c:idx val="0"/>
          <c:order val="0"/>
          <c:tx>
            <c:strRef>
              <c:f>Sheet1!$B$1</c:f>
              <c:strCache>
                <c:ptCount val="1"/>
                <c:pt idx="0">
                  <c:v>data</c:v>
                </c:pt>
              </c:strCache>
            </c:strRef>
          </c:tx>
          <c:spPr>
            <a:solidFill>
              <a:srgbClr val="FF9900"/>
            </a:solidFill>
            <a:ln w="12700">
              <a:noFill/>
              <a:prstDash val="solid"/>
            </a:ln>
          </c:spPr>
          <c:invertIfNegative val="0"/>
          <c:dPt>
            <c:idx val="0"/>
            <c:invertIfNegative val="0"/>
            <c:bubble3D val="0"/>
            <c:spPr>
              <a:solidFill>
                <a:schemeClr val="accent1"/>
              </a:solidFill>
              <a:ln w="12700">
                <a:noFill/>
                <a:prstDash val="solid"/>
              </a:ln>
            </c:spPr>
            <c:extLst>
              <c:ext xmlns:c16="http://schemas.microsoft.com/office/drawing/2014/chart" uri="{C3380CC4-5D6E-409C-BE32-E72D297353CC}">
                <c16:uniqueId val="{00000001-8B6D-FD4B-BE39-E715672A6809}"/>
              </c:ext>
            </c:extLst>
          </c:dPt>
          <c:dPt>
            <c:idx val="1"/>
            <c:invertIfNegative val="0"/>
            <c:bubble3D val="0"/>
            <c:spPr>
              <a:solidFill>
                <a:schemeClr val="accent2"/>
              </a:solidFill>
              <a:ln w="12700">
                <a:noFill/>
                <a:prstDash val="solid"/>
              </a:ln>
            </c:spPr>
            <c:extLst>
              <c:ext xmlns:c16="http://schemas.microsoft.com/office/drawing/2014/chart" uri="{C3380CC4-5D6E-409C-BE32-E72D297353CC}">
                <c16:uniqueId val="{00000003-8B6D-FD4B-BE39-E715672A6809}"/>
              </c:ext>
            </c:extLst>
          </c:dPt>
          <c:dPt>
            <c:idx val="2"/>
            <c:invertIfNegative val="0"/>
            <c:bubble3D val="0"/>
            <c:spPr>
              <a:solidFill>
                <a:schemeClr val="accent3"/>
              </a:solidFill>
              <a:ln w="12700">
                <a:noFill/>
                <a:prstDash val="solid"/>
              </a:ln>
            </c:spPr>
            <c:extLst>
              <c:ext xmlns:c16="http://schemas.microsoft.com/office/drawing/2014/chart" uri="{C3380CC4-5D6E-409C-BE32-E72D297353CC}">
                <c16:uniqueId val="{00000005-8B6D-FD4B-BE39-E715672A6809}"/>
              </c:ext>
            </c:extLst>
          </c:dPt>
          <c:dPt>
            <c:idx val="3"/>
            <c:invertIfNegative val="0"/>
            <c:bubble3D val="0"/>
            <c:spPr>
              <a:solidFill>
                <a:schemeClr val="accent4"/>
              </a:solidFill>
              <a:ln w="12700">
                <a:noFill/>
                <a:prstDash val="solid"/>
              </a:ln>
            </c:spPr>
            <c:extLst>
              <c:ext xmlns:c16="http://schemas.microsoft.com/office/drawing/2014/chart" uri="{C3380CC4-5D6E-409C-BE32-E72D297353CC}">
                <c16:uniqueId val="{00000007-8B6D-FD4B-BE39-E715672A6809}"/>
              </c:ext>
            </c:extLst>
          </c:dPt>
          <c:dPt>
            <c:idx val="4"/>
            <c:invertIfNegative val="0"/>
            <c:bubble3D val="0"/>
            <c:spPr>
              <a:solidFill>
                <a:schemeClr val="accent5"/>
              </a:solidFill>
              <a:ln w="12700">
                <a:noFill/>
                <a:prstDash val="solid"/>
              </a:ln>
            </c:spPr>
            <c:extLst>
              <c:ext xmlns:c16="http://schemas.microsoft.com/office/drawing/2014/chart" uri="{C3380CC4-5D6E-409C-BE32-E72D297353CC}">
                <c16:uniqueId val="{00000009-8B6D-FD4B-BE39-E715672A6809}"/>
              </c:ext>
            </c:extLst>
          </c:dPt>
          <c:dPt>
            <c:idx val="5"/>
            <c:invertIfNegative val="0"/>
            <c:bubble3D val="0"/>
            <c:spPr>
              <a:solidFill>
                <a:schemeClr val="accent6"/>
              </a:solidFill>
              <a:ln w="12700">
                <a:noFill/>
                <a:prstDash val="solid"/>
              </a:ln>
            </c:spPr>
            <c:extLst>
              <c:ext xmlns:c16="http://schemas.microsoft.com/office/drawing/2014/chart" uri="{C3380CC4-5D6E-409C-BE32-E72D297353CC}">
                <c16:uniqueId val="{0000000B-8B6D-FD4B-BE39-E715672A6809}"/>
              </c:ext>
            </c:extLst>
          </c:dPt>
          <c:dPt>
            <c:idx val="6"/>
            <c:invertIfNegative val="0"/>
            <c:bubble3D val="0"/>
            <c:spPr>
              <a:solidFill>
                <a:srgbClr val="FFFF66"/>
              </a:solidFill>
              <a:ln w="12700">
                <a:noFill/>
                <a:prstDash val="solid"/>
              </a:ln>
            </c:spPr>
            <c:extLst>
              <c:ext xmlns:c16="http://schemas.microsoft.com/office/drawing/2014/chart" uri="{C3380CC4-5D6E-409C-BE32-E72D297353CC}">
                <c16:uniqueId val="{0000000D-8B6D-FD4B-BE39-E715672A6809}"/>
              </c:ext>
            </c:extLst>
          </c:dPt>
          <c:cat>
            <c:strRef>
              <c:f>Sheet1!$A$2:$A$7</c:f>
              <c:strCache>
                <c:ptCount val="6"/>
                <c:pt idx="0">
                  <c:v>A</c:v>
                </c:pt>
                <c:pt idx="1">
                  <c:v>B</c:v>
                </c:pt>
                <c:pt idx="2">
                  <c:v>C</c:v>
                </c:pt>
                <c:pt idx="3">
                  <c:v>D</c:v>
                </c:pt>
                <c:pt idx="4">
                  <c:v>E</c:v>
                </c:pt>
                <c:pt idx="5">
                  <c:v>F</c:v>
                </c:pt>
              </c:strCache>
            </c:strRef>
          </c:cat>
          <c:val>
            <c:numRef>
              <c:f>Sheet1!$B$2:$B$7</c:f>
              <c:numCache>
                <c:formatCode>General</c:formatCode>
                <c:ptCount val="6"/>
                <c:pt idx="0">
                  <c:v>10</c:v>
                </c:pt>
                <c:pt idx="1">
                  <c:v>20</c:v>
                </c:pt>
                <c:pt idx="2">
                  <c:v>30</c:v>
                </c:pt>
                <c:pt idx="3">
                  <c:v>40</c:v>
                </c:pt>
                <c:pt idx="4">
                  <c:v>50</c:v>
                </c:pt>
                <c:pt idx="5">
                  <c:v>60</c:v>
                </c:pt>
              </c:numCache>
            </c:numRef>
          </c:val>
          <c:extLst>
            <c:ext xmlns:c16="http://schemas.microsoft.com/office/drawing/2014/chart" uri="{C3380CC4-5D6E-409C-BE32-E72D297353CC}">
              <c16:uniqueId val="{0000000E-8B6D-FD4B-BE39-E715672A6809}"/>
            </c:ext>
          </c:extLst>
        </c:ser>
        <c:dLbls>
          <c:showLegendKey val="0"/>
          <c:showVal val="0"/>
          <c:showCatName val="0"/>
          <c:showSerName val="0"/>
          <c:showPercent val="0"/>
          <c:showBubbleSize val="0"/>
        </c:dLbls>
        <c:gapWidth val="50"/>
        <c:axId val="82253696"/>
        <c:axId val="82255232"/>
      </c:barChart>
      <c:catAx>
        <c:axId val="82253696"/>
        <c:scaling>
          <c:orientation val="minMax"/>
        </c:scaling>
        <c:delete val="0"/>
        <c:axPos val="b"/>
        <c:numFmt formatCode="#,##0" sourceLinked="0"/>
        <c:majorTickMark val="none"/>
        <c:minorTickMark val="none"/>
        <c:tickLblPos val="nextTo"/>
        <c:spPr>
          <a:ln w="12700">
            <a:solidFill>
              <a:schemeClr val="tx1"/>
            </a:solidFill>
            <a:prstDash val="solid"/>
          </a:ln>
        </c:spPr>
        <c:txPr>
          <a:bodyPr rot="0" vert="horz"/>
          <a:lstStyle/>
          <a:p>
            <a:pPr>
              <a:defRPr/>
            </a:pPr>
            <a:endParaRPr lang="en-US"/>
          </a:p>
        </c:txPr>
        <c:crossAx val="82255232"/>
        <c:crosses val="autoZero"/>
        <c:auto val="0"/>
        <c:lblAlgn val="ctr"/>
        <c:lblOffset val="100"/>
        <c:tickLblSkip val="1"/>
        <c:tickMarkSkip val="1"/>
        <c:noMultiLvlLbl val="0"/>
      </c:catAx>
      <c:valAx>
        <c:axId val="82255232"/>
        <c:scaling>
          <c:orientation val="minMax"/>
          <c:max val="100"/>
        </c:scaling>
        <c:delete val="0"/>
        <c:axPos val="l"/>
        <c:numFmt formatCode="#,##0" sourceLinked="0"/>
        <c:majorTickMark val="out"/>
        <c:minorTickMark val="none"/>
        <c:tickLblPos val="nextTo"/>
        <c:spPr>
          <a:ln w="12700">
            <a:solidFill>
              <a:schemeClr val="tx1"/>
            </a:solidFill>
            <a:prstDash val="solid"/>
          </a:ln>
        </c:spPr>
        <c:txPr>
          <a:bodyPr rot="0" vert="horz"/>
          <a:lstStyle/>
          <a:p>
            <a:pPr>
              <a:defRPr>
                <a:solidFill>
                  <a:schemeClr val="tx1"/>
                </a:solidFill>
              </a:defRPr>
            </a:pPr>
            <a:endParaRPr lang="en-US"/>
          </a:p>
        </c:txPr>
        <c:crossAx val="82253696"/>
        <c:crosses val="autoZero"/>
        <c:crossBetween val="between"/>
        <c:majorUnit val="20"/>
      </c:valAx>
      <c:spPr>
        <a:noFill/>
        <a:ln w="16426">
          <a:noFill/>
        </a:ln>
      </c:spPr>
    </c:plotArea>
    <c:plotVisOnly val="1"/>
    <c:dispBlanksAs val="gap"/>
    <c:showDLblsOverMax val="0"/>
  </c:chart>
  <c:spPr>
    <a:noFill/>
    <a:ln>
      <a:noFill/>
    </a:ln>
  </c:spPr>
  <c:txPr>
    <a:bodyPr/>
    <a:lstStyle/>
    <a:p>
      <a:pPr>
        <a:defRPr sz="1200" b="0" i="0" u="none" strike="noStrike" baseline="0">
          <a:solidFill>
            <a:schemeClr val="tx1"/>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0294767637653E-2"/>
          <c:y val="4.5454545454545456E-2"/>
          <c:w val="0.89259456821434568"/>
          <c:h val="0.82674426601411488"/>
        </c:manualLayout>
      </c:layout>
      <c:barChart>
        <c:barDir val="col"/>
        <c:grouping val="clustered"/>
        <c:varyColors val="0"/>
        <c:ser>
          <c:idx val="0"/>
          <c:order val="0"/>
          <c:tx>
            <c:strRef>
              <c:f>Sheet1!$B$1</c:f>
              <c:strCache>
                <c:ptCount val="1"/>
                <c:pt idx="0">
                  <c:v>data</c:v>
                </c:pt>
              </c:strCache>
            </c:strRef>
          </c:tx>
          <c:spPr>
            <a:solidFill>
              <a:srgbClr val="FF9900"/>
            </a:solidFill>
            <a:ln w="12700">
              <a:noFill/>
              <a:prstDash val="solid"/>
            </a:ln>
          </c:spPr>
          <c:invertIfNegative val="0"/>
          <c:dPt>
            <c:idx val="0"/>
            <c:invertIfNegative val="0"/>
            <c:bubble3D val="0"/>
            <c:spPr>
              <a:solidFill>
                <a:schemeClr val="accent1"/>
              </a:solidFill>
              <a:ln w="12700">
                <a:noFill/>
                <a:prstDash val="solid"/>
              </a:ln>
            </c:spPr>
            <c:extLst>
              <c:ext xmlns:c16="http://schemas.microsoft.com/office/drawing/2014/chart" uri="{C3380CC4-5D6E-409C-BE32-E72D297353CC}">
                <c16:uniqueId val="{00000001-80F5-9D47-83E6-42A25E9E626F}"/>
              </c:ext>
            </c:extLst>
          </c:dPt>
          <c:dPt>
            <c:idx val="1"/>
            <c:invertIfNegative val="0"/>
            <c:bubble3D val="0"/>
            <c:spPr>
              <a:solidFill>
                <a:schemeClr val="accent2"/>
              </a:solidFill>
              <a:ln w="12700">
                <a:noFill/>
                <a:prstDash val="solid"/>
              </a:ln>
            </c:spPr>
            <c:extLst>
              <c:ext xmlns:c16="http://schemas.microsoft.com/office/drawing/2014/chart" uri="{C3380CC4-5D6E-409C-BE32-E72D297353CC}">
                <c16:uniqueId val="{00000003-80F5-9D47-83E6-42A25E9E626F}"/>
              </c:ext>
            </c:extLst>
          </c:dPt>
          <c:dPt>
            <c:idx val="2"/>
            <c:invertIfNegative val="0"/>
            <c:bubble3D val="0"/>
            <c:spPr>
              <a:solidFill>
                <a:schemeClr val="accent3"/>
              </a:solidFill>
              <a:ln w="12700">
                <a:noFill/>
                <a:prstDash val="solid"/>
              </a:ln>
            </c:spPr>
            <c:extLst>
              <c:ext xmlns:c16="http://schemas.microsoft.com/office/drawing/2014/chart" uri="{C3380CC4-5D6E-409C-BE32-E72D297353CC}">
                <c16:uniqueId val="{00000005-80F5-9D47-83E6-42A25E9E626F}"/>
              </c:ext>
            </c:extLst>
          </c:dPt>
          <c:dPt>
            <c:idx val="3"/>
            <c:invertIfNegative val="0"/>
            <c:bubble3D val="0"/>
            <c:spPr>
              <a:solidFill>
                <a:schemeClr val="accent4"/>
              </a:solidFill>
              <a:ln w="12700">
                <a:noFill/>
                <a:prstDash val="solid"/>
              </a:ln>
            </c:spPr>
            <c:extLst>
              <c:ext xmlns:c16="http://schemas.microsoft.com/office/drawing/2014/chart" uri="{C3380CC4-5D6E-409C-BE32-E72D297353CC}">
                <c16:uniqueId val="{00000007-80F5-9D47-83E6-42A25E9E626F}"/>
              </c:ext>
            </c:extLst>
          </c:dPt>
          <c:dPt>
            <c:idx val="4"/>
            <c:invertIfNegative val="0"/>
            <c:bubble3D val="0"/>
            <c:spPr>
              <a:solidFill>
                <a:schemeClr val="accent5"/>
              </a:solidFill>
              <a:ln w="12700">
                <a:noFill/>
                <a:prstDash val="solid"/>
              </a:ln>
            </c:spPr>
            <c:extLst>
              <c:ext xmlns:c16="http://schemas.microsoft.com/office/drawing/2014/chart" uri="{C3380CC4-5D6E-409C-BE32-E72D297353CC}">
                <c16:uniqueId val="{00000009-80F5-9D47-83E6-42A25E9E626F}"/>
              </c:ext>
            </c:extLst>
          </c:dPt>
          <c:dPt>
            <c:idx val="5"/>
            <c:invertIfNegative val="0"/>
            <c:bubble3D val="0"/>
            <c:spPr>
              <a:solidFill>
                <a:schemeClr val="accent6"/>
              </a:solidFill>
              <a:ln w="12700">
                <a:noFill/>
                <a:prstDash val="solid"/>
              </a:ln>
            </c:spPr>
            <c:extLst>
              <c:ext xmlns:c16="http://schemas.microsoft.com/office/drawing/2014/chart" uri="{C3380CC4-5D6E-409C-BE32-E72D297353CC}">
                <c16:uniqueId val="{0000000B-80F5-9D47-83E6-42A25E9E626F}"/>
              </c:ext>
            </c:extLst>
          </c:dPt>
          <c:dPt>
            <c:idx val="6"/>
            <c:invertIfNegative val="0"/>
            <c:bubble3D val="0"/>
            <c:spPr>
              <a:solidFill>
                <a:srgbClr val="FFFF66"/>
              </a:solidFill>
              <a:ln w="12700">
                <a:noFill/>
                <a:prstDash val="solid"/>
              </a:ln>
            </c:spPr>
            <c:extLst>
              <c:ext xmlns:c16="http://schemas.microsoft.com/office/drawing/2014/chart" uri="{C3380CC4-5D6E-409C-BE32-E72D297353CC}">
                <c16:uniqueId val="{0000000D-80F5-9D47-83E6-42A25E9E626F}"/>
              </c:ext>
            </c:extLst>
          </c:dPt>
          <c:cat>
            <c:strRef>
              <c:f>Sheet1!$A$2:$A$7</c:f>
              <c:strCache>
                <c:ptCount val="6"/>
                <c:pt idx="0">
                  <c:v>A</c:v>
                </c:pt>
                <c:pt idx="1">
                  <c:v>B</c:v>
                </c:pt>
                <c:pt idx="2">
                  <c:v>C</c:v>
                </c:pt>
                <c:pt idx="3">
                  <c:v>D</c:v>
                </c:pt>
                <c:pt idx="4">
                  <c:v>E</c:v>
                </c:pt>
                <c:pt idx="5">
                  <c:v>F</c:v>
                </c:pt>
              </c:strCache>
            </c:strRef>
          </c:cat>
          <c:val>
            <c:numRef>
              <c:f>Sheet1!$B$2:$B$7</c:f>
              <c:numCache>
                <c:formatCode>General</c:formatCode>
                <c:ptCount val="6"/>
                <c:pt idx="0">
                  <c:v>10</c:v>
                </c:pt>
                <c:pt idx="1">
                  <c:v>20</c:v>
                </c:pt>
                <c:pt idx="2">
                  <c:v>30</c:v>
                </c:pt>
                <c:pt idx="3">
                  <c:v>40</c:v>
                </c:pt>
                <c:pt idx="4">
                  <c:v>50</c:v>
                </c:pt>
                <c:pt idx="5">
                  <c:v>60</c:v>
                </c:pt>
              </c:numCache>
            </c:numRef>
          </c:val>
          <c:extLst>
            <c:ext xmlns:c16="http://schemas.microsoft.com/office/drawing/2014/chart" uri="{C3380CC4-5D6E-409C-BE32-E72D297353CC}">
              <c16:uniqueId val="{0000000E-80F5-9D47-83E6-42A25E9E626F}"/>
            </c:ext>
          </c:extLst>
        </c:ser>
        <c:dLbls>
          <c:showLegendKey val="0"/>
          <c:showVal val="0"/>
          <c:showCatName val="0"/>
          <c:showSerName val="0"/>
          <c:showPercent val="0"/>
          <c:showBubbleSize val="0"/>
        </c:dLbls>
        <c:gapWidth val="50"/>
        <c:axId val="82253696"/>
        <c:axId val="82255232"/>
      </c:barChart>
      <c:catAx>
        <c:axId val="82253696"/>
        <c:scaling>
          <c:orientation val="minMax"/>
        </c:scaling>
        <c:delete val="0"/>
        <c:axPos val="b"/>
        <c:numFmt formatCode="#,##0" sourceLinked="0"/>
        <c:majorTickMark val="none"/>
        <c:minorTickMark val="none"/>
        <c:tickLblPos val="nextTo"/>
        <c:spPr>
          <a:ln w="12700">
            <a:solidFill>
              <a:schemeClr val="tx1"/>
            </a:solidFill>
            <a:prstDash val="solid"/>
          </a:ln>
        </c:spPr>
        <c:txPr>
          <a:bodyPr rot="0" vert="horz"/>
          <a:lstStyle/>
          <a:p>
            <a:pPr>
              <a:defRPr/>
            </a:pPr>
            <a:endParaRPr lang="en-US"/>
          </a:p>
        </c:txPr>
        <c:crossAx val="82255232"/>
        <c:crosses val="autoZero"/>
        <c:auto val="0"/>
        <c:lblAlgn val="ctr"/>
        <c:lblOffset val="100"/>
        <c:tickLblSkip val="1"/>
        <c:tickMarkSkip val="1"/>
        <c:noMultiLvlLbl val="0"/>
      </c:catAx>
      <c:valAx>
        <c:axId val="82255232"/>
        <c:scaling>
          <c:orientation val="minMax"/>
          <c:max val="100"/>
        </c:scaling>
        <c:delete val="0"/>
        <c:axPos val="l"/>
        <c:numFmt formatCode="#,##0" sourceLinked="0"/>
        <c:majorTickMark val="out"/>
        <c:minorTickMark val="none"/>
        <c:tickLblPos val="nextTo"/>
        <c:spPr>
          <a:ln w="12700">
            <a:solidFill>
              <a:schemeClr val="tx1"/>
            </a:solidFill>
            <a:prstDash val="solid"/>
          </a:ln>
        </c:spPr>
        <c:txPr>
          <a:bodyPr rot="0" vert="horz"/>
          <a:lstStyle/>
          <a:p>
            <a:pPr>
              <a:defRPr>
                <a:solidFill>
                  <a:schemeClr val="tx1"/>
                </a:solidFill>
              </a:defRPr>
            </a:pPr>
            <a:endParaRPr lang="en-US"/>
          </a:p>
        </c:txPr>
        <c:crossAx val="82253696"/>
        <c:crosses val="autoZero"/>
        <c:crossBetween val="between"/>
        <c:majorUnit val="20"/>
      </c:valAx>
      <c:spPr>
        <a:noFill/>
        <a:ln w="16426">
          <a:noFill/>
        </a:ln>
      </c:spPr>
    </c:plotArea>
    <c:plotVisOnly val="1"/>
    <c:dispBlanksAs val="gap"/>
    <c:showDLblsOverMax val="0"/>
  </c:chart>
  <c:spPr>
    <a:noFill/>
    <a:ln>
      <a:noFill/>
    </a:ln>
  </c:spPr>
  <c:txPr>
    <a:bodyPr/>
    <a:lstStyle/>
    <a:p>
      <a:pPr>
        <a:defRPr sz="1200" b="0" i="0" u="none" strike="noStrike" baseline="0">
          <a:solidFill>
            <a:schemeClr val="tx1"/>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0294767637653E-2"/>
          <c:y val="4.5454545454545456E-2"/>
          <c:w val="0.89259456821434568"/>
          <c:h val="0.82674426601411488"/>
        </c:manualLayout>
      </c:layout>
      <c:barChart>
        <c:barDir val="col"/>
        <c:grouping val="clustered"/>
        <c:varyColors val="0"/>
        <c:ser>
          <c:idx val="0"/>
          <c:order val="0"/>
          <c:tx>
            <c:strRef>
              <c:f>Sheet1!$B$1</c:f>
              <c:strCache>
                <c:ptCount val="1"/>
                <c:pt idx="0">
                  <c:v>data</c:v>
                </c:pt>
              </c:strCache>
            </c:strRef>
          </c:tx>
          <c:spPr>
            <a:solidFill>
              <a:srgbClr val="FF9900"/>
            </a:solidFill>
            <a:ln w="12700">
              <a:noFill/>
              <a:prstDash val="solid"/>
            </a:ln>
          </c:spPr>
          <c:invertIfNegative val="0"/>
          <c:dPt>
            <c:idx val="0"/>
            <c:invertIfNegative val="0"/>
            <c:bubble3D val="0"/>
            <c:spPr>
              <a:solidFill>
                <a:schemeClr val="accent1"/>
              </a:solidFill>
              <a:ln w="12700">
                <a:noFill/>
                <a:prstDash val="solid"/>
              </a:ln>
            </c:spPr>
            <c:extLst>
              <c:ext xmlns:c16="http://schemas.microsoft.com/office/drawing/2014/chart" uri="{C3380CC4-5D6E-409C-BE32-E72D297353CC}">
                <c16:uniqueId val="{00000001-9C9B-184C-8124-95F8C09E5FC4}"/>
              </c:ext>
            </c:extLst>
          </c:dPt>
          <c:dPt>
            <c:idx val="1"/>
            <c:invertIfNegative val="0"/>
            <c:bubble3D val="0"/>
            <c:spPr>
              <a:solidFill>
                <a:schemeClr val="accent2"/>
              </a:solidFill>
              <a:ln w="12700">
                <a:noFill/>
                <a:prstDash val="solid"/>
              </a:ln>
            </c:spPr>
            <c:extLst>
              <c:ext xmlns:c16="http://schemas.microsoft.com/office/drawing/2014/chart" uri="{C3380CC4-5D6E-409C-BE32-E72D297353CC}">
                <c16:uniqueId val="{00000003-9C9B-184C-8124-95F8C09E5FC4}"/>
              </c:ext>
            </c:extLst>
          </c:dPt>
          <c:dPt>
            <c:idx val="2"/>
            <c:invertIfNegative val="0"/>
            <c:bubble3D val="0"/>
            <c:spPr>
              <a:solidFill>
                <a:schemeClr val="accent3"/>
              </a:solidFill>
              <a:ln w="12700">
                <a:noFill/>
                <a:prstDash val="solid"/>
              </a:ln>
            </c:spPr>
            <c:extLst>
              <c:ext xmlns:c16="http://schemas.microsoft.com/office/drawing/2014/chart" uri="{C3380CC4-5D6E-409C-BE32-E72D297353CC}">
                <c16:uniqueId val="{00000005-9C9B-184C-8124-95F8C09E5FC4}"/>
              </c:ext>
            </c:extLst>
          </c:dPt>
          <c:dPt>
            <c:idx val="3"/>
            <c:invertIfNegative val="0"/>
            <c:bubble3D val="0"/>
            <c:spPr>
              <a:solidFill>
                <a:schemeClr val="accent4"/>
              </a:solidFill>
              <a:ln w="12700">
                <a:noFill/>
                <a:prstDash val="solid"/>
              </a:ln>
            </c:spPr>
            <c:extLst>
              <c:ext xmlns:c16="http://schemas.microsoft.com/office/drawing/2014/chart" uri="{C3380CC4-5D6E-409C-BE32-E72D297353CC}">
                <c16:uniqueId val="{00000007-9C9B-184C-8124-95F8C09E5FC4}"/>
              </c:ext>
            </c:extLst>
          </c:dPt>
          <c:dPt>
            <c:idx val="4"/>
            <c:invertIfNegative val="0"/>
            <c:bubble3D val="0"/>
            <c:spPr>
              <a:solidFill>
                <a:schemeClr val="accent5"/>
              </a:solidFill>
              <a:ln w="12700">
                <a:noFill/>
                <a:prstDash val="solid"/>
              </a:ln>
            </c:spPr>
            <c:extLst>
              <c:ext xmlns:c16="http://schemas.microsoft.com/office/drawing/2014/chart" uri="{C3380CC4-5D6E-409C-BE32-E72D297353CC}">
                <c16:uniqueId val="{00000009-9C9B-184C-8124-95F8C09E5FC4}"/>
              </c:ext>
            </c:extLst>
          </c:dPt>
          <c:dPt>
            <c:idx val="5"/>
            <c:invertIfNegative val="0"/>
            <c:bubble3D val="0"/>
            <c:spPr>
              <a:solidFill>
                <a:schemeClr val="accent6"/>
              </a:solidFill>
              <a:ln w="12700">
                <a:noFill/>
                <a:prstDash val="solid"/>
              </a:ln>
            </c:spPr>
            <c:extLst>
              <c:ext xmlns:c16="http://schemas.microsoft.com/office/drawing/2014/chart" uri="{C3380CC4-5D6E-409C-BE32-E72D297353CC}">
                <c16:uniqueId val="{0000000B-9C9B-184C-8124-95F8C09E5FC4}"/>
              </c:ext>
            </c:extLst>
          </c:dPt>
          <c:dPt>
            <c:idx val="6"/>
            <c:invertIfNegative val="0"/>
            <c:bubble3D val="0"/>
            <c:spPr>
              <a:solidFill>
                <a:srgbClr val="FFFF66"/>
              </a:solidFill>
              <a:ln w="12700">
                <a:noFill/>
                <a:prstDash val="solid"/>
              </a:ln>
            </c:spPr>
            <c:extLst>
              <c:ext xmlns:c16="http://schemas.microsoft.com/office/drawing/2014/chart" uri="{C3380CC4-5D6E-409C-BE32-E72D297353CC}">
                <c16:uniqueId val="{0000000D-9C9B-184C-8124-95F8C09E5FC4}"/>
              </c:ext>
            </c:extLst>
          </c:dPt>
          <c:cat>
            <c:strRef>
              <c:f>Sheet1!$A$2:$A$7</c:f>
              <c:strCache>
                <c:ptCount val="6"/>
                <c:pt idx="0">
                  <c:v>A</c:v>
                </c:pt>
                <c:pt idx="1">
                  <c:v>B</c:v>
                </c:pt>
                <c:pt idx="2">
                  <c:v>C</c:v>
                </c:pt>
                <c:pt idx="3">
                  <c:v>D</c:v>
                </c:pt>
                <c:pt idx="4">
                  <c:v>E</c:v>
                </c:pt>
                <c:pt idx="5">
                  <c:v>F</c:v>
                </c:pt>
              </c:strCache>
            </c:strRef>
          </c:cat>
          <c:val>
            <c:numRef>
              <c:f>Sheet1!$B$2:$B$7</c:f>
              <c:numCache>
                <c:formatCode>General</c:formatCode>
                <c:ptCount val="6"/>
                <c:pt idx="0">
                  <c:v>10</c:v>
                </c:pt>
                <c:pt idx="1">
                  <c:v>20</c:v>
                </c:pt>
                <c:pt idx="2">
                  <c:v>30</c:v>
                </c:pt>
                <c:pt idx="3">
                  <c:v>40</c:v>
                </c:pt>
                <c:pt idx="4">
                  <c:v>50</c:v>
                </c:pt>
                <c:pt idx="5">
                  <c:v>60</c:v>
                </c:pt>
              </c:numCache>
            </c:numRef>
          </c:val>
          <c:extLst>
            <c:ext xmlns:c16="http://schemas.microsoft.com/office/drawing/2014/chart" uri="{C3380CC4-5D6E-409C-BE32-E72D297353CC}">
              <c16:uniqueId val="{0000000E-9C9B-184C-8124-95F8C09E5FC4}"/>
            </c:ext>
          </c:extLst>
        </c:ser>
        <c:dLbls>
          <c:showLegendKey val="0"/>
          <c:showVal val="0"/>
          <c:showCatName val="0"/>
          <c:showSerName val="0"/>
          <c:showPercent val="0"/>
          <c:showBubbleSize val="0"/>
        </c:dLbls>
        <c:gapWidth val="50"/>
        <c:axId val="82253696"/>
        <c:axId val="82255232"/>
      </c:barChart>
      <c:catAx>
        <c:axId val="82253696"/>
        <c:scaling>
          <c:orientation val="minMax"/>
        </c:scaling>
        <c:delete val="0"/>
        <c:axPos val="b"/>
        <c:numFmt formatCode="#,##0" sourceLinked="0"/>
        <c:majorTickMark val="none"/>
        <c:minorTickMark val="none"/>
        <c:tickLblPos val="nextTo"/>
        <c:spPr>
          <a:ln w="12700">
            <a:solidFill>
              <a:schemeClr val="tx1"/>
            </a:solidFill>
            <a:prstDash val="solid"/>
          </a:ln>
        </c:spPr>
        <c:txPr>
          <a:bodyPr rot="0" vert="horz"/>
          <a:lstStyle/>
          <a:p>
            <a:pPr>
              <a:defRPr/>
            </a:pPr>
            <a:endParaRPr lang="en-US"/>
          </a:p>
        </c:txPr>
        <c:crossAx val="82255232"/>
        <c:crosses val="autoZero"/>
        <c:auto val="0"/>
        <c:lblAlgn val="ctr"/>
        <c:lblOffset val="100"/>
        <c:tickLblSkip val="1"/>
        <c:tickMarkSkip val="1"/>
        <c:noMultiLvlLbl val="0"/>
      </c:catAx>
      <c:valAx>
        <c:axId val="82255232"/>
        <c:scaling>
          <c:orientation val="minMax"/>
          <c:max val="100"/>
        </c:scaling>
        <c:delete val="0"/>
        <c:axPos val="l"/>
        <c:numFmt formatCode="#,##0" sourceLinked="0"/>
        <c:majorTickMark val="out"/>
        <c:minorTickMark val="none"/>
        <c:tickLblPos val="nextTo"/>
        <c:spPr>
          <a:ln w="12700">
            <a:solidFill>
              <a:schemeClr val="tx1"/>
            </a:solidFill>
            <a:prstDash val="solid"/>
          </a:ln>
        </c:spPr>
        <c:txPr>
          <a:bodyPr rot="0" vert="horz"/>
          <a:lstStyle/>
          <a:p>
            <a:pPr>
              <a:defRPr>
                <a:solidFill>
                  <a:schemeClr val="tx1"/>
                </a:solidFill>
              </a:defRPr>
            </a:pPr>
            <a:endParaRPr lang="en-US"/>
          </a:p>
        </c:txPr>
        <c:crossAx val="82253696"/>
        <c:crosses val="autoZero"/>
        <c:crossBetween val="between"/>
        <c:majorUnit val="20"/>
      </c:valAx>
      <c:spPr>
        <a:noFill/>
        <a:ln w="16426">
          <a:noFill/>
        </a:ln>
      </c:spPr>
    </c:plotArea>
    <c:plotVisOnly val="1"/>
    <c:dispBlanksAs val="gap"/>
    <c:showDLblsOverMax val="0"/>
  </c:chart>
  <c:spPr>
    <a:noFill/>
    <a:ln>
      <a:noFill/>
    </a:ln>
  </c:spPr>
  <c:txPr>
    <a:bodyPr/>
    <a:lstStyle/>
    <a:p>
      <a:pPr>
        <a:defRPr sz="1200" b="0" i="0" u="none" strike="noStrike" baseline="0">
          <a:solidFill>
            <a:schemeClr val="tx1"/>
          </a:solidFill>
          <a:latin typeface="Arial"/>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0294767637653E-2"/>
          <c:y val="4.5454545454545456E-2"/>
          <c:w val="0.89259456821434568"/>
          <c:h val="0.82674426601411488"/>
        </c:manualLayout>
      </c:layout>
      <c:barChart>
        <c:barDir val="col"/>
        <c:grouping val="clustered"/>
        <c:varyColors val="0"/>
        <c:ser>
          <c:idx val="0"/>
          <c:order val="0"/>
          <c:tx>
            <c:strRef>
              <c:f>Sheet1!$B$1</c:f>
              <c:strCache>
                <c:ptCount val="1"/>
                <c:pt idx="0">
                  <c:v>data</c:v>
                </c:pt>
              </c:strCache>
            </c:strRef>
          </c:tx>
          <c:spPr>
            <a:solidFill>
              <a:srgbClr val="FF9900"/>
            </a:solidFill>
            <a:ln w="12700">
              <a:noFill/>
              <a:prstDash val="solid"/>
            </a:ln>
          </c:spPr>
          <c:invertIfNegative val="0"/>
          <c:dPt>
            <c:idx val="0"/>
            <c:invertIfNegative val="0"/>
            <c:bubble3D val="0"/>
            <c:spPr>
              <a:solidFill>
                <a:schemeClr val="accent1"/>
              </a:solidFill>
              <a:ln w="12700">
                <a:noFill/>
                <a:prstDash val="solid"/>
              </a:ln>
            </c:spPr>
            <c:extLst>
              <c:ext xmlns:c16="http://schemas.microsoft.com/office/drawing/2014/chart" uri="{C3380CC4-5D6E-409C-BE32-E72D297353CC}">
                <c16:uniqueId val="{00000001-9F29-6842-99A8-51044EF4A905}"/>
              </c:ext>
            </c:extLst>
          </c:dPt>
          <c:dPt>
            <c:idx val="1"/>
            <c:invertIfNegative val="0"/>
            <c:bubble3D val="0"/>
            <c:spPr>
              <a:solidFill>
                <a:schemeClr val="accent2"/>
              </a:solidFill>
              <a:ln w="12700">
                <a:noFill/>
                <a:prstDash val="solid"/>
              </a:ln>
            </c:spPr>
            <c:extLst>
              <c:ext xmlns:c16="http://schemas.microsoft.com/office/drawing/2014/chart" uri="{C3380CC4-5D6E-409C-BE32-E72D297353CC}">
                <c16:uniqueId val="{00000003-9F29-6842-99A8-51044EF4A905}"/>
              </c:ext>
            </c:extLst>
          </c:dPt>
          <c:dPt>
            <c:idx val="2"/>
            <c:invertIfNegative val="0"/>
            <c:bubble3D val="0"/>
            <c:spPr>
              <a:solidFill>
                <a:schemeClr val="accent3"/>
              </a:solidFill>
              <a:ln w="12700">
                <a:noFill/>
                <a:prstDash val="solid"/>
              </a:ln>
            </c:spPr>
            <c:extLst>
              <c:ext xmlns:c16="http://schemas.microsoft.com/office/drawing/2014/chart" uri="{C3380CC4-5D6E-409C-BE32-E72D297353CC}">
                <c16:uniqueId val="{00000005-9F29-6842-99A8-51044EF4A905}"/>
              </c:ext>
            </c:extLst>
          </c:dPt>
          <c:dPt>
            <c:idx val="3"/>
            <c:invertIfNegative val="0"/>
            <c:bubble3D val="0"/>
            <c:spPr>
              <a:solidFill>
                <a:schemeClr val="accent4"/>
              </a:solidFill>
              <a:ln w="12700">
                <a:noFill/>
                <a:prstDash val="solid"/>
              </a:ln>
            </c:spPr>
            <c:extLst>
              <c:ext xmlns:c16="http://schemas.microsoft.com/office/drawing/2014/chart" uri="{C3380CC4-5D6E-409C-BE32-E72D297353CC}">
                <c16:uniqueId val="{00000007-9F29-6842-99A8-51044EF4A905}"/>
              </c:ext>
            </c:extLst>
          </c:dPt>
          <c:dPt>
            <c:idx val="4"/>
            <c:invertIfNegative val="0"/>
            <c:bubble3D val="0"/>
            <c:spPr>
              <a:solidFill>
                <a:schemeClr val="accent5"/>
              </a:solidFill>
              <a:ln w="12700">
                <a:noFill/>
                <a:prstDash val="solid"/>
              </a:ln>
            </c:spPr>
            <c:extLst>
              <c:ext xmlns:c16="http://schemas.microsoft.com/office/drawing/2014/chart" uri="{C3380CC4-5D6E-409C-BE32-E72D297353CC}">
                <c16:uniqueId val="{00000009-9F29-6842-99A8-51044EF4A905}"/>
              </c:ext>
            </c:extLst>
          </c:dPt>
          <c:dPt>
            <c:idx val="5"/>
            <c:invertIfNegative val="0"/>
            <c:bubble3D val="0"/>
            <c:spPr>
              <a:solidFill>
                <a:schemeClr val="accent6"/>
              </a:solidFill>
              <a:ln w="12700">
                <a:noFill/>
                <a:prstDash val="solid"/>
              </a:ln>
            </c:spPr>
            <c:extLst>
              <c:ext xmlns:c16="http://schemas.microsoft.com/office/drawing/2014/chart" uri="{C3380CC4-5D6E-409C-BE32-E72D297353CC}">
                <c16:uniqueId val="{0000000B-9F29-6842-99A8-51044EF4A905}"/>
              </c:ext>
            </c:extLst>
          </c:dPt>
          <c:dPt>
            <c:idx val="6"/>
            <c:invertIfNegative val="0"/>
            <c:bubble3D val="0"/>
            <c:spPr>
              <a:solidFill>
                <a:srgbClr val="FFFF66"/>
              </a:solidFill>
              <a:ln w="12700">
                <a:noFill/>
                <a:prstDash val="solid"/>
              </a:ln>
            </c:spPr>
            <c:extLst>
              <c:ext xmlns:c16="http://schemas.microsoft.com/office/drawing/2014/chart" uri="{C3380CC4-5D6E-409C-BE32-E72D297353CC}">
                <c16:uniqueId val="{0000000D-9F29-6842-99A8-51044EF4A905}"/>
              </c:ext>
            </c:extLst>
          </c:dPt>
          <c:cat>
            <c:strRef>
              <c:f>Sheet1!$A$2:$A$7</c:f>
              <c:strCache>
                <c:ptCount val="6"/>
                <c:pt idx="0">
                  <c:v>A</c:v>
                </c:pt>
                <c:pt idx="1">
                  <c:v>B</c:v>
                </c:pt>
                <c:pt idx="2">
                  <c:v>C</c:v>
                </c:pt>
                <c:pt idx="3">
                  <c:v>D</c:v>
                </c:pt>
                <c:pt idx="4">
                  <c:v>E</c:v>
                </c:pt>
                <c:pt idx="5">
                  <c:v>F</c:v>
                </c:pt>
              </c:strCache>
            </c:strRef>
          </c:cat>
          <c:val>
            <c:numRef>
              <c:f>Sheet1!$B$2:$B$7</c:f>
              <c:numCache>
                <c:formatCode>General</c:formatCode>
                <c:ptCount val="6"/>
                <c:pt idx="0">
                  <c:v>10</c:v>
                </c:pt>
                <c:pt idx="1">
                  <c:v>20</c:v>
                </c:pt>
                <c:pt idx="2">
                  <c:v>30</c:v>
                </c:pt>
                <c:pt idx="3">
                  <c:v>40</c:v>
                </c:pt>
                <c:pt idx="4">
                  <c:v>50</c:v>
                </c:pt>
                <c:pt idx="5">
                  <c:v>60</c:v>
                </c:pt>
              </c:numCache>
            </c:numRef>
          </c:val>
          <c:extLst>
            <c:ext xmlns:c16="http://schemas.microsoft.com/office/drawing/2014/chart" uri="{C3380CC4-5D6E-409C-BE32-E72D297353CC}">
              <c16:uniqueId val="{0000000E-9F29-6842-99A8-51044EF4A905}"/>
            </c:ext>
          </c:extLst>
        </c:ser>
        <c:dLbls>
          <c:showLegendKey val="0"/>
          <c:showVal val="0"/>
          <c:showCatName val="0"/>
          <c:showSerName val="0"/>
          <c:showPercent val="0"/>
          <c:showBubbleSize val="0"/>
        </c:dLbls>
        <c:gapWidth val="50"/>
        <c:axId val="82253696"/>
        <c:axId val="82255232"/>
      </c:barChart>
      <c:catAx>
        <c:axId val="82253696"/>
        <c:scaling>
          <c:orientation val="minMax"/>
        </c:scaling>
        <c:delete val="0"/>
        <c:axPos val="b"/>
        <c:numFmt formatCode="#,##0" sourceLinked="0"/>
        <c:majorTickMark val="none"/>
        <c:minorTickMark val="none"/>
        <c:tickLblPos val="nextTo"/>
        <c:spPr>
          <a:ln w="12700">
            <a:solidFill>
              <a:schemeClr val="tx1"/>
            </a:solidFill>
            <a:prstDash val="solid"/>
          </a:ln>
        </c:spPr>
        <c:txPr>
          <a:bodyPr rot="0" vert="horz"/>
          <a:lstStyle/>
          <a:p>
            <a:pPr>
              <a:defRPr/>
            </a:pPr>
            <a:endParaRPr lang="en-US"/>
          </a:p>
        </c:txPr>
        <c:crossAx val="82255232"/>
        <c:crosses val="autoZero"/>
        <c:auto val="0"/>
        <c:lblAlgn val="ctr"/>
        <c:lblOffset val="100"/>
        <c:tickLblSkip val="1"/>
        <c:tickMarkSkip val="1"/>
        <c:noMultiLvlLbl val="0"/>
      </c:catAx>
      <c:valAx>
        <c:axId val="82255232"/>
        <c:scaling>
          <c:orientation val="minMax"/>
          <c:max val="100"/>
        </c:scaling>
        <c:delete val="0"/>
        <c:axPos val="l"/>
        <c:numFmt formatCode="#,##0" sourceLinked="0"/>
        <c:majorTickMark val="out"/>
        <c:minorTickMark val="none"/>
        <c:tickLblPos val="nextTo"/>
        <c:spPr>
          <a:ln w="12700">
            <a:solidFill>
              <a:schemeClr val="tx1"/>
            </a:solidFill>
            <a:prstDash val="solid"/>
          </a:ln>
        </c:spPr>
        <c:txPr>
          <a:bodyPr rot="0" vert="horz"/>
          <a:lstStyle/>
          <a:p>
            <a:pPr>
              <a:defRPr>
                <a:solidFill>
                  <a:schemeClr val="tx1"/>
                </a:solidFill>
              </a:defRPr>
            </a:pPr>
            <a:endParaRPr lang="en-US"/>
          </a:p>
        </c:txPr>
        <c:crossAx val="82253696"/>
        <c:crosses val="autoZero"/>
        <c:crossBetween val="between"/>
        <c:majorUnit val="20"/>
      </c:valAx>
      <c:spPr>
        <a:noFill/>
        <a:ln w="16426">
          <a:noFill/>
        </a:ln>
      </c:spPr>
    </c:plotArea>
    <c:plotVisOnly val="1"/>
    <c:dispBlanksAs val="gap"/>
    <c:showDLblsOverMax val="0"/>
  </c:chart>
  <c:spPr>
    <a:noFill/>
    <a:ln>
      <a:noFill/>
    </a:ln>
  </c:spPr>
  <c:txPr>
    <a:bodyPr/>
    <a:lstStyle/>
    <a:p>
      <a:pPr>
        <a:defRPr sz="1200" b="0" i="0" u="none" strike="noStrike" baseline="0">
          <a:solidFill>
            <a:schemeClr val="tx1"/>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0294767637653E-2"/>
          <c:y val="4.5454545454545456E-2"/>
          <c:w val="0.89259456821434568"/>
          <c:h val="0.82674426601411488"/>
        </c:manualLayout>
      </c:layout>
      <c:barChart>
        <c:barDir val="col"/>
        <c:grouping val="clustered"/>
        <c:varyColors val="0"/>
        <c:ser>
          <c:idx val="0"/>
          <c:order val="0"/>
          <c:tx>
            <c:strRef>
              <c:f>Sheet1!$B$1</c:f>
              <c:strCache>
                <c:ptCount val="1"/>
                <c:pt idx="0">
                  <c:v>data</c:v>
                </c:pt>
              </c:strCache>
            </c:strRef>
          </c:tx>
          <c:spPr>
            <a:solidFill>
              <a:srgbClr val="FF9900"/>
            </a:solidFill>
            <a:ln w="12700">
              <a:noFill/>
              <a:prstDash val="solid"/>
            </a:ln>
          </c:spPr>
          <c:invertIfNegative val="0"/>
          <c:dPt>
            <c:idx val="0"/>
            <c:invertIfNegative val="0"/>
            <c:bubble3D val="0"/>
            <c:spPr>
              <a:solidFill>
                <a:schemeClr val="accent1"/>
              </a:solidFill>
              <a:ln w="12700">
                <a:noFill/>
                <a:prstDash val="solid"/>
              </a:ln>
            </c:spPr>
            <c:extLst>
              <c:ext xmlns:c16="http://schemas.microsoft.com/office/drawing/2014/chart" uri="{C3380CC4-5D6E-409C-BE32-E72D297353CC}">
                <c16:uniqueId val="{00000001-1DE7-C24A-857F-8A0FE2E4BB78}"/>
              </c:ext>
            </c:extLst>
          </c:dPt>
          <c:dPt>
            <c:idx val="1"/>
            <c:invertIfNegative val="0"/>
            <c:bubble3D val="0"/>
            <c:spPr>
              <a:solidFill>
                <a:schemeClr val="accent2"/>
              </a:solidFill>
              <a:ln w="12700">
                <a:noFill/>
                <a:prstDash val="solid"/>
              </a:ln>
            </c:spPr>
            <c:extLst>
              <c:ext xmlns:c16="http://schemas.microsoft.com/office/drawing/2014/chart" uri="{C3380CC4-5D6E-409C-BE32-E72D297353CC}">
                <c16:uniqueId val="{00000003-1DE7-C24A-857F-8A0FE2E4BB78}"/>
              </c:ext>
            </c:extLst>
          </c:dPt>
          <c:dPt>
            <c:idx val="2"/>
            <c:invertIfNegative val="0"/>
            <c:bubble3D val="0"/>
            <c:spPr>
              <a:solidFill>
                <a:schemeClr val="accent3"/>
              </a:solidFill>
              <a:ln w="12700">
                <a:noFill/>
                <a:prstDash val="solid"/>
              </a:ln>
            </c:spPr>
            <c:extLst>
              <c:ext xmlns:c16="http://schemas.microsoft.com/office/drawing/2014/chart" uri="{C3380CC4-5D6E-409C-BE32-E72D297353CC}">
                <c16:uniqueId val="{00000005-1DE7-C24A-857F-8A0FE2E4BB78}"/>
              </c:ext>
            </c:extLst>
          </c:dPt>
          <c:dPt>
            <c:idx val="3"/>
            <c:invertIfNegative val="0"/>
            <c:bubble3D val="0"/>
            <c:spPr>
              <a:solidFill>
                <a:schemeClr val="accent4"/>
              </a:solidFill>
              <a:ln w="12700">
                <a:noFill/>
                <a:prstDash val="solid"/>
              </a:ln>
            </c:spPr>
            <c:extLst>
              <c:ext xmlns:c16="http://schemas.microsoft.com/office/drawing/2014/chart" uri="{C3380CC4-5D6E-409C-BE32-E72D297353CC}">
                <c16:uniqueId val="{00000007-1DE7-C24A-857F-8A0FE2E4BB78}"/>
              </c:ext>
            </c:extLst>
          </c:dPt>
          <c:dPt>
            <c:idx val="4"/>
            <c:invertIfNegative val="0"/>
            <c:bubble3D val="0"/>
            <c:spPr>
              <a:solidFill>
                <a:schemeClr val="accent5"/>
              </a:solidFill>
              <a:ln w="12700">
                <a:noFill/>
                <a:prstDash val="solid"/>
              </a:ln>
            </c:spPr>
            <c:extLst>
              <c:ext xmlns:c16="http://schemas.microsoft.com/office/drawing/2014/chart" uri="{C3380CC4-5D6E-409C-BE32-E72D297353CC}">
                <c16:uniqueId val="{00000009-1DE7-C24A-857F-8A0FE2E4BB78}"/>
              </c:ext>
            </c:extLst>
          </c:dPt>
          <c:dPt>
            <c:idx val="5"/>
            <c:invertIfNegative val="0"/>
            <c:bubble3D val="0"/>
            <c:spPr>
              <a:solidFill>
                <a:schemeClr val="accent6"/>
              </a:solidFill>
              <a:ln w="12700">
                <a:noFill/>
                <a:prstDash val="solid"/>
              </a:ln>
            </c:spPr>
            <c:extLst>
              <c:ext xmlns:c16="http://schemas.microsoft.com/office/drawing/2014/chart" uri="{C3380CC4-5D6E-409C-BE32-E72D297353CC}">
                <c16:uniqueId val="{0000000B-1DE7-C24A-857F-8A0FE2E4BB78}"/>
              </c:ext>
            </c:extLst>
          </c:dPt>
          <c:dPt>
            <c:idx val="6"/>
            <c:invertIfNegative val="0"/>
            <c:bubble3D val="0"/>
            <c:spPr>
              <a:solidFill>
                <a:srgbClr val="FFFF66"/>
              </a:solidFill>
              <a:ln w="12700">
                <a:noFill/>
                <a:prstDash val="solid"/>
              </a:ln>
            </c:spPr>
            <c:extLst>
              <c:ext xmlns:c16="http://schemas.microsoft.com/office/drawing/2014/chart" uri="{C3380CC4-5D6E-409C-BE32-E72D297353CC}">
                <c16:uniqueId val="{0000000D-1DE7-C24A-857F-8A0FE2E4BB78}"/>
              </c:ext>
            </c:extLst>
          </c:dPt>
          <c:cat>
            <c:strRef>
              <c:f>Sheet1!$A$2:$A$7</c:f>
              <c:strCache>
                <c:ptCount val="6"/>
                <c:pt idx="0">
                  <c:v>A</c:v>
                </c:pt>
                <c:pt idx="1">
                  <c:v>B</c:v>
                </c:pt>
                <c:pt idx="2">
                  <c:v>C</c:v>
                </c:pt>
                <c:pt idx="3">
                  <c:v>D</c:v>
                </c:pt>
                <c:pt idx="4">
                  <c:v>E</c:v>
                </c:pt>
                <c:pt idx="5">
                  <c:v>F</c:v>
                </c:pt>
              </c:strCache>
            </c:strRef>
          </c:cat>
          <c:val>
            <c:numRef>
              <c:f>Sheet1!$B$2:$B$7</c:f>
              <c:numCache>
                <c:formatCode>General</c:formatCode>
                <c:ptCount val="6"/>
                <c:pt idx="0">
                  <c:v>10</c:v>
                </c:pt>
                <c:pt idx="1">
                  <c:v>20</c:v>
                </c:pt>
                <c:pt idx="2">
                  <c:v>30</c:v>
                </c:pt>
                <c:pt idx="3">
                  <c:v>40</c:v>
                </c:pt>
                <c:pt idx="4">
                  <c:v>50</c:v>
                </c:pt>
                <c:pt idx="5">
                  <c:v>60</c:v>
                </c:pt>
              </c:numCache>
            </c:numRef>
          </c:val>
          <c:extLst>
            <c:ext xmlns:c16="http://schemas.microsoft.com/office/drawing/2014/chart" uri="{C3380CC4-5D6E-409C-BE32-E72D297353CC}">
              <c16:uniqueId val="{0000000E-1DE7-C24A-857F-8A0FE2E4BB78}"/>
            </c:ext>
          </c:extLst>
        </c:ser>
        <c:dLbls>
          <c:showLegendKey val="0"/>
          <c:showVal val="0"/>
          <c:showCatName val="0"/>
          <c:showSerName val="0"/>
          <c:showPercent val="0"/>
          <c:showBubbleSize val="0"/>
        </c:dLbls>
        <c:gapWidth val="50"/>
        <c:axId val="82253696"/>
        <c:axId val="82255232"/>
      </c:barChart>
      <c:catAx>
        <c:axId val="82253696"/>
        <c:scaling>
          <c:orientation val="minMax"/>
        </c:scaling>
        <c:delete val="0"/>
        <c:axPos val="b"/>
        <c:numFmt formatCode="#,##0" sourceLinked="0"/>
        <c:majorTickMark val="none"/>
        <c:minorTickMark val="none"/>
        <c:tickLblPos val="nextTo"/>
        <c:spPr>
          <a:ln w="12700">
            <a:solidFill>
              <a:schemeClr val="tx1"/>
            </a:solidFill>
            <a:prstDash val="solid"/>
          </a:ln>
        </c:spPr>
        <c:txPr>
          <a:bodyPr rot="0" vert="horz"/>
          <a:lstStyle/>
          <a:p>
            <a:pPr>
              <a:defRPr/>
            </a:pPr>
            <a:endParaRPr lang="en-US"/>
          </a:p>
        </c:txPr>
        <c:crossAx val="82255232"/>
        <c:crosses val="autoZero"/>
        <c:auto val="0"/>
        <c:lblAlgn val="ctr"/>
        <c:lblOffset val="100"/>
        <c:tickLblSkip val="1"/>
        <c:tickMarkSkip val="1"/>
        <c:noMultiLvlLbl val="0"/>
      </c:catAx>
      <c:valAx>
        <c:axId val="82255232"/>
        <c:scaling>
          <c:orientation val="minMax"/>
          <c:max val="100"/>
        </c:scaling>
        <c:delete val="0"/>
        <c:axPos val="l"/>
        <c:numFmt formatCode="#,##0" sourceLinked="0"/>
        <c:majorTickMark val="out"/>
        <c:minorTickMark val="none"/>
        <c:tickLblPos val="nextTo"/>
        <c:spPr>
          <a:ln w="12700">
            <a:solidFill>
              <a:schemeClr val="tx1"/>
            </a:solidFill>
            <a:prstDash val="solid"/>
          </a:ln>
        </c:spPr>
        <c:txPr>
          <a:bodyPr rot="0" vert="horz"/>
          <a:lstStyle/>
          <a:p>
            <a:pPr>
              <a:defRPr>
                <a:solidFill>
                  <a:schemeClr val="tx1"/>
                </a:solidFill>
              </a:defRPr>
            </a:pPr>
            <a:endParaRPr lang="en-US"/>
          </a:p>
        </c:txPr>
        <c:crossAx val="82253696"/>
        <c:crosses val="autoZero"/>
        <c:crossBetween val="between"/>
        <c:majorUnit val="20"/>
      </c:valAx>
      <c:spPr>
        <a:noFill/>
        <a:ln w="16426">
          <a:noFill/>
        </a:ln>
      </c:spPr>
    </c:plotArea>
    <c:plotVisOnly val="1"/>
    <c:dispBlanksAs val="gap"/>
    <c:showDLblsOverMax val="0"/>
  </c:chart>
  <c:spPr>
    <a:noFill/>
    <a:ln>
      <a:noFill/>
    </a:ln>
  </c:spPr>
  <c:txPr>
    <a:bodyPr/>
    <a:lstStyle/>
    <a:p>
      <a:pPr>
        <a:defRPr sz="1200" b="0" i="0" u="none" strike="noStrike" baseline="0">
          <a:solidFill>
            <a:schemeClr val="tx1"/>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0294767637653E-2"/>
          <c:y val="4.5454545454545456E-2"/>
          <c:w val="0.89259456821434568"/>
          <c:h val="0.82674426601411488"/>
        </c:manualLayout>
      </c:layout>
      <c:barChart>
        <c:barDir val="col"/>
        <c:grouping val="clustered"/>
        <c:varyColors val="0"/>
        <c:ser>
          <c:idx val="0"/>
          <c:order val="0"/>
          <c:tx>
            <c:strRef>
              <c:f>Sheet1!$B$1</c:f>
              <c:strCache>
                <c:ptCount val="1"/>
                <c:pt idx="0">
                  <c:v>data</c:v>
                </c:pt>
              </c:strCache>
            </c:strRef>
          </c:tx>
          <c:spPr>
            <a:solidFill>
              <a:srgbClr val="FF9900"/>
            </a:solidFill>
            <a:ln w="12700">
              <a:noFill/>
              <a:prstDash val="solid"/>
            </a:ln>
          </c:spPr>
          <c:invertIfNegative val="0"/>
          <c:dPt>
            <c:idx val="0"/>
            <c:invertIfNegative val="0"/>
            <c:bubble3D val="0"/>
            <c:spPr>
              <a:solidFill>
                <a:schemeClr val="accent1"/>
              </a:solidFill>
              <a:ln w="12700">
                <a:noFill/>
                <a:prstDash val="solid"/>
              </a:ln>
            </c:spPr>
            <c:extLst>
              <c:ext xmlns:c16="http://schemas.microsoft.com/office/drawing/2014/chart" uri="{C3380CC4-5D6E-409C-BE32-E72D297353CC}">
                <c16:uniqueId val="{00000001-D5DC-1B4F-B904-361D89A08050}"/>
              </c:ext>
            </c:extLst>
          </c:dPt>
          <c:dPt>
            <c:idx val="1"/>
            <c:invertIfNegative val="0"/>
            <c:bubble3D val="0"/>
            <c:spPr>
              <a:solidFill>
                <a:schemeClr val="accent2"/>
              </a:solidFill>
              <a:ln w="12700">
                <a:noFill/>
                <a:prstDash val="solid"/>
              </a:ln>
            </c:spPr>
            <c:extLst>
              <c:ext xmlns:c16="http://schemas.microsoft.com/office/drawing/2014/chart" uri="{C3380CC4-5D6E-409C-BE32-E72D297353CC}">
                <c16:uniqueId val="{00000003-D5DC-1B4F-B904-361D89A08050}"/>
              </c:ext>
            </c:extLst>
          </c:dPt>
          <c:dPt>
            <c:idx val="2"/>
            <c:invertIfNegative val="0"/>
            <c:bubble3D val="0"/>
            <c:spPr>
              <a:solidFill>
                <a:schemeClr val="accent3"/>
              </a:solidFill>
              <a:ln w="12700">
                <a:noFill/>
                <a:prstDash val="solid"/>
              </a:ln>
            </c:spPr>
            <c:extLst>
              <c:ext xmlns:c16="http://schemas.microsoft.com/office/drawing/2014/chart" uri="{C3380CC4-5D6E-409C-BE32-E72D297353CC}">
                <c16:uniqueId val="{00000005-D5DC-1B4F-B904-361D89A08050}"/>
              </c:ext>
            </c:extLst>
          </c:dPt>
          <c:dPt>
            <c:idx val="3"/>
            <c:invertIfNegative val="0"/>
            <c:bubble3D val="0"/>
            <c:spPr>
              <a:solidFill>
                <a:schemeClr val="accent4"/>
              </a:solidFill>
              <a:ln w="12700">
                <a:noFill/>
                <a:prstDash val="solid"/>
              </a:ln>
            </c:spPr>
            <c:extLst>
              <c:ext xmlns:c16="http://schemas.microsoft.com/office/drawing/2014/chart" uri="{C3380CC4-5D6E-409C-BE32-E72D297353CC}">
                <c16:uniqueId val="{00000007-D5DC-1B4F-B904-361D89A08050}"/>
              </c:ext>
            </c:extLst>
          </c:dPt>
          <c:dPt>
            <c:idx val="4"/>
            <c:invertIfNegative val="0"/>
            <c:bubble3D val="0"/>
            <c:spPr>
              <a:solidFill>
                <a:schemeClr val="accent5"/>
              </a:solidFill>
              <a:ln w="12700">
                <a:noFill/>
                <a:prstDash val="solid"/>
              </a:ln>
            </c:spPr>
            <c:extLst>
              <c:ext xmlns:c16="http://schemas.microsoft.com/office/drawing/2014/chart" uri="{C3380CC4-5D6E-409C-BE32-E72D297353CC}">
                <c16:uniqueId val="{00000009-D5DC-1B4F-B904-361D89A08050}"/>
              </c:ext>
            </c:extLst>
          </c:dPt>
          <c:dPt>
            <c:idx val="5"/>
            <c:invertIfNegative val="0"/>
            <c:bubble3D val="0"/>
            <c:spPr>
              <a:solidFill>
                <a:schemeClr val="accent6"/>
              </a:solidFill>
              <a:ln w="12700">
                <a:noFill/>
                <a:prstDash val="solid"/>
              </a:ln>
            </c:spPr>
            <c:extLst>
              <c:ext xmlns:c16="http://schemas.microsoft.com/office/drawing/2014/chart" uri="{C3380CC4-5D6E-409C-BE32-E72D297353CC}">
                <c16:uniqueId val="{0000000B-D5DC-1B4F-B904-361D89A08050}"/>
              </c:ext>
            </c:extLst>
          </c:dPt>
          <c:dPt>
            <c:idx val="6"/>
            <c:invertIfNegative val="0"/>
            <c:bubble3D val="0"/>
            <c:spPr>
              <a:solidFill>
                <a:srgbClr val="FFFF66"/>
              </a:solidFill>
              <a:ln w="12700">
                <a:noFill/>
                <a:prstDash val="solid"/>
              </a:ln>
            </c:spPr>
            <c:extLst>
              <c:ext xmlns:c16="http://schemas.microsoft.com/office/drawing/2014/chart" uri="{C3380CC4-5D6E-409C-BE32-E72D297353CC}">
                <c16:uniqueId val="{0000000D-D5DC-1B4F-B904-361D89A08050}"/>
              </c:ext>
            </c:extLst>
          </c:dPt>
          <c:cat>
            <c:strRef>
              <c:f>Sheet1!$A$2:$A$7</c:f>
              <c:strCache>
                <c:ptCount val="6"/>
                <c:pt idx="0">
                  <c:v>A</c:v>
                </c:pt>
                <c:pt idx="1">
                  <c:v>B</c:v>
                </c:pt>
                <c:pt idx="2">
                  <c:v>C</c:v>
                </c:pt>
                <c:pt idx="3">
                  <c:v>D</c:v>
                </c:pt>
                <c:pt idx="4">
                  <c:v>E</c:v>
                </c:pt>
                <c:pt idx="5">
                  <c:v>F</c:v>
                </c:pt>
              </c:strCache>
            </c:strRef>
          </c:cat>
          <c:val>
            <c:numRef>
              <c:f>Sheet1!$B$2:$B$7</c:f>
              <c:numCache>
                <c:formatCode>General</c:formatCode>
                <c:ptCount val="6"/>
                <c:pt idx="0">
                  <c:v>10</c:v>
                </c:pt>
                <c:pt idx="1">
                  <c:v>20</c:v>
                </c:pt>
                <c:pt idx="2">
                  <c:v>30</c:v>
                </c:pt>
                <c:pt idx="3">
                  <c:v>40</c:v>
                </c:pt>
                <c:pt idx="4">
                  <c:v>50</c:v>
                </c:pt>
                <c:pt idx="5">
                  <c:v>60</c:v>
                </c:pt>
              </c:numCache>
            </c:numRef>
          </c:val>
          <c:extLst>
            <c:ext xmlns:c16="http://schemas.microsoft.com/office/drawing/2014/chart" uri="{C3380CC4-5D6E-409C-BE32-E72D297353CC}">
              <c16:uniqueId val="{0000000E-D5DC-1B4F-B904-361D89A08050}"/>
            </c:ext>
          </c:extLst>
        </c:ser>
        <c:dLbls>
          <c:showLegendKey val="0"/>
          <c:showVal val="0"/>
          <c:showCatName val="0"/>
          <c:showSerName val="0"/>
          <c:showPercent val="0"/>
          <c:showBubbleSize val="0"/>
        </c:dLbls>
        <c:gapWidth val="50"/>
        <c:axId val="82253696"/>
        <c:axId val="82255232"/>
      </c:barChart>
      <c:catAx>
        <c:axId val="82253696"/>
        <c:scaling>
          <c:orientation val="minMax"/>
        </c:scaling>
        <c:delete val="0"/>
        <c:axPos val="b"/>
        <c:numFmt formatCode="#,##0" sourceLinked="0"/>
        <c:majorTickMark val="none"/>
        <c:minorTickMark val="none"/>
        <c:tickLblPos val="nextTo"/>
        <c:spPr>
          <a:ln w="12700">
            <a:solidFill>
              <a:schemeClr val="tx1"/>
            </a:solidFill>
            <a:prstDash val="solid"/>
          </a:ln>
        </c:spPr>
        <c:txPr>
          <a:bodyPr rot="0" vert="horz"/>
          <a:lstStyle/>
          <a:p>
            <a:pPr>
              <a:defRPr/>
            </a:pPr>
            <a:endParaRPr lang="en-US"/>
          </a:p>
        </c:txPr>
        <c:crossAx val="82255232"/>
        <c:crosses val="autoZero"/>
        <c:auto val="0"/>
        <c:lblAlgn val="ctr"/>
        <c:lblOffset val="100"/>
        <c:tickLblSkip val="1"/>
        <c:tickMarkSkip val="1"/>
        <c:noMultiLvlLbl val="0"/>
      </c:catAx>
      <c:valAx>
        <c:axId val="82255232"/>
        <c:scaling>
          <c:orientation val="minMax"/>
          <c:max val="100"/>
        </c:scaling>
        <c:delete val="0"/>
        <c:axPos val="l"/>
        <c:numFmt formatCode="#,##0" sourceLinked="0"/>
        <c:majorTickMark val="out"/>
        <c:minorTickMark val="none"/>
        <c:tickLblPos val="nextTo"/>
        <c:spPr>
          <a:ln w="12700">
            <a:solidFill>
              <a:schemeClr val="tx1"/>
            </a:solidFill>
            <a:prstDash val="solid"/>
          </a:ln>
        </c:spPr>
        <c:txPr>
          <a:bodyPr rot="0" vert="horz"/>
          <a:lstStyle/>
          <a:p>
            <a:pPr>
              <a:defRPr>
                <a:solidFill>
                  <a:schemeClr val="tx1"/>
                </a:solidFill>
              </a:defRPr>
            </a:pPr>
            <a:endParaRPr lang="en-US"/>
          </a:p>
        </c:txPr>
        <c:crossAx val="82253696"/>
        <c:crosses val="autoZero"/>
        <c:crossBetween val="between"/>
        <c:majorUnit val="20"/>
      </c:valAx>
      <c:spPr>
        <a:noFill/>
        <a:ln w="16426">
          <a:noFill/>
        </a:ln>
      </c:spPr>
    </c:plotArea>
    <c:plotVisOnly val="1"/>
    <c:dispBlanksAs val="gap"/>
    <c:showDLblsOverMax val="0"/>
  </c:chart>
  <c:spPr>
    <a:noFill/>
    <a:ln>
      <a:noFill/>
    </a:ln>
  </c:spPr>
  <c:txPr>
    <a:bodyPr/>
    <a:lstStyle/>
    <a:p>
      <a:pPr>
        <a:defRPr sz="1200" b="0" i="0" u="none" strike="noStrike" baseline="0">
          <a:solidFill>
            <a:schemeClr val="tx1"/>
          </a:solidFill>
          <a:latin typeface="Arial"/>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0294767637653E-2"/>
          <c:y val="4.5454545454545456E-2"/>
          <c:w val="0.89259456821434568"/>
          <c:h val="0.82674426601411488"/>
        </c:manualLayout>
      </c:layout>
      <c:barChart>
        <c:barDir val="col"/>
        <c:grouping val="clustered"/>
        <c:varyColors val="0"/>
        <c:ser>
          <c:idx val="0"/>
          <c:order val="0"/>
          <c:tx>
            <c:strRef>
              <c:f>Sheet1!$B$1</c:f>
              <c:strCache>
                <c:ptCount val="1"/>
                <c:pt idx="0">
                  <c:v>data</c:v>
                </c:pt>
              </c:strCache>
            </c:strRef>
          </c:tx>
          <c:spPr>
            <a:solidFill>
              <a:srgbClr val="FF9900"/>
            </a:solidFill>
            <a:ln w="12700">
              <a:noFill/>
              <a:prstDash val="solid"/>
            </a:ln>
          </c:spPr>
          <c:invertIfNegative val="0"/>
          <c:dPt>
            <c:idx val="0"/>
            <c:invertIfNegative val="0"/>
            <c:bubble3D val="0"/>
            <c:spPr>
              <a:solidFill>
                <a:schemeClr val="accent1"/>
              </a:solidFill>
              <a:ln w="12700">
                <a:noFill/>
                <a:prstDash val="solid"/>
              </a:ln>
            </c:spPr>
            <c:extLst>
              <c:ext xmlns:c16="http://schemas.microsoft.com/office/drawing/2014/chart" uri="{C3380CC4-5D6E-409C-BE32-E72D297353CC}">
                <c16:uniqueId val="{00000001-AFF5-5247-A2B2-0D7C263D8227}"/>
              </c:ext>
            </c:extLst>
          </c:dPt>
          <c:dPt>
            <c:idx val="1"/>
            <c:invertIfNegative val="0"/>
            <c:bubble3D val="0"/>
            <c:spPr>
              <a:solidFill>
                <a:schemeClr val="accent2"/>
              </a:solidFill>
              <a:ln w="12700">
                <a:noFill/>
                <a:prstDash val="solid"/>
              </a:ln>
            </c:spPr>
            <c:extLst>
              <c:ext xmlns:c16="http://schemas.microsoft.com/office/drawing/2014/chart" uri="{C3380CC4-5D6E-409C-BE32-E72D297353CC}">
                <c16:uniqueId val="{00000003-AFF5-5247-A2B2-0D7C263D8227}"/>
              </c:ext>
            </c:extLst>
          </c:dPt>
          <c:dPt>
            <c:idx val="2"/>
            <c:invertIfNegative val="0"/>
            <c:bubble3D val="0"/>
            <c:spPr>
              <a:solidFill>
                <a:schemeClr val="accent3"/>
              </a:solidFill>
              <a:ln w="12700">
                <a:noFill/>
                <a:prstDash val="solid"/>
              </a:ln>
            </c:spPr>
            <c:extLst>
              <c:ext xmlns:c16="http://schemas.microsoft.com/office/drawing/2014/chart" uri="{C3380CC4-5D6E-409C-BE32-E72D297353CC}">
                <c16:uniqueId val="{00000005-AFF5-5247-A2B2-0D7C263D8227}"/>
              </c:ext>
            </c:extLst>
          </c:dPt>
          <c:dPt>
            <c:idx val="3"/>
            <c:invertIfNegative val="0"/>
            <c:bubble3D val="0"/>
            <c:spPr>
              <a:solidFill>
                <a:schemeClr val="accent4"/>
              </a:solidFill>
              <a:ln w="12700">
                <a:noFill/>
                <a:prstDash val="solid"/>
              </a:ln>
            </c:spPr>
            <c:extLst>
              <c:ext xmlns:c16="http://schemas.microsoft.com/office/drawing/2014/chart" uri="{C3380CC4-5D6E-409C-BE32-E72D297353CC}">
                <c16:uniqueId val="{00000007-AFF5-5247-A2B2-0D7C263D8227}"/>
              </c:ext>
            </c:extLst>
          </c:dPt>
          <c:dPt>
            <c:idx val="4"/>
            <c:invertIfNegative val="0"/>
            <c:bubble3D val="0"/>
            <c:spPr>
              <a:solidFill>
                <a:schemeClr val="accent5"/>
              </a:solidFill>
              <a:ln w="12700">
                <a:noFill/>
                <a:prstDash val="solid"/>
              </a:ln>
            </c:spPr>
            <c:extLst>
              <c:ext xmlns:c16="http://schemas.microsoft.com/office/drawing/2014/chart" uri="{C3380CC4-5D6E-409C-BE32-E72D297353CC}">
                <c16:uniqueId val="{00000009-AFF5-5247-A2B2-0D7C263D8227}"/>
              </c:ext>
            </c:extLst>
          </c:dPt>
          <c:dPt>
            <c:idx val="5"/>
            <c:invertIfNegative val="0"/>
            <c:bubble3D val="0"/>
            <c:spPr>
              <a:solidFill>
                <a:schemeClr val="accent6"/>
              </a:solidFill>
              <a:ln w="12700">
                <a:noFill/>
                <a:prstDash val="solid"/>
              </a:ln>
            </c:spPr>
            <c:extLst>
              <c:ext xmlns:c16="http://schemas.microsoft.com/office/drawing/2014/chart" uri="{C3380CC4-5D6E-409C-BE32-E72D297353CC}">
                <c16:uniqueId val="{0000000B-AFF5-5247-A2B2-0D7C263D8227}"/>
              </c:ext>
            </c:extLst>
          </c:dPt>
          <c:dPt>
            <c:idx val="6"/>
            <c:invertIfNegative val="0"/>
            <c:bubble3D val="0"/>
            <c:spPr>
              <a:solidFill>
                <a:srgbClr val="FFFF66"/>
              </a:solidFill>
              <a:ln w="12700">
                <a:noFill/>
                <a:prstDash val="solid"/>
              </a:ln>
            </c:spPr>
            <c:extLst>
              <c:ext xmlns:c16="http://schemas.microsoft.com/office/drawing/2014/chart" uri="{C3380CC4-5D6E-409C-BE32-E72D297353CC}">
                <c16:uniqueId val="{0000000D-AFF5-5247-A2B2-0D7C263D8227}"/>
              </c:ext>
            </c:extLst>
          </c:dPt>
          <c:cat>
            <c:strRef>
              <c:f>Sheet1!$A$2:$A$7</c:f>
              <c:strCache>
                <c:ptCount val="6"/>
                <c:pt idx="0">
                  <c:v>A</c:v>
                </c:pt>
                <c:pt idx="1">
                  <c:v>B</c:v>
                </c:pt>
                <c:pt idx="2">
                  <c:v>C</c:v>
                </c:pt>
                <c:pt idx="3">
                  <c:v>D</c:v>
                </c:pt>
                <c:pt idx="4">
                  <c:v>E</c:v>
                </c:pt>
                <c:pt idx="5">
                  <c:v>F</c:v>
                </c:pt>
              </c:strCache>
            </c:strRef>
          </c:cat>
          <c:val>
            <c:numRef>
              <c:f>Sheet1!$B$2:$B$7</c:f>
              <c:numCache>
                <c:formatCode>General</c:formatCode>
                <c:ptCount val="6"/>
                <c:pt idx="0">
                  <c:v>10</c:v>
                </c:pt>
                <c:pt idx="1">
                  <c:v>20</c:v>
                </c:pt>
                <c:pt idx="2">
                  <c:v>30</c:v>
                </c:pt>
                <c:pt idx="3">
                  <c:v>40</c:v>
                </c:pt>
                <c:pt idx="4">
                  <c:v>50</c:v>
                </c:pt>
                <c:pt idx="5">
                  <c:v>60</c:v>
                </c:pt>
              </c:numCache>
            </c:numRef>
          </c:val>
          <c:extLst>
            <c:ext xmlns:c16="http://schemas.microsoft.com/office/drawing/2014/chart" uri="{C3380CC4-5D6E-409C-BE32-E72D297353CC}">
              <c16:uniqueId val="{0000000E-AFF5-5247-A2B2-0D7C263D8227}"/>
            </c:ext>
          </c:extLst>
        </c:ser>
        <c:dLbls>
          <c:showLegendKey val="0"/>
          <c:showVal val="0"/>
          <c:showCatName val="0"/>
          <c:showSerName val="0"/>
          <c:showPercent val="0"/>
          <c:showBubbleSize val="0"/>
        </c:dLbls>
        <c:gapWidth val="50"/>
        <c:axId val="82253696"/>
        <c:axId val="82255232"/>
      </c:barChart>
      <c:catAx>
        <c:axId val="82253696"/>
        <c:scaling>
          <c:orientation val="minMax"/>
        </c:scaling>
        <c:delete val="0"/>
        <c:axPos val="b"/>
        <c:numFmt formatCode="#,##0" sourceLinked="0"/>
        <c:majorTickMark val="none"/>
        <c:minorTickMark val="none"/>
        <c:tickLblPos val="nextTo"/>
        <c:spPr>
          <a:ln w="12700">
            <a:solidFill>
              <a:schemeClr val="tx1"/>
            </a:solidFill>
            <a:prstDash val="solid"/>
          </a:ln>
        </c:spPr>
        <c:txPr>
          <a:bodyPr rot="0" vert="horz"/>
          <a:lstStyle/>
          <a:p>
            <a:pPr>
              <a:defRPr/>
            </a:pPr>
            <a:endParaRPr lang="en-US"/>
          </a:p>
        </c:txPr>
        <c:crossAx val="82255232"/>
        <c:crosses val="autoZero"/>
        <c:auto val="0"/>
        <c:lblAlgn val="ctr"/>
        <c:lblOffset val="100"/>
        <c:tickLblSkip val="1"/>
        <c:tickMarkSkip val="1"/>
        <c:noMultiLvlLbl val="0"/>
      </c:catAx>
      <c:valAx>
        <c:axId val="82255232"/>
        <c:scaling>
          <c:orientation val="minMax"/>
          <c:max val="100"/>
        </c:scaling>
        <c:delete val="0"/>
        <c:axPos val="l"/>
        <c:numFmt formatCode="#,##0" sourceLinked="0"/>
        <c:majorTickMark val="out"/>
        <c:minorTickMark val="none"/>
        <c:tickLblPos val="nextTo"/>
        <c:spPr>
          <a:ln w="12700">
            <a:solidFill>
              <a:schemeClr val="tx1"/>
            </a:solidFill>
            <a:prstDash val="solid"/>
          </a:ln>
        </c:spPr>
        <c:txPr>
          <a:bodyPr rot="0" vert="horz"/>
          <a:lstStyle/>
          <a:p>
            <a:pPr>
              <a:defRPr>
                <a:solidFill>
                  <a:schemeClr val="tx1"/>
                </a:solidFill>
              </a:defRPr>
            </a:pPr>
            <a:endParaRPr lang="en-US"/>
          </a:p>
        </c:txPr>
        <c:crossAx val="82253696"/>
        <c:crosses val="autoZero"/>
        <c:crossBetween val="between"/>
        <c:majorUnit val="20"/>
      </c:valAx>
      <c:spPr>
        <a:noFill/>
        <a:ln w="16426">
          <a:noFill/>
        </a:ln>
      </c:spPr>
    </c:plotArea>
    <c:plotVisOnly val="1"/>
    <c:dispBlanksAs val="gap"/>
    <c:showDLblsOverMax val="0"/>
  </c:chart>
  <c:spPr>
    <a:noFill/>
    <a:ln>
      <a:noFill/>
    </a:ln>
  </c:spPr>
  <c:txPr>
    <a:bodyPr/>
    <a:lstStyle/>
    <a:p>
      <a:pPr>
        <a:defRPr sz="1200" b="0" i="0" u="none" strike="noStrike" baseline="0">
          <a:solidFill>
            <a:schemeClr val="tx1"/>
          </a:solidFill>
          <a:latin typeface="Arial"/>
          <a:ea typeface="Arial"/>
          <a:cs typeface="Aria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760294767637653E-2"/>
          <c:y val="4.5454545454545456E-2"/>
          <c:w val="0.89259456821434568"/>
          <c:h val="0.82674426601411488"/>
        </c:manualLayout>
      </c:layout>
      <c:barChart>
        <c:barDir val="col"/>
        <c:grouping val="clustered"/>
        <c:varyColors val="0"/>
        <c:ser>
          <c:idx val="0"/>
          <c:order val="0"/>
          <c:tx>
            <c:strRef>
              <c:f>Sheet1!$B$1</c:f>
              <c:strCache>
                <c:ptCount val="1"/>
                <c:pt idx="0">
                  <c:v>data</c:v>
                </c:pt>
              </c:strCache>
            </c:strRef>
          </c:tx>
          <c:spPr>
            <a:solidFill>
              <a:srgbClr val="FF9900"/>
            </a:solidFill>
            <a:ln w="12700">
              <a:noFill/>
              <a:prstDash val="solid"/>
            </a:ln>
          </c:spPr>
          <c:invertIfNegative val="0"/>
          <c:dPt>
            <c:idx val="0"/>
            <c:invertIfNegative val="0"/>
            <c:bubble3D val="0"/>
            <c:spPr>
              <a:solidFill>
                <a:schemeClr val="accent1"/>
              </a:solidFill>
              <a:ln w="12700">
                <a:noFill/>
                <a:prstDash val="solid"/>
              </a:ln>
            </c:spPr>
            <c:extLst>
              <c:ext xmlns:c16="http://schemas.microsoft.com/office/drawing/2014/chart" uri="{C3380CC4-5D6E-409C-BE32-E72D297353CC}">
                <c16:uniqueId val="{00000001-C1A8-7640-9BFD-DCE4761ACE68}"/>
              </c:ext>
            </c:extLst>
          </c:dPt>
          <c:dPt>
            <c:idx val="1"/>
            <c:invertIfNegative val="0"/>
            <c:bubble3D val="0"/>
            <c:spPr>
              <a:solidFill>
                <a:schemeClr val="accent2"/>
              </a:solidFill>
              <a:ln w="12700">
                <a:noFill/>
                <a:prstDash val="solid"/>
              </a:ln>
            </c:spPr>
            <c:extLst>
              <c:ext xmlns:c16="http://schemas.microsoft.com/office/drawing/2014/chart" uri="{C3380CC4-5D6E-409C-BE32-E72D297353CC}">
                <c16:uniqueId val="{00000003-C1A8-7640-9BFD-DCE4761ACE68}"/>
              </c:ext>
            </c:extLst>
          </c:dPt>
          <c:dPt>
            <c:idx val="2"/>
            <c:invertIfNegative val="0"/>
            <c:bubble3D val="0"/>
            <c:spPr>
              <a:solidFill>
                <a:schemeClr val="accent3"/>
              </a:solidFill>
              <a:ln w="12700">
                <a:noFill/>
                <a:prstDash val="solid"/>
              </a:ln>
            </c:spPr>
            <c:extLst>
              <c:ext xmlns:c16="http://schemas.microsoft.com/office/drawing/2014/chart" uri="{C3380CC4-5D6E-409C-BE32-E72D297353CC}">
                <c16:uniqueId val="{00000005-C1A8-7640-9BFD-DCE4761ACE68}"/>
              </c:ext>
            </c:extLst>
          </c:dPt>
          <c:dPt>
            <c:idx val="3"/>
            <c:invertIfNegative val="0"/>
            <c:bubble3D val="0"/>
            <c:spPr>
              <a:solidFill>
                <a:schemeClr val="accent4"/>
              </a:solidFill>
              <a:ln w="12700">
                <a:noFill/>
                <a:prstDash val="solid"/>
              </a:ln>
            </c:spPr>
            <c:extLst>
              <c:ext xmlns:c16="http://schemas.microsoft.com/office/drawing/2014/chart" uri="{C3380CC4-5D6E-409C-BE32-E72D297353CC}">
                <c16:uniqueId val="{00000007-C1A8-7640-9BFD-DCE4761ACE68}"/>
              </c:ext>
            </c:extLst>
          </c:dPt>
          <c:dPt>
            <c:idx val="4"/>
            <c:invertIfNegative val="0"/>
            <c:bubble3D val="0"/>
            <c:spPr>
              <a:solidFill>
                <a:schemeClr val="accent5"/>
              </a:solidFill>
              <a:ln w="12700">
                <a:noFill/>
                <a:prstDash val="solid"/>
              </a:ln>
            </c:spPr>
            <c:extLst>
              <c:ext xmlns:c16="http://schemas.microsoft.com/office/drawing/2014/chart" uri="{C3380CC4-5D6E-409C-BE32-E72D297353CC}">
                <c16:uniqueId val="{00000009-C1A8-7640-9BFD-DCE4761ACE68}"/>
              </c:ext>
            </c:extLst>
          </c:dPt>
          <c:dPt>
            <c:idx val="5"/>
            <c:invertIfNegative val="0"/>
            <c:bubble3D val="0"/>
            <c:spPr>
              <a:solidFill>
                <a:schemeClr val="accent6"/>
              </a:solidFill>
              <a:ln w="12700">
                <a:noFill/>
                <a:prstDash val="solid"/>
              </a:ln>
            </c:spPr>
            <c:extLst>
              <c:ext xmlns:c16="http://schemas.microsoft.com/office/drawing/2014/chart" uri="{C3380CC4-5D6E-409C-BE32-E72D297353CC}">
                <c16:uniqueId val="{0000000B-C1A8-7640-9BFD-DCE4761ACE68}"/>
              </c:ext>
            </c:extLst>
          </c:dPt>
          <c:dPt>
            <c:idx val="6"/>
            <c:invertIfNegative val="0"/>
            <c:bubble3D val="0"/>
            <c:spPr>
              <a:solidFill>
                <a:srgbClr val="FFFF66"/>
              </a:solidFill>
              <a:ln w="12700">
                <a:noFill/>
                <a:prstDash val="solid"/>
              </a:ln>
            </c:spPr>
            <c:extLst>
              <c:ext xmlns:c16="http://schemas.microsoft.com/office/drawing/2014/chart" uri="{C3380CC4-5D6E-409C-BE32-E72D297353CC}">
                <c16:uniqueId val="{0000000D-C1A8-7640-9BFD-DCE4761ACE68}"/>
              </c:ext>
            </c:extLst>
          </c:dPt>
          <c:cat>
            <c:strRef>
              <c:f>Sheet1!$A$2:$A$7</c:f>
              <c:strCache>
                <c:ptCount val="6"/>
                <c:pt idx="0">
                  <c:v>A</c:v>
                </c:pt>
                <c:pt idx="1">
                  <c:v>B</c:v>
                </c:pt>
                <c:pt idx="2">
                  <c:v>C</c:v>
                </c:pt>
                <c:pt idx="3">
                  <c:v>D</c:v>
                </c:pt>
                <c:pt idx="4">
                  <c:v>E</c:v>
                </c:pt>
                <c:pt idx="5">
                  <c:v>F</c:v>
                </c:pt>
              </c:strCache>
            </c:strRef>
          </c:cat>
          <c:val>
            <c:numRef>
              <c:f>Sheet1!$B$2:$B$7</c:f>
              <c:numCache>
                <c:formatCode>General</c:formatCode>
                <c:ptCount val="6"/>
                <c:pt idx="0">
                  <c:v>10</c:v>
                </c:pt>
                <c:pt idx="1">
                  <c:v>20</c:v>
                </c:pt>
                <c:pt idx="2">
                  <c:v>30</c:v>
                </c:pt>
                <c:pt idx="3">
                  <c:v>40</c:v>
                </c:pt>
                <c:pt idx="4">
                  <c:v>50</c:v>
                </c:pt>
                <c:pt idx="5">
                  <c:v>60</c:v>
                </c:pt>
              </c:numCache>
            </c:numRef>
          </c:val>
          <c:extLst>
            <c:ext xmlns:c16="http://schemas.microsoft.com/office/drawing/2014/chart" uri="{C3380CC4-5D6E-409C-BE32-E72D297353CC}">
              <c16:uniqueId val="{0000000E-C1A8-7640-9BFD-DCE4761ACE68}"/>
            </c:ext>
          </c:extLst>
        </c:ser>
        <c:dLbls>
          <c:showLegendKey val="0"/>
          <c:showVal val="0"/>
          <c:showCatName val="0"/>
          <c:showSerName val="0"/>
          <c:showPercent val="0"/>
          <c:showBubbleSize val="0"/>
        </c:dLbls>
        <c:gapWidth val="50"/>
        <c:axId val="82253696"/>
        <c:axId val="82255232"/>
      </c:barChart>
      <c:catAx>
        <c:axId val="82253696"/>
        <c:scaling>
          <c:orientation val="minMax"/>
        </c:scaling>
        <c:delete val="0"/>
        <c:axPos val="b"/>
        <c:numFmt formatCode="#,##0" sourceLinked="0"/>
        <c:majorTickMark val="none"/>
        <c:minorTickMark val="none"/>
        <c:tickLblPos val="nextTo"/>
        <c:spPr>
          <a:ln w="12700">
            <a:solidFill>
              <a:schemeClr val="tx1"/>
            </a:solidFill>
            <a:prstDash val="solid"/>
          </a:ln>
        </c:spPr>
        <c:txPr>
          <a:bodyPr rot="0" vert="horz"/>
          <a:lstStyle/>
          <a:p>
            <a:pPr>
              <a:defRPr/>
            </a:pPr>
            <a:endParaRPr lang="en-US"/>
          </a:p>
        </c:txPr>
        <c:crossAx val="82255232"/>
        <c:crosses val="autoZero"/>
        <c:auto val="0"/>
        <c:lblAlgn val="ctr"/>
        <c:lblOffset val="100"/>
        <c:tickLblSkip val="1"/>
        <c:tickMarkSkip val="1"/>
        <c:noMultiLvlLbl val="0"/>
      </c:catAx>
      <c:valAx>
        <c:axId val="82255232"/>
        <c:scaling>
          <c:orientation val="minMax"/>
          <c:max val="100"/>
        </c:scaling>
        <c:delete val="0"/>
        <c:axPos val="l"/>
        <c:numFmt formatCode="#,##0" sourceLinked="0"/>
        <c:majorTickMark val="out"/>
        <c:minorTickMark val="none"/>
        <c:tickLblPos val="nextTo"/>
        <c:spPr>
          <a:ln w="12700">
            <a:solidFill>
              <a:schemeClr val="tx1"/>
            </a:solidFill>
            <a:prstDash val="solid"/>
          </a:ln>
        </c:spPr>
        <c:txPr>
          <a:bodyPr rot="0" vert="horz"/>
          <a:lstStyle/>
          <a:p>
            <a:pPr>
              <a:defRPr>
                <a:solidFill>
                  <a:schemeClr val="tx1"/>
                </a:solidFill>
              </a:defRPr>
            </a:pPr>
            <a:endParaRPr lang="en-US"/>
          </a:p>
        </c:txPr>
        <c:crossAx val="82253696"/>
        <c:crosses val="autoZero"/>
        <c:crossBetween val="between"/>
        <c:majorUnit val="20"/>
      </c:valAx>
      <c:spPr>
        <a:noFill/>
        <a:ln w="16426">
          <a:noFill/>
        </a:ln>
      </c:spPr>
    </c:plotArea>
    <c:plotVisOnly val="1"/>
    <c:dispBlanksAs val="gap"/>
    <c:showDLblsOverMax val="0"/>
  </c:chart>
  <c:spPr>
    <a:noFill/>
    <a:ln>
      <a:noFill/>
    </a:ln>
  </c:spPr>
  <c:txPr>
    <a:bodyPr/>
    <a:lstStyle/>
    <a:p>
      <a:pPr>
        <a:defRPr sz="1200" b="0" i="0" u="none" strike="noStrike" baseline="0">
          <a:solidFill>
            <a:schemeClr val="tx1"/>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4391025"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7165" tIns="73582" rIns="147165" bIns="73582" numCol="1" anchor="t" anchorCtr="0" compatLnSpc="1">
            <a:prstTxWarp prst="textNoShape">
              <a:avLst/>
            </a:prstTxWarp>
          </a:bodyPr>
          <a:lstStyle>
            <a:lvl1pPr algn="l" defTabSz="1471613">
              <a:spcBef>
                <a:spcPct val="0"/>
              </a:spcBef>
              <a:buClrTx/>
              <a:buSzTx/>
              <a:defRPr sz="1900">
                <a:solidFill>
                  <a:schemeClr val="tx1"/>
                </a:solidFill>
                <a:cs typeface="Arial" charset="0"/>
              </a:defRPr>
            </a:lvl1pPr>
          </a:lstStyle>
          <a:p>
            <a:endParaRPr lang="en-US"/>
          </a:p>
        </p:txBody>
      </p:sp>
      <p:sp>
        <p:nvSpPr>
          <p:cNvPr id="15363" name="Rectangle 3"/>
          <p:cNvSpPr>
            <a:spLocks noGrp="1" noChangeArrowheads="1"/>
          </p:cNvSpPr>
          <p:nvPr>
            <p:ph type="dt" sz="quarter" idx="1"/>
          </p:nvPr>
        </p:nvSpPr>
        <p:spPr bwMode="auto">
          <a:xfrm>
            <a:off x="5741988" y="0"/>
            <a:ext cx="4391025"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7165" tIns="73582" rIns="147165" bIns="73582" numCol="1" anchor="t" anchorCtr="0" compatLnSpc="1">
            <a:prstTxWarp prst="textNoShape">
              <a:avLst/>
            </a:prstTxWarp>
          </a:bodyPr>
          <a:lstStyle>
            <a:lvl1pPr algn="r" defTabSz="1471613">
              <a:spcBef>
                <a:spcPct val="0"/>
              </a:spcBef>
              <a:buClrTx/>
              <a:buSzTx/>
              <a:defRPr sz="1900">
                <a:solidFill>
                  <a:schemeClr val="tx1"/>
                </a:solidFill>
                <a:cs typeface="Arial" charset="0"/>
              </a:defRPr>
            </a:lvl1pPr>
          </a:lstStyle>
          <a:p>
            <a:endParaRPr lang="en-US"/>
          </a:p>
        </p:txBody>
      </p:sp>
      <p:sp>
        <p:nvSpPr>
          <p:cNvPr id="15364" name="Rectangle 4"/>
          <p:cNvSpPr>
            <a:spLocks noGrp="1" noChangeArrowheads="1"/>
          </p:cNvSpPr>
          <p:nvPr>
            <p:ph type="ftr" sz="quarter" idx="2"/>
          </p:nvPr>
        </p:nvSpPr>
        <p:spPr bwMode="auto">
          <a:xfrm>
            <a:off x="0" y="14838363"/>
            <a:ext cx="4391025"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7165" tIns="73582" rIns="147165" bIns="73582" numCol="1" anchor="b" anchorCtr="0" compatLnSpc="1">
            <a:prstTxWarp prst="textNoShape">
              <a:avLst/>
            </a:prstTxWarp>
          </a:bodyPr>
          <a:lstStyle>
            <a:lvl1pPr algn="l" defTabSz="1471613">
              <a:spcBef>
                <a:spcPct val="0"/>
              </a:spcBef>
              <a:buClrTx/>
              <a:buSzTx/>
              <a:defRPr sz="1900">
                <a:solidFill>
                  <a:schemeClr val="tx1"/>
                </a:solidFill>
                <a:cs typeface="Arial" charset="0"/>
              </a:defRPr>
            </a:lvl1pPr>
          </a:lstStyle>
          <a:p>
            <a:endParaRPr lang="en-US"/>
          </a:p>
        </p:txBody>
      </p:sp>
      <p:sp>
        <p:nvSpPr>
          <p:cNvPr id="15365" name="Rectangle 5"/>
          <p:cNvSpPr>
            <a:spLocks noGrp="1" noChangeArrowheads="1"/>
          </p:cNvSpPr>
          <p:nvPr>
            <p:ph type="sldNum" sz="quarter" idx="3"/>
          </p:nvPr>
        </p:nvSpPr>
        <p:spPr bwMode="auto">
          <a:xfrm>
            <a:off x="5741988" y="14838363"/>
            <a:ext cx="4391025"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7165" tIns="73582" rIns="147165" bIns="73582" numCol="1" anchor="b" anchorCtr="0" compatLnSpc="1">
            <a:prstTxWarp prst="textNoShape">
              <a:avLst/>
            </a:prstTxWarp>
          </a:bodyPr>
          <a:lstStyle>
            <a:lvl1pPr algn="r" defTabSz="1471613">
              <a:spcBef>
                <a:spcPct val="0"/>
              </a:spcBef>
              <a:buClrTx/>
              <a:buSzTx/>
              <a:defRPr sz="1900">
                <a:solidFill>
                  <a:schemeClr val="tx1"/>
                </a:solidFill>
                <a:cs typeface="Arial" charset="0"/>
              </a:defRPr>
            </a:lvl1pPr>
          </a:lstStyle>
          <a:p>
            <a:fld id="{D22E0952-7410-4C9E-8B3B-F816B6FE379E}" type="slidenum">
              <a:rPr lang="en-US"/>
              <a:pPr/>
              <a:t>‹#›</a:t>
            </a:fld>
            <a:endParaRPr lang="en-US"/>
          </a:p>
        </p:txBody>
      </p:sp>
    </p:spTree>
    <p:extLst>
      <p:ext uri="{BB962C8B-B14F-4D97-AF65-F5344CB8AC3E}">
        <p14:creationId xmlns:p14="http://schemas.microsoft.com/office/powerpoint/2010/main" val="2357581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439102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buClrTx/>
              <a:buSzTx/>
              <a:defRPr sz="1200">
                <a:solidFill>
                  <a:schemeClr val="tx1"/>
                </a:solidFill>
                <a:cs typeface="Arial" charset="0"/>
              </a:defRPr>
            </a:lvl1pPr>
          </a:lstStyle>
          <a:p>
            <a:endParaRPr lang="en-US"/>
          </a:p>
        </p:txBody>
      </p:sp>
      <p:sp>
        <p:nvSpPr>
          <p:cNvPr id="32771" name="Rectangle 3"/>
          <p:cNvSpPr>
            <a:spLocks noGrp="1" noChangeArrowheads="1"/>
          </p:cNvSpPr>
          <p:nvPr>
            <p:ph type="dt" idx="1"/>
          </p:nvPr>
        </p:nvSpPr>
        <p:spPr bwMode="auto">
          <a:xfrm>
            <a:off x="5740400" y="0"/>
            <a:ext cx="4392613"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defRPr sz="1200">
                <a:solidFill>
                  <a:schemeClr val="tx1"/>
                </a:solidFill>
                <a:cs typeface="Arial" charset="0"/>
              </a:defRPr>
            </a:lvl1pPr>
          </a:lstStyle>
          <a:p>
            <a:endParaRPr lang="en-US"/>
          </a:p>
        </p:txBody>
      </p:sp>
      <p:sp>
        <p:nvSpPr>
          <p:cNvPr id="32772" name="Rectangle 4"/>
          <p:cNvSpPr>
            <a:spLocks noGrp="1" noRot="1" noChangeAspect="1" noChangeArrowheads="1" noTextEdit="1"/>
          </p:cNvSpPr>
          <p:nvPr>
            <p:ph type="sldImg" idx="2"/>
          </p:nvPr>
        </p:nvSpPr>
        <p:spPr bwMode="auto">
          <a:xfrm>
            <a:off x="3476625" y="1171575"/>
            <a:ext cx="3181350" cy="58578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2773" name="Rectangle 5"/>
          <p:cNvSpPr>
            <a:spLocks noGrp="1" noChangeArrowheads="1"/>
          </p:cNvSpPr>
          <p:nvPr>
            <p:ph type="body" sz="quarter" idx="3"/>
          </p:nvPr>
        </p:nvSpPr>
        <p:spPr bwMode="auto">
          <a:xfrm>
            <a:off x="1012825" y="7419975"/>
            <a:ext cx="8108950" cy="702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774" name="Rectangle 6"/>
          <p:cNvSpPr>
            <a:spLocks noGrp="1" noChangeArrowheads="1"/>
          </p:cNvSpPr>
          <p:nvPr>
            <p:ph type="ftr" sz="quarter" idx="4"/>
          </p:nvPr>
        </p:nvSpPr>
        <p:spPr bwMode="auto">
          <a:xfrm>
            <a:off x="0" y="14836775"/>
            <a:ext cx="439102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spcBef>
                <a:spcPct val="0"/>
              </a:spcBef>
              <a:buClrTx/>
              <a:buSzTx/>
              <a:defRPr sz="1200">
                <a:solidFill>
                  <a:schemeClr val="tx1"/>
                </a:solidFill>
                <a:cs typeface="Arial" charset="0"/>
              </a:defRPr>
            </a:lvl1pPr>
          </a:lstStyle>
          <a:p>
            <a:endParaRPr lang="en-US"/>
          </a:p>
        </p:txBody>
      </p:sp>
      <p:sp>
        <p:nvSpPr>
          <p:cNvPr id="32775" name="Rectangle 7"/>
          <p:cNvSpPr>
            <a:spLocks noGrp="1" noChangeArrowheads="1"/>
          </p:cNvSpPr>
          <p:nvPr>
            <p:ph type="sldNum" sz="quarter" idx="5"/>
          </p:nvPr>
        </p:nvSpPr>
        <p:spPr bwMode="auto">
          <a:xfrm>
            <a:off x="5740400" y="14836775"/>
            <a:ext cx="4392613"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buClrTx/>
              <a:buSzTx/>
              <a:defRPr sz="1200">
                <a:solidFill>
                  <a:schemeClr val="tx1"/>
                </a:solidFill>
                <a:cs typeface="Arial" charset="0"/>
              </a:defRPr>
            </a:lvl1pPr>
          </a:lstStyle>
          <a:p>
            <a:fld id="{F220029D-5830-4312-8A46-9BD94FFBAB52}" type="slidenum">
              <a:rPr lang="en-US"/>
              <a:pPr/>
              <a:t>‹#›</a:t>
            </a:fld>
            <a:endParaRPr lang="en-US"/>
          </a:p>
        </p:txBody>
      </p:sp>
    </p:spTree>
    <p:extLst>
      <p:ext uri="{BB962C8B-B14F-4D97-AF65-F5344CB8AC3E}">
        <p14:creationId xmlns:p14="http://schemas.microsoft.com/office/powerpoint/2010/main" val="248565251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561" kern="1200">
        <a:solidFill>
          <a:schemeClr val="tx1"/>
        </a:solidFill>
        <a:latin typeface="Arial" charset="0"/>
        <a:ea typeface="+mn-ea"/>
        <a:cs typeface="Arial" charset="0"/>
      </a:defRPr>
    </a:lvl1pPr>
    <a:lvl2pPr marL="594774" algn="l" rtl="0" fontAlgn="base">
      <a:spcBef>
        <a:spcPct val="30000"/>
      </a:spcBef>
      <a:spcAft>
        <a:spcPct val="0"/>
      </a:spcAft>
      <a:defRPr sz="1561" kern="1200">
        <a:solidFill>
          <a:schemeClr val="tx1"/>
        </a:solidFill>
        <a:latin typeface="Arial" charset="0"/>
        <a:ea typeface="+mn-ea"/>
        <a:cs typeface="Arial" charset="0"/>
      </a:defRPr>
    </a:lvl2pPr>
    <a:lvl3pPr marL="1189545" algn="l" rtl="0" fontAlgn="base">
      <a:spcBef>
        <a:spcPct val="30000"/>
      </a:spcBef>
      <a:spcAft>
        <a:spcPct val="0"/>
      </a:spcAft>
      <a:defRPr sz="1561" kern="1200">
        <a:solidFill>
          <a:schemeClr val="tx1"/>
        </a:solidFill>
        <a:latin typeface="Arial" charset="0"/>
        <a:ea typeface="+mn-ea"/>
        <a:cs typeface="Arial" charset="0"/>
      </a:defRPr>
    </a:lvl3pPr>
    <a:lvl4pPr marL="1784319" algn="l" rtl="0" fontAlgn="base">
      <a:spcBef>
        <a:spcPct val="30000"/>
      </a:spcBef>
      <a:spcAft>
        <a:spcPct val="0"/>
      </a:spcAft>
      <a:defRPr sz="1561" kern="1200">
        <a:solidFill>
          <a:schemeClr val="tx1"/>
        </a:solidFill>
        <a:latin typeface="Arial" charset="0"/>
        <a:ea typeface="+mn-ea"/>
        <a:cs typeface="Arial" charset="0"/>
      </a:defRPr>
    </a:lvl4pPr>
    <a:lvl5pPr marL="2379092" algn="l" rtl="0" fontAlgn="base">
      <a:spcBef>
        <a:spcPct val="30000"/>
      </a:spcBef>
      <a:spcAft>
        <a:spcPct val="0"/>
      </a:spcAft>
      <a:defRPr sz="1561" kern="1200">
        <a:solidFill>
          <a:schemeClr val="tx1"/>
        </a:solidFill>
        <a:latin typeface="Arial" charset="0"/>
        <a:ea typeface="+mn-ea"/>
        <a:cs typeface="Arial" charset="0"/>
      </a:defRPr>
    </a:lvl5pPr>
    <a:lvl6pPr marL="2973866" algn="l" defTabSz="1189545" rtl="0" eaLnBrk="1" latinLnBrk="0" hangingPunct="1">
      <a:defRPr sz="1561" kern="1200">
        <a:solidFill>
          <a:schemeClr val="tx1"/>
        </a:solidFill>
        <a:latin typeface="+mn-lt"/>
        <a:ea typeface="+mn-ea"/>
        <a:cs typeface="+mn-cs"/>
      </a:defRPr>
    </a:lvl6pPr>
    <a:lvl7pPr marL="3568639" algn="l" defTabSz="1189545" rtl="0" eaLnBrk="1" latinLnBrk="0" hangingPunct="1">
      <a:defRPr sz="1561" kern="1200">
        <a:solidFill>
          <a:schemeClr val="tx1"/>
        </a:solidFill>
        <a:latin typeface="+mn-lt"/>
        <a:ea typeface="+mn-ea"/>
        <a:cs typeface="+mn-cs"/>
      </a:defRPr>
    </a:lvl7pPr>
    <a:lvl8pPr marL="4163411" algn="l" defTabSz="1189545" rtl="0" eaLnBrk="1" latinLnBrk="0" hangingPunct="1">
      <a:defRPr sz="1561" kern="1200">
        <a:solidFill>
          <a:schemeClr val="tx1"/>
        </a:solidFill>
        <a:latin typeface="+mn-lt"/>
        <a:ea typeface="+mn-ea"/>
        <a:cs typeface="+mn-cs"/>
      </a:defRPr>
    </a:lvl8pPr>
    <a:lvl9pPr marL="4758186" algn="l" defTabSz="1189545" rtl="0" eaLnBrk="1" latinLnBrk="0" hangingPunct="1">
      <a:defRPr sz="156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03F709-9221-4ECC-903C-0EE240393156}" type="slidenum">
              <a:rPr lang="en-US"/>
              <a:pPr/>
              <a:t>1</a:t>
            </a:fld>
            <a:endParaRPr lang="en-US"/>
          </a:p>
        </p:txBody>
      </p:sp>
      <p:sp>
        <p:nvSpPr>
          <p:cNvPr id="33794" name="Rectangle 2"/>
          <p:cNvSpPr>
            <a:spLocks noGrp="1" noRot="1" noChangeAspect="1" noChangeArrowheads="1" noTextEdit="1"/>
          </p:cNvSpPr>
          <p:nvPr>
            <p:ph type="sldImg"/>
          </p:nvPr>
        </p:nvSpPr>
        <p:spPr>
          <a:xfrm>
            <a:off x="3476625" y="1171575"/>
            <a:ext cx="3181350" cy="5857875"/>
          </a:xfrm>
          <a:ln/>
        </p:spPr>
      </p:sp>
      <p:sp>
        <p:nvSpPr>
          <p:cNvPr id="337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03F709-9221-4ECC-903C-0EE240393156}" type="slidenum">
              <a:rPr lang="en-US"/>
              <a:pPr/>
              <a:t>2</a:t>
            </a:fld>
            <a:endParaRPr lang="en-US"/>
          </a:p>
        </p:txBody>
      </p:sp>
      <p:sp>
        <p:nvSpPr>
          <p:cNvPr id="33794" name="Rectangle 2"/>
          <p:cNvSpPr>
            <a:spLocks noGrp="1" noRot="1" noChangeAspect="1" noChangeArrowheads="1" noTextEdit="1"/>
          </p:cNvSpPr>
          <p:nvPr>
            <p:ph type="sldImg"/>
          </p:nvPr>
        </p:nvSpPr>
        <p:spPr>
          <a:xfrm>
            <a:off x="3476625" y="1171575"/>
            <a:ext cx="3181350" cy="5857875"/>
          </a:xfrm>
          <a:ln/>
        </p:spPr>
      </p:sp>
      <p:sp>
        <p:nvSpPr>
          <p:cNvPr id="33795" name="Rectangle 3"/>
          <p:cNvSpPr>
            <a:spLocks noGrp="1" noChangeArrowheads="1"/>
          </p:cNvSpPr>
          <p:nvPr>
            <p:ph type="body" idx="1"/>
          </p:nvPr>
        </p:nvSpPr>
        <p:spPr/>
        <p:txBody>
          <a:bodyPr/>
          <a:lstStyle/>
          <a:p>
            <a:r>
              <a:rPr lang="en-US" dirty="0"/>
              <a:t>Americas Background</a:t>
            </a:r>
          </a:p>
        </p:txBody>
      </p:sp>
    </p:spTree>
    <p:extLst>
      <p:ext uri="{BB962C8B-B14F-4D97-AF65-F5344CB8AC3E}">
        <p14:creationId xmlns:p14="http://schemas.microsoft.com/office/powerpoint/2010/main" val="425374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4A5D5-071A-7C55-8DFF-9CF6E3B335F9}"/>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4F3B599F-A7AD-816E-E917-F02DCA59708D}"/>
              </a:ext>
            </a:extLst>
          </p:cNvPr>
          <p:cNvSpPr>
            <a:spLocks noGrp="1" noChangeArrowheads="1"/>
          </p:cNvSpPr>
          <p:nvPr>
            <p:ph type="sldNum" sz="quarter" idx="5"/>
          </p:nvPr>
        </p:nvSpPr>
        <p:spPr>
          <a:ln/>
        </p:spPr>
        <p:txBody>
          <a:bodyPr/>
          <a:lstStyle/>
          <a:p>
            <a:fld id="{3D03F709-9221-4ECC-903C-0EE240393156}" type="slidenum">
              <a:rPr lang="en-US"/>
              <a:pPr/>
              <a:t>3</a:t>
            </a:fld>
            <a:endParaRPr lang="en-US"/>
          </a:p>
        </p:txBody>
      </p:sp>
      <p:sp>
        <p:nvSpPr>
          <p:cNvPr id="33794" name="Rectangle 2">
            <a:extLst>
              <a:ext uri="{FF2B5EF4-FFF2-40B4-BE49-F238E27FC236}">
                <a16:creationId xmlns:a16="http://schemas.microsoft.com/office/drawing/2014/main" id="{F7C40EAD-121E-4B30-01B5-B6E2A7E27EEB}"/>
              </a:ext>
            </a:extLst>
          </p:cNvPr>
          <p:cNvSpPr>
            <a:spLocks noGrp="1" noRot="1" noChangeAspect="1" noChangeArrowheads="1" noTextEdit="1"/>
          </p:cNvSpPr>
          <p:nvPr>
            <p:ph type="sldImg"/>
          </p:nvPr>
        </p:nvSpPr>
        <p:spPr>
          <a:xfrm>
            <a:off x="3476625" y="1171575"/>
            <a:ext cx="3181350" cy="5857875"/>
          </a:xfrm>
          <a:ln/>
        </p:spPr>
      </p:sp>
      <p:sp>
        <p:nvSpPr>
          <p:cNvPr id="33795" name="Rectangle 3">
            <a:extLst>
              <a:ext uri="{FF2B5EF4-FFF2-40B4-BE49-F238E27FC236}">
                <a16:creationId xmlns:a16="http://schemas.microsoft.com/office/drawing/2014/main" id="{2CFE4F05-A917-BF10-962C-7E22291478E2}"/>
              </a:ext>
            </a:extLst>
          </p:cNvPr>
          <p:cNvSpPr>
            <a:spLocks noGrp="1" noChangeArrowheads="1"/>
          </p:cNvSpPr>
          <p:nvPr>
            <p:ph type="body" idx="1"/>
          </p:nvPr>
        </p:nvSpPr>
        <p:spPr/>
        <p:txBody>
          <a:bodyPr/>
          <a:lstStyle/>
          <a:p>
            <a:r>
              <a:rPr lang="en-US" dirty="0"/>
              <a:t>Europe and Africa Background</a:t>
            </a:r>
          </a:p>
        </p:txBody>
      </p:sp>
    </p:spTree>
    <p:extLst>
      <p:ext uri="{BB962C8B-B14F-4D97-AF65-F5344CB8AC3E}">
        <p14:creationId xmlns:p14="http://schemas.microsoft.com/office/powerpoint/2010/main" val="3501473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817F6-CD07-B25B-8855-20782A434D26}"/>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8F6AEC38-D35F-DD5B-26AD-0694679FF172}"/>
              </a:ext>
            </a:extLst>
          </p:cNvPr>
          <p:cNvSpPr>
            <a:spLocks noGrp="1" noChangeArrowheads="1"/>
          </p:cNvSpPr>
          <p:nvPr>
            <p:ph type="sldNum" sz="quarter" idx="5"/>
          </p:nvPr>
        </p:nvSpPr>
        <p:spPr>
          <a:ln/>
        </p:spPr>
        <p:txBody>
          <a:bodyPr/>
          <a:lstStyle/>
          <a:p>
            <a:fld id="{3D03F709-9221-4ECC-903C-0EE240393156}" type="slidenum">
              <a:rPr lang="en-US"/>
              <a:pPr/>
              <a:t>4</a:t>
            </a:fld>
            <a:endParaRPr lang="en-US"/>
          </a:p>
        </p:txBody>
      </p:sp>
      <p:sp>
        <p:nvSpPr>
          <p:cNvPr id="33794" name="Rectangle 2">
            <a:extLst>
              <a:ext uri="{FF2B5EF4-FFF2-40B4-BE49-F238E27FC236}">
                <a16:creationId xmlns:a16="http://schemas.microsoft.com/office/drawing/2014/main" id="{3DFB4840-EC7D-2E32-D2C8-F7DF8D42B7DC}"/>
              </a:ext>
            </a:extLst>
          </p:cNvPr>
          <p:cNvSpPr>
            <a:spLocks noGrp="1" noRot="1" noChangeAspect="1" noChangeArrowheads="1" noTextEdit="1"/>
          </p:cNvSpPr>
          <p:nvPr>
            <p:ph type="sldImg"/>
          </p:nvPr>
        </p:nvSpPr>
        <p:spPr>
          <a:xfrm>
            <a:off x="3476625" y="1171575"/>
            <a:ext cx="3181350" cy="5857875"/>
          </a:xfrm>
          <a:ln/>
        </p:spPr>
      </p:sp>
      <p:sp>
        <p:nvSpPr>
          <p:cNvPr id="33795" name="Rectangle 3">
            <a:extLst>
              <a:ext uri="{FF2B5EF4-FFF2-40B4-BE49-F238E27FC236}">
                <a16:creationId xmlns:a16="http://schemas.microsoft.com/office/drawing/2014/main" id="{DD104667-5F6E-07B1-90B2-08E7E043BFA5}"/>
              </a:ext>
            </a:extLst>
          </p:cNvPr>
          <p:cNvSpPr>
            <a:spLocks noGrp="1" noChangeArrowheads="1"/>
          </p:cNvSpPr>
          <p:nvPr>
            <p:ph type="body" idx="1"/>
          </p:nvPr>
        </p:nvSpPr>
        <p:spPr/>
        <p:txBody>
          <a:bodyPr/>
          <a:lstStyle/>
          <a:p>
            <a:r>
              <a:rPr lang="en-US" dirty="0"/>
              <a:t>Asia-Pacific Background</a:t>
            </a:r>
          </a:p>
        </p:txBody>
      </p:sp>
    </p:spTree>
    <p:extLst>
      <p:ext uri="{BB962C8B-B14F-4D97-AF65-F5344CB8AC3E}">
        <p14:creationId xmlns:p14="http://schemas.microsoft.com/office/powerpoint/2010/main" val="1153056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20029D-5830-4312-8A46-9BD94FFBAB52}" type="slidenum">
              <a:rPr lang="en-US" smtClean="0"/>
              <a:pPr/>
              <a:t>5</a:t>
            </a:fld>
            <a:endParaRPr lang="en-US"/>
          </a:p>
        </p:txBody>
      </p:sp>
    </p:spTree>
    <p:extLst>
      <p:ext uri="{BB962C8B-B14F-4D97-AF65-F5344CB8AC3E}">
        <p14:creationId xmlns:p14="http://schemas.microsoft.com/office/powerpoint/2010/main" val="3013441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16FE3C74-4CB3-47CF-0918-19F57C2E921E}"/>
              </a:ext>
            </a:extLst>
          </p:cNvPr>
          <p:cNvSpPr txBox="1"/>
          <p:nvPr userDrawn="1"/>
        </p:nvSpPr>
        <p:spPr>
          <a:xfrm>
            <a:off x="13567378" y="1519903"/>
            <a:ext cx="3102429" cy="1261692"/>
          </a:xfrm>
          <a:prstGeom prst="rect">
            <a:avLst/>
          </a:prstGeom>
          <a:noFill/>
        </p:spPr>
        <p:txBody>
          <a:bodyPr wrap="square" rtlCol="0">
            <a:spAutoFit/>
          </a:bodyPr>
          <a:lstStyle/>
          <a:p>
            <a:pPr algn="r"/>
            <a:r>
              <a:rPr lang="en-US" sz="2533" b="1" dirty="0">
                <a:solidFill>
                  <a:schemeClr val="accent3"/>
                </a:solidFill>
              </a:rPr>
              <a:t>NO IMAGES </a:t>
            </a:r>
            <a:br>
              <a:rPr lang="en-US" sz="2533" b="1" dirty="0">
                <a:solidFill>
                  <a:schemeClr val="accent3"/>
                </a:solidFill>
              </a:rPr>
            </a:br>
            <a:r>
              <a:rPr lang="en-US" sz="2533" b="1" dirty="0">
                <a:solidFill>
                  <a:schemeClr val="accent3"/>
                </a:solidFill>
              </a:rPr>
              <a:t>OR ART </a:t>
            </a:r>
            <a:br>
              <a:rPr lang="en-US" sz="2533" b="1" dirty="0">
                <a:solidFill>
                  <a:schemeClr val="accent3"/>
                </a:solidFill>
              </a:rPr>
            </a:br>
            <a:r>
              <a:rPr lang="en-US" sz="2533" b="1" dirty="0">
                <a:solidFill>
                  <a:schemeClr val="accent3"/>
                </a:solidFill>
              </a:rPr>
              <a:t>IN THIS AREA</a:t>
            </a:r>
          </a:p>
        </p:txBody>
      </p:sp>
      <p:sp>
        <p:nvSpPr>
          <p:cNvPr id="19" name="TextBox 18">
            <a:extLst>
              <a:ext uri="{FF2B5EF4-FFF2-40B4-BE49-F238E27FC236}">
                <a16:creationId xmlns:a16="http://schemas.microsoft.com/office/drawing/2014/main" id="{4E78D02F-524B-62A7-8104-AC1B9ECBFF37}"/>
              </a:ext>
            </a:extLst>
          </p:cNvPr>
          <p:cNvSpPr txBox="1"/>
          <p:nvPr userDrawn="1"/>
        </p:nvSpPr>
        <p:spPr>
          <a:xfrm>
            <a:off x="13754099" y="3761407"/>
            <a:ext cx="2915707" cy="1402881"/>
          </a:xfrm>
          <a:prstGeom prst="rect">
            <a:avLst/>
          </a:prstGeom>
          <a:noFill/>
          <a:ln w="28575">
            <a:noFill/>
          </a:ln>
        </p:spPr>
        <p:txBody>
          <a:bodyPr wrap="square" tIns="144780" bIns="144780" rtlCol="0" anchor="b" anchorCtr="0">
            <a:noAutofit/>
          </a:bodyPr>
          <a:lstStyle>
            <a:defPPr>
              <a:defRPr lang="en-US"/>
            </a:defPPr>
            <a:lvl1pPr algn="ctr">
              <a:defRPr sz="1600" b="1">
                <a:solidFill>
                  <a:schemeClr val="bg2"/>
                </a:solidFill>
              </a:defRPr>
            </a:lvl1pPr>
          </a:lstStyle>
          <a:p>
            <a:pPr lvl="0" algn="r"/>
            <a:r>
              <a:rPr lang="en-US" sz="2217" dirty="0">
                <a:solidFill>
                  <a:schemeClr val="bg1"/>
                </a:solidFill>
              </a:rPr>
              <a:t>Conference/</a:t>
            </a:r>
            <a:br>
              <a:rPr lang="en-US" sz="2217" dirty="0">
                <a:solidFill>
                  <a:schemeClr val="bg1"/>
                </a:solidFill>
              </a:rPr>
            </a:br>
            <a:r>
              <a:rPr lang="en-US" sz="2217" dirty="0">
                <a:solidFill>
                  <a:schemeClr val="bg1"/>
                </a:solidFill>
              </a:rPr>
              <a:t>Poster # </a:t>
            </a:r>
            <a:br>
              <a:rPr lang="en-US" sz="2217" dirty="0">
                <a:solidFill>
                  <a:schemeClr val="bg1"/>
                </a:solidFill>
              </a:rPr>
            </a:br>
            <a:r>
              <a:rPr lang="en-US" sz="2217" dirty="0">
                <a:solidFill>
                  <a:schemeClr val="bg1"/>
                </a:solidFill>
              </a:rPr>
              <a:t>(if applicable)</a:t>
            </a:r>
          </a:p>
        </p:txBody>
      </p:sp>
      <p:sp>
        <p:nvSpPr>
          <p:cNvPr id="20" name="TextBox 19">
            <a:extLst>
              <a:ext uri="{FF2B5EF4-FFF2-40B4-BE49-F238E27FC236}">
                <a16:creationId xmlns:a16="http://schemas.microsoft.com/office/drawing/2014/main" id="{9881F1EF-9F0F-A0F8-3850-8E167485F1C6}"/>
              </a:ext>
            </a:extLst>
          </p:cNvPr>
          <p:cNvSpPr txBox="1"/>
          <p:nvPr userDrawn="1"/>
        </p:nvSpPr>
        <p:spPr>
          <a:xfrm>
            <a:off x="1089025" y="27916069"/>
            <a:ext cx="5972175" cy="1067087"/>
          </a:xfrm>
          <a:prstGeom prst="rect">
            <a:avLst/>
          </a:prstGeom>
          <a:noFill/>
        </p:spPr>
        <p:txBody>
          <a:bodyPr wrap="square" rtlCol="0">
            <a:spAutoFit/>
          </a:bodyPr>
          <a:lstStyle/>
          <a:p>
            <a:pPr algn="l"/>
            <a:r>
              <a:rPr lang="en-US" sz="3167" dirty="0">
                <a:solidFill>
                  <a:schemeClr val="tx1"/>
                </a:solidFill>
              </a:rPr>
              <a:t>Copyright belongs in bottom </a:t>
            </a:r>
            <a:br>
              <a:rPr lang="en-US" sz="3167" dirty="0">
                <a:solidFill>
                  <a:schemeClr val="tx1"/>
                </a:solidFill>
              </a:rPr>
            </a:br>
            <a:r>
              <a:rPr lang="en-US" sz="3167" dirty="0">
                <a:solidFill>
                  <a:schemeClr val="tx1"/>
                </a:solidFill>
              </a:rPr>
              <a:t>left hand corner.</a:t>
            </a:r>
          </a:p>
        </p:txBody>
      </p:sp>
      <p:cxnSp>
        <p:nvCxnSpPr>
          <p:cNvPr id="25" name="Straight Arrow Connector 24">
            <a:extLst>
              <a:ext uri="{FF2B5EF4-FFF2-40B4-BE49-F238E27FC236}">
                <a16:creationId xmlns:a16="http://schemas.microsoft.com/office/drawing/2014/main" id="{50D92A7F-C6DF-E3A8-A3BA-35C6BC4A1253}"/>
              </a:ext>
            </a:extLst>
          </p:cNvPr>
          <p:cNvCxnSpPr>
            <a:cxnSpLocks/>
          </p:cNvCxnSpPr>
          <p:nvPr userDrawn="1"/>
        </p:nvCxnSpPr>
        <p:spPr bwMode="auto">
          <a:xfrm>
            <a:off x="4192588" y="29380017"/>
            <a:ext cx="738981" cy="1210018"/>
          </a:xfrm>
          <a:prstGeom prst="straightConnector1">
            <a:avLst/>
          </a:prstGeom>
          <a:solidFill>
            <a:schemeClr val="tx2"/>
          </a:solidFill>
          <a:ln w="38100"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27">
            <a:extLst>
              <a:ext uri="{FF2B5EF4-FFF2-40B4-BE49-F238E27FC236}">
                <a16:creationId xmlns:a16="http://schemas.microsoft.com/office/drawing/2014/main" id="{E6A35F81-3DC1-DE9C-0BD5-A55D507A1AA0}"/>
              </a:ext>
            </a:extLst>
          </p:cNvPr>
          <p:cNvSpPr txBox="1"/>
          <p:nvPr userDrawn="1"/>
        </p:nvSpPr>
        <p:spPr>
          <a:xfrm>
            <a:off x="6303962" y="24304277"/>
            <a:ext cx="9591675" cy="2041841"/>
          </a:xfrm>
          <a:prstGeom prst="rect">
            <a:avLst/>
          </a:prstGeom>
          <a:noFill/>
        </p:spPr>
        <p:txBody>
          <a:bodyPr wrap="square" rtlCol="0">
            <a:spAutoFit/>
          </a:bodyPr>
          <a:lstStyle/>
          <a:p>
            <a:pPr algn="l"/>
            <a:r>
              <a:rPr lang="en-US" sz="3167" dirty="0">
                <a:solidFill>
                  <a:schemeClr val="tx1"/>
                </a:solidFill>
              </a:rPr>
              <a:t>Affiliate/Partner Logos: A logo representing another </a:t>
            </a:r>
            <a:br>
              <a:rPr lang="en-US" sz="3167" dirty="0">
                <a:solidFill>
                  <a:schemeClr val="tx1"/>
                </a:solidFill>
              </a:rPr>
            </a:br>
            <a:r>
              <a:rPr lang="en-US" sz="3167" dirty="0">
                <a:solidFill>
                  <a:schemeClr val="tx1"/>
                </a:solidFill>
              </a:rPr>
              <a:t>non-Mayo listed contributing affiliation or partner may be placed in the bottom right corner within yellow guideline spaces.</a:t>
            </a:r>
          </a:p>
        </p:txBody>
      </p:sp>
      <p:cxnSp>
        <p:nvCxnSpPr>
          <p:cNvPr id="29" name="Straight Arrow Connector 28">
            <a:extLst>
              <a:ext uri="{FF2B5EF4-FFF2-40B4-BE49-F238E27FC236}">
                <a16:creationId xmlns:a16="http://schemas.microsoft.com/office/drawing/2014/main" id="{42A62722-9926-BE37-0330-884D205ADA7B}"/>
              </a:ext>
            </a:extLst>
          </p:cNvPr>
          <p:cNvCxnSpPr>
            <a:cxnSpLocks/>
          </p:cNvCxnSpPr>
          <p:nvPr userDrawn="1"/>
        </p:nvCxnSpPr>
        <p:spPr bwMode="auto">
          <a:xfrm>
            <a:off x="10836785" y="27159584"/>
            <a:ext cx="1347258" cy="1548581"/>
          </a:xfrm>
          <a:prstGeom prst="straightConnector1">
            <a:avLst/>
          </a:prstGeom>
          <a:solidFill>
            <a:schemeClr val="tx2"/>
          </a:solidFill>
          <a:ln w="50800"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Box 29">
            <a:extLst>
              <a:ext uri="{FF2B5EF4-FFF2-40B4-BE49-F238E27FC236}">
                <a16:creationId xmlns:a16="http://schemas.microsoft.com/office/drawing/2014/main" id="{AAAD8F5E-F9A1-D060-B975-931E87BF5859}"/>
              </a:ext>
            </a:extLst>
          </p:cNvPr>
          <p:cNvSpPr txBox="1"/>
          <p:nvPr userDrawn="1"/>
        </p:nvSpPr>
        <p:spPr>
          <a:xfrm>
            <a:off x="3136900" y="19816118"/>
            <a:ext cx="11099800" cy="969496"/>
          </a:xfrm>
          <a:prstGeom prst="rect">
            <a:avLst/>
          </a:prstGeom>
          <a:noFill/>
        </p:spPr>
        <p:txBody>
          <a:bodyPr wrap="square" rtlCol="0">
            <a:spAutoFit/>
          </a:bodyPr>
          <a:lstStyle/>
          <a:p>
            <a:pPr algn="ctr"/>
            <a:r>
              <a:rPr lang="en-US" sz="5700" b="1" dirty="0">
                <a:solidFill>
                  <a:srgbClr val="FF0000"/>
                </a:solidFill>
              </a:rPr>
              <a:t>THIS TEMPLATE IS HALF SIZE</a:t>
            </a:r>
          </a:p>
        </p:txBody>
      </p:sp>
      <p:sp>
        <p:nvSpPr>
          <p:cNvPr id="31" name="Rectangle 30">
            <a:extLst>
              <a:ext uri="{FF2B5EF4-FFF2-40B4-BE49-F238E27FC236}">
                <a16:creationId xmlns:a16="http://schemas.microsoft.com/office/drawing/2014/main" id="{729E868A-8529-0350-1D20-5BDB1D8DE3B6}"/>
              </a:ext>
            </a:extLst>
          </p:cNvPr>
          <p:cNvSpPr/>
          <p:nvPr userDrawn="1"/>
        </p:nvSpPr>
        <p:spPr>
          <a:xfrm>
            <a:off x="1296988" y="5924643"/>
            <a:ext cx="14779625" cy="3683509"/>
          </a:xfrm>
          <a:prstGeom prst="rect">
            <a:avLst/>
          </a:prstGeom>
        </p:spPr>
        <p:txBody>
          <a:bodyPr wrap="square">
            <a:spAutoFit/>
          </a:bodyPr>
          <a:lstStyle/>
          <a:p>
            <a:pPr algn="l">
              <a:spcBef>
                <a:spcPts val="1425"/>
              </a:spcBef>
            </a:pPr>
            <a:r>
              <a:rPr lang="en-US" sz="3167" b="1" dirty="0">
                <a:solidFill>
                  <a:schemeClr val="tx1"/>
                </a:solidFill>
              </a:rPr>
              <a:t>Poster Header (Brand Safe Area): </a:t>
            </a:r>
            <a:r>
              <a:rPr lang="en-US" sz="3167" dirty="0">
                <a:solidFill>
                  <a:schemeClr val="tx1"/>
                </a:solidFill>
              </a:rPr>
              <a:t>The banner/header should ONLY contain the </a:t>
            </a:r>
            <a:br>
              <a:rPr lang="en-US" sz="3167" dirty="0">
                <a:solidFill>
                  <a:schemeClr val="tx1"/>
                </a:solidFill>
              </a:rPr>
            </a:br>
            <a:r>
              <a:rPr lang="en-US" sz="3167" dirty="0">
                <a:solidFill>
                  <a:schemeClr val="tx1"/>
                </a:solidFill>
              </a:rPr>
              <a:t>Mayo Clinic logo, title and author/affiliation text. Title/author text boxes may be stretched left and right to fit copy but should not move vertically. No other logos, photos, images, patterns or art are allowed within this area. </a:t>
            </a:r>
          </a:p>
          <a:p>
            <a:pPr algn="l">
              <a:spcBef>
                <a:spcPts val="1425"/>
              </a:spcBef>
            </a:pPr>
            <a:r>
              <a:rPr lang="en-US" sz="3167" b="1" i="0" dirty="0">
                <a:solidFill>
                  <a:schemeClr val="tx1"/>
                </a:solidFill>
              </a:rPr>
              <a:t>Poster Body: </a:t>
            </a:r>
            <a:r>
              <a:rPr lang="en-US" sz="3167" dirty="0">
                <a:solidFill>
                  <a:schemeClr val="tx1"/>
                </a:solidFill>
              </a:rPr>
              <a:t>Your text, figures, tables and graphs should appear within this area. View guides to see the required border space. No photos, illustrations, patterns or graphics are allowed in the background of the poster.</a:t>
            </a:r>
          </a:p>
        </p:txBody>
      </p:sp>
      <p:sp>
        <p:nvSpPr>
          <p:cNvPr id="32" name="TextBox 31">
            <a:extLst>
              <a:ext uri="{FF2B5EF4-FFF2-40B4-BE49-F238E27FC236}">
                <a16:creationId xmlns:a16="http://schemas.microsoft.com/office/drawing/2014/main" id="{A10B9B55-337D-59B1-DB21-39FB19E29563}"/>
              </a:ext>
            </a:extLst>
          </p:cNvPr>
          <p:cNvSpPr txBox="1"/>
          <p:nvPr userDrawn="1"/>
        </p:nvSpPr>
        <p:spPr>
          <a:xfrm>
            <a:off x="2568425" y="21659532"/>
            <a:ext cx="12594695" cy="1067087"/>
          </a:xfrm>
          <a:prstGeom prst="rect">
            <a:avLst/>
          </a:prstGeom>
          <a:noFill/>
        </p:spPr>
        <p:txBody>
          <a:bodyPr wrap="square" rtlCol="0">
            <a:spAutoFit/>
          </a:bodyPr>
          <a:lstStyle/>
          <a:p>
            <a:pPr marL="0" marR="0" lvl="0" indent="0" algn="l" defTabSz="1447770" rtl="0" eaLnBrk="1" fontAlgn="base" latinLnBrk="0" hangingPunct="1">
              <a:lnSpc>
                <a:spcPct val="100000"/>
              </a:lnSpc>
              <a:spcBef>
                <a:spcPct val="0"/>
              </a:spcBef>
              <a:spcAft>
                <a:spcPct val="0"/>
              </a:spcAft>
              <a:buClrTx/>
              <a:buSzTx/>
              <a:buFontTx/>
              <a:buNone/>
              <a:tabLst/>
              <a:defRPr/>
            </a:pPr>
            <a:r>
              <a:rPr lang="en-US" sz="3167" dirty="0">
                <a:solidFill>
                  <a:schemeClr val="tx1"/>
                </a:solidFill>
              </a:rPr>
              <a:t>Content may NOT go outside the border guide or it may be trimmed off. (Go to the </a:t>
            </a:r>
            <a:r>
              <a:rPr lang="en-US" sz="3167" b="1" dirty="0">
                <a:solidFill>
                  <a:schemeClr val="tx1"/>
                </a:solidFill>
              </a:rPr>
              <a:t>View</a:t>
            </a:r>
            <a:r>
              <a:rPr lang="en-US" sz="3167" dirty="0">
                <a:solidFill>
                  <a:schemeClr val="tx1"/>
                </a:solidFill>
              </a:rPr>
              <a:t> tab and check the </a:t>
            </a:r>
            <a:r>
              <a:rPr lang="en-US" sz="3167" b="1" dirty="0">
                <a:solidFill>
                  <a:schemeClr val="tx1"/>
                </a:solidFill>
              </a:rPr>
              <a:t>Guides</a:t>
            </a:r>
            <a:r>
              <a:rPr lang="en-US" sz="3167" dirty="0">
                <a:solidFill>
                  <a:schemeClr val="tx1"/>
                </a:solidFill>
              </a:rPr>
              <a:t> box to see the guide).</a:t>
            </a:r>
          </a:p>
        </p:txBody>
      </p:sp>
      <p:sp>
        <p:nvSpPr>
          <p:cNvPr id="33" name="Rectangle 32">
            <a:extLst>
              <a:ext uri="{FF2B5EF4-FFF2-40B4-BE49-F238E27FC236}">
                <a16:creationId xmlns:a16="http://schemas.microsoft.com/office/drawing/2014/main" id="{FB5BA942-8DD3-E655-4047-EFFCB7592CFD}"/>
              </a:ext>
            </a:extLst>
          </p:cNvPr>
          <p:cNvSpPr/>
          <p:nvPr userDrawn="1"/>
        </p:nvSpPr>
        <p:spPr>
          <a:xfrm>
            <a:off x="1572471" y="11946902"/>
            <a:ext cx="6328093" cy="7584586"/>
          </a:xfrm>
          <a:prstGeom prst="rect">
            <a:avLst/>
          </a:prstGeom>
          <a:solidFill>
            <a:schemeClr val="accent3">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79120" rtlCol="0" anchor="t" anchorCtr="0"/>
          <a:lstStyle/>
          <a:p>
            <a:pPr algn="ctr"/>
            <a:r>
              <a:rPr lang="en-US" sz="3167" b="1" dirty="0">
                <a:solidFill>
                  <a:srgbClr val="FF0000"/>
                </a:solidFill>
                <a:latin typeface="Arial" panose="020B0604020202020204" pitchFamily="34" charset="0"/>
                <a:cs typeface="Arial" panose="020B0604020202020204" pitchFamily="34" charset="0"/>
              </a:rPr>
              <a:t>3 TEMPLATE OPTIONS</a:t>
            </a:r>
          </a:p>
          <a:p>
            <a:pPr lvl="1"/>
            <a:r>
              <a:rPr lang="en-US" sz="3167" dirty="0">
                <a:solidFill>
                  <a:schemeClr val="tx1"/>
                </a:solidFill>
                <a:latin typeface="Arial" panose="020B0604020202020204" pitchFamily="34" charset="0"/>
                <a:cs typeface="Arial" panose="020B0604020202020204" pitchFamily="34" charset="0"/>
              </a:rPr>
              <a:t>p2 – Blue Banner</a:t>
            </a:r>
          </a:p>
          <a:p>
            <a:pPr lvl="1"/>
            <a:r>
              <a:rPr lang="en-US" sz="3167" dirty="0">
                <a:solidFill>
                  <a:schemeClr val="tx1"/>
                </a:solidFill>
                <a:latin typeface="Arial" panose="020B0604020202020204" pitchFamily="34" charset="0"/>
                <a:cs typeface="Arial" panose="020B0604020202020204" pitchFamily="34" charset="0"/>
              </a:rPr>
              <a:t>p3 – Blue Border</a:t>
            </a:r>
          </a:p>
          <a:p>
            <a:pPr lvl="1"/>
            <a:r>
              <a:rPr lang="en-US" sz="3167" dirty="0">
                <a:solidFill>
                  <a:schemeClr val="tx1"/>
                </a:solidFill>
                <a:latin typeface="Arial" panose="020B0604020202020204" pitchFamily="34" charset="0"/>
                <a:cs typeface="Arial" panose="020B0604020202020204" pitchFamily="34" charset="0"/>
              </a:rPr>
              <a:t>p4 – Blue “Better Poster”</a:t>
            </a:r>
          </a:p>
          <a:p>
            <a:pPr algn="ctr"/>
            <a:endParaRPr lang="en-US" sz="3167" dirty="0">
              <a:latin typeface="Arial" panose="020B0604020202020204" pitchFamily="34" charset="0"/>
              <a:cs typeface="Arial" panose="020B0604020202020204" pitchFamily="34" charset="0"/>
            </a:endParaRPr>
          </a:p>
          <a:p>
            <a:pPr algn="ctr"/>
            <a:r>
              <a:rPr lang="en-US" sz="3167" b="1" dirty="0">
                <a:solidFill>
                  <a:srgbClr val="FF0000"/>
                </a:solidFill>
                <a:latin typeface="Arial" panose="020B0604020202020204" pitchFamily="34" charset="0"/>
                <a:cs typeface="Arial" panose="020B0604020202020204" pitchFamily="34" charset="0"/>
              </a:rPr>
              <a:t>DELETE UNUSED PAGES </a:t>
            </a:r>
            <a:r>
              <a:rPr lang="en-US" sz="3167" dirty="0">
                <a:solidFill>
                  <a:schemeClr val="tx1"/>
                </a:solidFill>
                <a:latin typeface="Arial" panose="020B0604020202020204" pitchFamily="34" charset="0"/>
                <a:cs typeface="Arial" panose="020B0604020202020204" pitchFamily="34" charset="0"/>
              </a:rPr>
              <a:t>before submitting for print </a:t>
            </a:r>
            <a:br>
              <a:rPr lang="en-US" sz="3167" dirty="0">
                <a:solidFill>
                  <a:schemeClr val="tx1"/>
                </a:solidFill>
                <a:latin typeface="Arial" panose="020B0604020202020204" pitchFamily="34" charset="0"/>
                <a:cs typeface="Arial" panose="020B0604020202020204" pitchFamily="34" charset="0"/>
              </a:rPr>
            </a:br>
            <a:r>
              <a:rPr lang="en-US" sz="3167" dirty="0">
                <a:solidFill>
                  <a:schemeClr val="tx1"/>
                </a:solidFill>
                <a:latin typeface="Arial" panose="020B0604020202020204" pitchFamily="34" charset="0"/>
                <a:cs typeface="Arial" panose="020B0604020202020204" pitchFamily="34" charset="0"/>
              </a:rPr>
              <a:t>or saving a PDF</a:t>
            </a:r>
          </a:p>
        </p:txBody>
      </p:sp>
      <p:sp>
        <p:nvSpPr>
          <p:cNvPr id="34" name="Rectangle 33">
            <a:extLst>
              <a:ext uri="{FF2B5EF4-FFF2-40B4-BE49-F238E27FC236}">
                <a16:creationId xmlns:a16="http://schemas.microsoft.com/office/drawing/2014/main" id="{EEE6E46F-53C3-B899-A5D8-6273005F7E2D}"/>
              </a:ext>
            </a:extLst>
          </p:cNvPr>
          <p:cNvSpPr/>
          <p:nvPr userDrawn="1"/>
        </p:nvSpPr>
        <p:spPr>
          <a:xfrm>
            <a:off x="9473036" y="12032932"/>
            <a:ext cx="6328093" cy="7582423"/>
          </a:xfrm>
          <a:prstGeom prst="rect">
            <a:avLst/>
          </a:prstGeom>
          <a:solidFill>
            <a:schemeClr val="accent3">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579120" rtlCol="0" anchor="t" anchorCtr="0"/>
          <a:lstStyle/>
          <a:p>
            <a:pPr algn="ctr"/>
            <a:r>
              <a:rPr lang="en-US" sz="3167" b="1" dirty="0">
                <a:solidFill>
                  <a:srgbClr val="FF0000"/>
                </a:solidFill>
                <a:latin typeface="Arial" panose="020B0604020202020204" pitchFamily="34" charset="0"/>
                <a:cs typeface="Arial" panose="020B0604020202020204" pitchFamily="34" charset="0"/>
              </a:rPr>
              <a:t>TO AVOID</a:t>
            </a:r>
          </a:p>
          <a:p>
            <a:pPr algn="ctr"/>
            <a:r>
              <a:rPr lang="en-US" sz="3167" b="1" dirty="0">
                <a:solidFill>
                  <a:srgbClr val="FF0000"/>
                </a:solidFill>
                <a:latin typeface="Arial" panose="020B0604020202020204" pitchFamily="34" charset="0"/>
                <a:cs typeface="Arial" panose="020B0604020202020204" pitchFamily="34" charset="0"/>
              </a:rPr>
              <a:t>RE-DESIGN CHARGES</a:t>
            </a:r>
          </a:p>
          <a:p>
            <a:pPr algn="ctr"/>
            <a:endParaRPr lang="en-US" sz="3167" b="1" dirty="0">
              <a:solidFill>
                <a:srgbClr val="FF0000"/>
              </a:solidFill>
              <a:latin typeface="Arial" panose="020B0604020202020204" pitchFamily="34" charset="0"/>
              <a:cs typeface="Arial" panose="020B0604020202020204" pitchFamily="34" charset="0"/>
            </a:endParaRPr>
          </a:p>
          <a:p>
            <a:pPr algn="ctr"/>
            <a:r>
              <a:rPr lang="en-US" sz="3167" b="1" dirty="0">
                <a:solidFill>
                  <a:schemeClr val="tx1"/>
                </a:solidFill>
                <a:latin typeface="Arial" panose="020B0604020202020204" pitchFamily="34" charset="0"/>
                <a:cs typeface="Arial" panose="020B0604020202020204" pitchFamily="34" charset="0"/>
              </a:rPr>
              <a:t>follow these</a:t>
            </a:r>
            <a:endParaRPr lang="en-US" sz="3167" dirty="0">
              <a:solidFill>
                <a:schemeClr val="tx1"/>
              </a:solidFill>
              <a:latin typeface="Arial" panose="020B0604020202020204" pitchFamily="34" charset="0"/>
              <a:cs typeface="Arial" panose="020B0604020202020204" pitchFamily="34" charset="0"/>
            </a:endParaRPr>
          </a:p>
        </p:txBody>
      </p:sp>
      <p:sp>
        <p:nvSpPr>
          <p:cNvPr id="35" name="Freeform: Shape 34">
            <a:extLst>
              <a:ext uri="{FF2B5EF4-FFF2-40B4-BE49-F238E27FC236}">
                <a16:creationId xmlns:a16="http://schemas.microsoft.com/office/drawing/2014/main" id="{474E733C-27AE-689F-2999-9D5C525281CA}"/>
              </a:ext>
            </a:extLst>
          </p:cNvPr>
          <p:cNvSpPr/>
          <p:nvPr userDrawn="1"/>
        </p:nvSpPr>
        <p:spPr>
          <a:xfrm>
            <a:off x="787216" y="22066344"/>
            <a:ext cx="1587909" cy="0"/>
          </a:xfrm>
          <a:custGeom>
            <a:avLst/>
            <a:gdLst>
              <a:gd name="connsiteX0" fmla="*/ 1002890 w 1002890"/>
              <a:gd name="connsiteY0" fmla="*/ 0 h 0"/>
              <a:gd name="connsiteX1" fmla="*/ 0 w 1002890"/>
              <a:gd name="connsiteY1" fmla="*/ 0 h 0"/>
            </a:gdLst>
            <a:ahLst/>
            <a:cxnLst>
              <a:cxn ang="0">
                <a:pos x="connsiteX0" y="connsiteY0"/>
              </a:cxn>
              <a:cxn ang="0">
                <a:pos x="connsiteX1" y="connsiteY1"/>
              </a:cxn>
            </a:cxnLst>
            <a:rect l="l" t="t" r="r" b="b"/>
            <a:pathLst>
              <a:path w="1002890">
                <a:moveTo>
                  <a:pt x="1002890" y="0"/>
                </a:moveTo>
                <a:lnTo>
                  <a:pt x="0" y="0"/>
                </a:lnTo>
              </a:path>
            </a:pathLst>
          </a:custGeom>
          <a:solidFill>
            <a:schemeClr val="tx2"/>
          </a:solidFill>
          <a:ln w="50800"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endParaRPr lang="en-US" sz="4533"/>
          </a:p>
        </p:txBody>
      </p:sp>
      <p:grpSp>
        <p:nvGrpSpPr>
          <p:cNvPr id="8" name="Group 7">
            <a:extLst>
              <a:ext uri="{FF2B5EF4-FFF2-40B4-BE49-F238E27FC236}">
                <a16:creationId xmlns:a16="http://schemas.microsoft.com/office/drawing/2014/main" id="{8F5F92B0-9736-BD3E-B0FD-2E4C3AAE18E1}"/>
              </a:ext>
            </a:extLst>
          </p:cNvPr>
          <p:cNvGrpSpPr>
            <a:grpSpLocks noChangeAspect="1"/>
          </p:cNvGrpSpPr>
          <p:nvPr userDrawn="1"/>
        </p:nvGrpSpPr>
        <p:grpSpPr>
          <a:xfrm>
            <a:off x="12323744" y="28849482"/>
            <a:ext cx="4285740" cy="1885132"/>
            <a:chOff x="7402799" y="12664440"/>
            <a:chExt cx="3112801" cy="960071"/>
          </a:xfrm>
        </p:grpSpPr>
        <p:sp>
          <p:nvSpPr>
            <p:cNvPr id="36" name="Rectangle 35">
              <a:extLst>
                <a:ext uri="{FF2B5EF4-FFF2-40B4-BE49-F238E27FC236}">
                  <a16:creationId xmlns:a16="http://schemas.microsoft.com/office/drawing/2014/main" id="{3968D60B-6CAB-6B67-CC05-FCF80F0C9033}"/>
                </a:ext>
              </a:extLst>
            </p:cNvPr>
            <p:cNvSpPr>
              <a:spLocks noChangeAspect="1"/>
            </p:cNvSpPr>
            <p:nvPr userDrawn="1"/>
          </p:nvSpPr>
          <p:spPr bwMode="auto">
            <a:xfrm>
              <a:off x="9465814" y="12664440"/>
              <a:ext cx="1049786" cy="960071"/>
            </a:xfrm>
            <a:prstGeom prst="rect">
              <a:avLst/>
            </a:prstGeom>
            <a:noFill/>
            <a:ln w="76200">
              <a:solidFill>
                <a:schemeClr val="accent3"/>
              </a:solidFill>
            </a:ln>
          </p:spPr>
          <p:style>
            <a:lnRef idx="2">
              <a:schemeClr val="accent1"/>
            </a:lnRef>
            <a:fillRef idx="1">
              <a:schemeClr val="lt1"/>
            </a:fillRef>
            <a:effectRef idx="0">
              <a:schemeClr val="accent1"/>
            </a:effectRef>
            <a:fontRef idx="minor">
              <a:schemeClr val="dk1"/>
            </a:fontRef>
          </p:style>
          <p:txBody>
            <a:bodyPr vert="horz" wrap="square" lIns="137160" tIns="137160" rIns="137160" bIns="137160" numCol="1" rtlCol="0" anchor="t" anchorCtr="0" compatLnSpc="1">
              <a:prstTxWarp prst="textNoShape">
                <a:avLst/>
              </a:prstTxWarp>
              <a:spAutoFit/>
            </a:bodyPr>
            <a:lstStyle/>
            <a:p>
              <a:pPr marL="0" marR="0" indent="0" algn="l" defTabSz="5336137" rtl="0" eaLnBrk="1" fontAlgn="base" latinLnBrk="0" hangingPunct="1">
                <a:lnSpc>
                  <a:spcPct val="100000"/>
                </a:lnSpc>
                <a:spcBef>
                  <a:spcPct val="0"/>
                </a:spcBef>
                <a:spcAft>
                  <a:spcPct val="0"/>
                </a:spcAft>
                <a:buClrTx/>
                <a:buSzTx/>
                <a:buFontTx/>
                <a:buNone/>
                <a:tabLst/>
              </a:pPr>
              <a:endParaRPr kumimoji="0" lang="en-US" sz="10450" b="0" i="0" u="none" strike="noStrike" cap="none" normalizeH="0" baseline="0">
                <a:ln>
                  <a:noFill/>
                </a:ln>
                <a:solidFill>
                  <a:schemeClr val="tx1"/>
                </a:solidFill>
                <a:effectLst/>
                <a:latin typeface="Arial" charset="0"/>
                <a:cs typeface="Arial" charset="0"/>
              </a:endParaRPr>
            </a:p>
          </p:txBody>
        </p:sp>
        <p:sp>
          <p:nvSpPr>
            <p:cNvPr id="37" name="Rectangle 36">
              <a:extLst>
                <a:ext uri="{FF2B5EF4-FFF2-40B4-BE49-F238E27FC236}">
                  <a16:creationId xmlns:a16="http://schemas.microsoft.com/office/drawing/2014/main" id="{0FD3F462-8739-E983-1FB3-7EFA21618A3E}"/>
                </a:ext>
              </a:extLst>
            </p:cNvPr>
            <p:cNvSpPr>
              <a:spLocks noChangeAspect="1"/>
            </p:cNvSpPr>
            <p:nvPr userDrawn="1"/>
          </p:nvSpPr>
          <p:spPr bwMode="auto">
            <a:xfrm>
              <a:off x="8439119" y="12664440"/>
              <a:ext cx="1049786" cy="960071"/>
            </a:xfrm>
            <a:prstGeom prst="rect">
              <a:avLst/>
            </a:prstGeom>
            <a:noFill/>
            <a:ln w="76200">
              <a:solidFill>
                <a:schemeClr val="accent3"/>
              </a:solidFill>
            </a:ln>
          </p:spPr>
          <p:style>
            <a:lnRef idx="2">
              <a:schemeClr val="accent1"/>
            </a:lnRef>
            <a:fillRef idx="1">
              <a:schemeClr val="lt1"/>
            </a:fillRef>
            <a:effectRef idx="0">
              <a:schemeClr val="accent1"/>
            </a:effectRef>
            <a:fontRef idx="minor">
              <a:schemeClr val="dk1"/>
            </a:fontRef>
          </p:style>
          <p:txBody>
            <a:bodyPr vert="horz" wrap="square" lIns="137160" tIns="137160" rIns="137160" bIns="137160" numCol="1" rtlCol="0" anchor="t" anchorCtr="0" compatLnSpc="1">
              <a:prstTxWarp prst="textNoShape">
                <a:avLst/>
              </a:prstTxWarp>
              <a:spAutoFit/>
            </a:bodyPr>
            <a:lstStyle/>
            <a:p>
              <a:pPr marL="0" marR="0" indent="0" algn="l" defTabSz="5336137" rtl="0" eaLnBrk="1" fontAlgn="base" latinLnBrk="0" hangingPunct="1">
                <a:lnSpc>
                  <a:spcPct val="100000"/>
                </a:lnSpc>
                <a:spcBef>
                  <a:spcPct val="0"/>
                </a:spcBef>
                <a:spcAft>
                  <a:spcPct val="0"/>
                </a:spcAft>
                <a:buClrTx/>
                <a:buSzTx/>
                <a:buFontTx/>
                <a:buNone/>
                <a:tabLst/>
              </a:pPr>
              <a:endParaRPr kumimoji="0" lang="en-US" sz="10450" b="0" i="0" u="none" strike="noStrike" cap="none" normalizeH="0" baseline="0">
                <a:ln>
                  <a:noFill/>
                </a:ln>
                <a:solidFill>
                  <a:schemeClr val="tx1"/>
                </a:solidFill>
                <a:effectLst/>
                <a:latin typeface="Arial" charset="0"/>
                <a:cs typeface="Arial" charset="0"/>
              </a:endParaRPr>
            </a:p>
          </p:txBody>
        </p:sp>
        <p:sp>
          <p:nvSpPr>
            <p:cNvPr id="38" name="Rectangle 37">
              <a:extLst>
                <a:ext uri="{FF2B5EF4-FFF2-40B4-BE49-F238E27FC236}">
                  <a16:creationId xmlns:a16="http://schemas.microsoft.com/office/drawing/2014/main" id="{97EF20A9-29A6-52A4-AB5C-3799994CAC00}"/>
                </a:ext>
              </a:extLst>
            </p:cNvPr>
            <p:cNvSpPr>
              <a:spLocks noChangeAspect="1"/>
            </p:cNvSpPr>
            <p:nvPr userDrawn="1"/>
          </p:nvSpPr>
          <p:spPr bwMode="auto">
            <a:xfrm>
              <a:off x="7402799" y="12664440"/>
              <a:ext cx="1049786" cy="960071"/>
            </a:xfrm>
            <a:prstGeom prst="rect">
              <a:avLst/>
            </a:prstGeom>
            <a:noFill/>
            <a:ln w="76200">
              <a:solidFill>
                <a:schemeClr val="accent3"/>
              </a:solidFill>
            </a:ln>
          </p:spPr>
          <p:style>
            <a:lnRef idx="2">
              <a:schemeClr val="accent1"/>
            </a:lnRef>
            <a:fillRef idx="1">
              <a:schemeClr val="lt1"/>
            </a:fillRef>
            <a:effectRef idx="0">
              <a:schemeClr val="accent1"/>
            </a:effectRef>
            <a:fontRef idx="minor">
              <a:schemeClr val="dk1"/>
            </a:fontRef>
          </p:style>
          <p:txBody>
            <a:bodyPr vert="horz" wrap="square" lIns="137160" tIns="137160" rIns="137160" bIns="137160" numCol="1" rtlCol="0" anchor="t" anchorCtr="0" compatLnSpc="1">
              <a:prstTxWarp prst="textNoShape">
                <a:avLst/>
              </a:prstTxWarp>
              <a:spAutoFit/>
            </a:bodyPr>
            <a:lstStyle/>
            <a:p>
              <a:pPr marL="0" marR="0" indent="0" algn="l" defTabSz="5336137" rtl="0" eaLnBrk="1" fontAlgn="base" latinLnBrk="0" hangingPunct="1">
                <a:lnSpc>
                  <a:spcPct val="100000"/>
                </a:lnSpc>
                <a:spcBef>
                  <a:spcPct val="0"/>
                </a:spcBef>
                <a:spcAft>
                  <a:spcPct val="0"/>
                </a:spcAft>
                <a:buClrTx/>
                <a:buSzTx/>
                <a:buFontTx/>
                <a:buNone/>
                <a:tabLst/>
              </a:pPr>
              <a:endParaRPr kumimoji="0" lang="en-US" sz="10450" b="0" i="0" u="none" strike="noStrike" cap="none" normalizeH="0" baseline="0">
                <a:ln>
                  <a:noFill/>
                </a:ln>
                <a:solidFill>
                  <a:schemeClr val="tx1"/>
                </a:solidFill>
                <a:effectLst/>
                <a:latin typeface="Arial" charset="0"/>
                <a:cs typeface="Arial" charset="0"/>
              </a:endParaRPr>
            </a:p>
          </p:txBody>
        </p:sp>
      </p:grpSp>
      <p:sp>
        <p:nvSpPr>
          <p:cNvPr id="43" name="Freeform: Shape 42">
            <a:extLst>
              <a:ext uri="{FF2B5EF4-FFF2-40B4-BE49-F238E27FC236}">
                <a16:creationId xmlns:a16="http://schemas.microsoft.com/office/drawing/2014/main" id="{BFA24CAF-4E9A-8A37-3B6C-A0B515DB82BC}"/>
              </a:ext>
            </a:extLst>
          </p:cNvPr>
          <p:cNvSpPr/>
          <p:nvPr userDrawn="1"/>
        </p:nvSpPr>
        <p:spPr>
          <a:xfrm>
            <a:off x="0" y="5161938"/>
            <a:ext cx="17373600" cy="26842065"/>
          </a:xfrm>
          <a:custGeom>
            <a:avLst/>
            <a:gdLst>
              <a:gd name="connsiteX0" fmla="*/ 0 w 10972800"/>
              <a:gd name="connsiteY0" fmla="*/ 0 h 11887200"/>
              <a:gd name="connsiteX1" fmla="*/ 457200 w 10972800"/>
              <a:gd name="connsiteY1" fmla="*/ 0 h 11887200"/>
              <a:gd name="connsiteX2" fmla="*/ 457200 w 10972800"/>
              <a:gd name="connsiteY2" fmla="*/ 11429999 h 11887200"/>
              <a:gd name="connsiteX3" fmla="*/ 10515600 w 10972800"/>
              <a:gd name="connsiteY3" fmla="*/ 11429999 h 11887200"/>
              <a:gd name="connsiteX4" fmla="*/ 10515600 w 10972800"/>
              <a:gd name="connsiteY4" fmla="*/ 0 h 11887200"/>
              <a:gd name="connsiteX5" fmla="*/ 10972800 w 10972800"/>
              <a:gd name="connsiteY5" fmla="*/ 0 h 11887200"/>
              <a:gd name="connsiteX6" fmla="*/ 10972800 w 10972800"/>
              <a:gd name="connsiteY6" fmla="*/ 11887200 h 11887200"/>
              <a:gd name="connsiteX7" fmla="*/ 0 w 10972800"/>
              <a:gd name="connsiteY7" fmla="*/ 11887200 h 11887200"/>
              <a:gd name="connsiteX8" fmla="*/ 0 w 10972800"/>
              <a:gd name="connsiteY8" fmla="*/ 0 h 1188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72800" h="11887200">
                <a:moveTo>
                  <a:pt x="0" y="0"/>
                </a:moveTo>
                <a:lnTo>
                  <a:pt x="457200" y="0"/>
                </a:lnTo>
                <a:lnTo>
                  <a:pt x="457200" y="11429999"/>
                </a:lnTo>
                <a:lnTo>
                  <a:pt x="10515600" y="11429999"/>
                </a:lnTo>
                <a:lnTo>
                  <a:pt x="10515600" y="0"/>
                </a:lnTo>
                <a:lnTo>
                  <a:pt x="10972800" y="0"/>
                </a:lnTo>
                <a:lnTo>
                  <a:pt x="10972800" y="11887200"/>
                </a:lnTo>
                <a:lnTo>
                  <a:pt x="0" y="11887200"/>
                </a:lnTo>
                <a:lnTo>
                  <a:pt x="0" y="0"/>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33"/>
          </a:p>
        </p:txBody>
      </p:sp>
      <p:sp>
        <p:nvSpPr>
          <p:cNvPr id="44" name="TextBox 43">
            <a:extLst>
              <a:ext uri="{FF2B5EF4-FFF2-40B4-BE49-F238E27FC236}">
                <a16:creationId xmlns:a16="http://schemas.microsoft.com/office/drawing/2014/main" id="{E6705692-F90C-7BC9-D590-0E33DBF36661}"/>
              </a:ext>
            </a:extLst>
          </p:cNvPr>
          <p:cNvSpPr txBox="1"/>
          <p:nvPr userDrawn="1"/>
        </p:nvSpPr>
        <p:spPr>
          <a:xfrm>
            <a:off x="3619500" y="1204452"/>
            <a:ext cx="10134600" cy="2519309"/>
          </a:xfrm>
          <a:prstGeom prst="rect">
            <a:avLst/>
          </a:prstGeom>
          <a:noFill/>
          <a:ln w="12700">
            <a:solidFill>
              <a:schemeClr val="accent2"/>
            </a:solidFill>
          </a:ln>
        </p:spPr>
        <p:txBody>
          <a:bodyPr wrap="square" tIns="0" bIns="144780" rtlCol="0">
            <a:noAutofit/>
          </a:bodyPr>
          <a:lstStyle/>
          <a:p>
            <a:pPr marL="0" marR="0" lvl="0" indent="0" algn="ctr" defTabSz="1447770" rtl="0" eaLnBrk="1" fontAlgn="base" latinLnBrk="0" hangingPunct="1">
              <a:lnSpc>
                <a:spcPct val="90000"/>
              </a:lnSpc>
              <a:spcBef>
                <a:spcPts val="0"/>
              </a:spcBef>
              <a:spcAft>
                <a:spcPct val="0"/>
              </a:spcAft>
              <a:buClr>
                <a:schemeClr val="folHlink"/>
              </a:buClr>
              <a:buSzPct val="120000"/>
              <a:buFontTx/>
              <a:buNone/>
              <a:tabLst/>
              <a:defRPr/>
            </a:pPr>
            <a:r>
              <a:rPr lang="en-US" altLang="en-US" sz="5067" b="1" dirty="0">
                <a:solidFill>
                  <a:schemeClr val="bg1"/>
                </a:solidFill>
              </a:rPr>
              <a:t>Poster Title Goes Here </a:t>
            </a:r>
            <a:br>
              <a:rPr lang="en-US" altLang="en-US" sz="5067" b="1" dirty="0">
                <a:solidFill>
                  <a:schemeClr val="bg1"/>
                </a:solidFill>
              </a:rPr>
            </a:br>
            <a:r>
              <a:rPr lang="en-US" altLang="en-US" sz="5067" b="1" dirty="0">
                <a:solidFill>
                  <a:schemeClr val="bg1"/>
                </a:solidFill>
              </a:rPr>
              <a:t>Poster Title Goes Here</a:t>
            </a:r>
          </a:p>
        </p:txBody>
      </p:sp>
      <p:sp>
        <p:nvSpPr>
          <p:cNvPr id="45" name="TextBox 44">
            <a:extLst>
              <a:ext uri="{FF2B5EF4-FFF2-40B4-BE49-F238E27FC236}">
                <a16:creationId xmlns:a16="http://schemas.microsoft.com/office/drawing/2014/main" id="{8A2E2AFF-3D55-4AEE-E765-24BF2742ECA9}"/>
              </a:ext>
            </a:extLst>
          </p:cNvPr>
          <p:cNvSpPr txBox="1"/>
          <p:nvPr userDrawn="1"/>
        </p:nvSpPr>
        <p:spPr>
          <a:xfrm>
            <a:off x="3619500" y="3699387"/>
            <a:ext cx="10134600" cy="1445342"/>
          </a:xfrm>
          <a:prstGeom prst="rect">
            <a:avLst/>
          </a:prstGeom>
          <a:noFill/>
          <a:ln w="12700">
            <a:solidFill>
              <a:schemeClr val="accent2"/>
            </a:solidFill>
          </a:ln>
        </p:spPr>
        <p:txBody>
          <a:bodyPr wrap="square" tIns="72390" bIns="289560" rtlCol="0" anchor="t" anchorCtr="0">
            <a:noAutofit/>
          </a:bodyPr>
          <a:lstStyle/>
          <a:p>
            <a:pPr marL="0" marR="0" lvl="0" indent="0" algn="ctr" defTabSz="1447770" rtl="0" eaLnBrk="1" fontAlgn="base" latinLnBrk="0" hangingPunct="1">
              <a:lnSpc>
                <a:spcPct val="90000"/>
              </a:lnSpc>
              <a:spcBef>
                <a:spcPts val="0"/>
              </a:spcBef>
              <a:spcAft>
                <a:spcPct val="0"/>
              </a:spcAft>
              <a:buClr>
                <a:schemeClr val="folHlink"/>
              </a:buClr>
              <a:buSzPct val="120000"/>
              <a:buFontTx/>
              <a:buNone/>
              <a:tabLst/>
              <a:defRPr/>
            </a:pPr>
            <a:r>
              <a:rPr lang="en-US" altLang="en-US" sz="2850" b="1" dirty="0">
                <a:solidFill>
                  <a:schemeClr val="bg1"/>
                </a:solidFill>
              </a:rPr>
              <a:t>Click to edit author/affiliation area</a:t>
            </a:r>
          </a:p>
        </p:txBody>
      </p:sp>
      <p:sp>
        <p:nvSpPr>
          <p:cNvPr id="15" name="Rectangle 14">
            <a:extLst>
              <a:ext uri="{FF2B5EF4-FFF2-40B4-BE49-F238E27FC236}">
                <a16:creationId xmlns:a16="http://schemas.microsoft.com/office/drawing/2014/main" id="{3B10340A-3CB2-8C48-977C-55A97D30C6B1}"/>
              </a:ext>
            </a:extLst>
          </p:cNvPr>
          <p:cNvSpPr/>
          <p:nvPr userDrawn="1"/>
        </p:nvSpPr>
        <p:spPr>
          <a:xfrm>
            <a:off x="723900" y="1204452"/>
            <a:ext cx="15925800" cy="2976716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81"/>
          </a:p>
        </p:txBody>
      </p:sp>
    </p:spTree>
    <p:extLst>
      <p:ext uri="{BB962C8B-B14F-4D97-AF65-F5344CB8AC3E}">
        <p14:creationId xmlns:p14="http://schemas.microsoft.com/office/powerpoint/2010/main" val="1230767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nner">
    <p:spTree>
      <p:nvGrpSpPr>
        <p:cNvPr id="1" name=""/>
        <p:cNvGrpSpPr/>
        <p:nvPr/>
      </p:nvGrpSpPr>
      <p:grpSpPr>
        <a:xfrm>
          <a:off x="0" y="0"/>
          <a:ext cx="0" cy="0"/>
          <a:chOff x="0" y="0"/>
          <a:chExt cx="0" cy="0"/>
        </a:xfrm>
      </p:grpSpPr>
      <p:sp>
        <p:nvSpPr>
          <p:cNvPr id="7" name="Text Placeholder 7">
            <a:extLst>
              <a:ext uri="{FF2B5EF4-FFF2-40B4-BE49-F238E27FC236}">
                <a16:creationId xmlns:a16="http://schemas.microsoft.com/office/drawing/2014/main" id="{FED068DC-A6B4-8546-9572-665003B1DEC6}"/>
              </a:ext>
            </a:extLst>
          </p:cNvPr>
          <p:cNvSpPr>
            <a:spLocks noGrp="1"/>
          </p:cNvSpPr>
          <p:nvPr>
            <p:ph type="body" sz="quarter" idx="12"/>
          </p:nvPr>
        </p:nvSpPr>
        <p:spPr>
          <a:xfrm>
            <a:off x="3619500" y="1204453"/>
            <a:ext cx="10134600" cy="2454184"/>
          </a:xfrm>
          <a:prstGeom prst="rect">
            <a:avLst/>
          </a:prstGeom>
        </p:spPr>
        <p:txBody>
          <a:bodyPr lIns="91440" tIns="0" bIns="91440" anchor="t" anchorCtr="0"/>
          <a:lstStyle>
            <a:lvl1pPr marL="0" indent="0" algn="ctr">
              <a:spcBef>
                <a:spcPts val="0"/>
              </a:spcBef>
              <a:buNone/>
              <a:defRPr sz="5067" b="1">
                <a:solidFill>
                  <a:schemeClr val="bg1"/>
                </a:solidFill>
              </a:defRPr>
            </a:lvl1pPr>
            <a:lvl2pPr marL="935042" indent="0">
              <a:buNone/>
              <a:defRPr sz="8181" b="1"/>
            </a:lvl2pPr>
            <a:lvl3pPr marL="1870083" indent="0">
              <a:buNone/>
              <a:defRPr sz="8181" b="1"/>
            </a:lvl3pPr>
            <a:lvl4pPr marL="2805126" indent="0">
              <a:buNone/>
              <a:defRPr sz="8181" b="1"/>
            </a:lvl4pPr>
            <a:lvl5pPr marL="3740168" indent="0">
              <a:buNone/>
              <a:defRPr sz="8181" b="1"/>
            </a:lvl5pPr>
          </a:lstStyle>
          <a:p>
            <a:pPr lvl="0">
              <a:buClrTx/>
              <a:buSzTx/>
            </a:pPr>
            <a:r>
              <a:rPr lang="en-US" altLang="en-US">
                <a:solidFill>
                  <a:schemeClr val="bg1"/>
                </a:solidFill>
              </a:rPr>
              <a:t>Click to edit Master text styles</a:t>
            </a:r>
          </a:p>
        </p:txBody>
      </p:sp>
      <p:sp>
        <p:nvSpPr>
          <p:cNvPr id="6" name="Text Placeholder 14">
            <a:extLst>
              <a:ext uri="{FF2B5EF4-FFF2-40B4-BE49-F238E27FC236}">
                <a16:creationId xmlns:a16="http://schemas.microsoft.com/office/drawing/2014/main" id="{F209687C-B39B-6946-A8A3-E2AC12A5D40B}"/>
              </a:ext>
            </a:extLst>
          </p:cNvPr>
          <p:cNvSpPr>
            <a:spLocks noGrp="1"/>
          </p:cNvSpPr>
          <p:nvPr>
            <p:ph type="body" sz="quarter" idx="10" hasCustomPrompt="1"/>
          </p:nvPr>
        </p:nvSpPr>
        <p:spPr>
          <a:xfrm>
            <a:off x="3619500" y="3687684"/>
            <a:ext cx="10134600" cy="1445342"/>
          </a:xfrm>
          <a:prstGeom prst="rect">
            <a:avLst/>
          </a:prstGeom>
        </p:spPr>
        <p:txBody>
          <a:bodyPr lIns="91440" bIns="182880" anchor="t" anchorCtr="0"/>
          <a:lstStyle>
            <a:lvl1pPr marL="0" indent="0" algn="ctr">
              <a:lnSpc>
                <a:spcPct val="110000"/>
              </a:lnSpc>
              <a:spcBef>
                <a:spcPts val="0"/>
              </a:spcBef>
              <a:buNone/>
              <a:defRPr sz="2850" b="1">
                <a:solidFill>
                  <a:schemeClr val="bg1"/>
                </a:solidFill>
              </a:defRPr>
            </a:lvl1pPr>
          </a:lstStyle>
          <a:p>
            <a:pPr lvl="0"/>
            <a:r>
              <a:rPr lang="en-US" dirty="0"/>
              <a:t>Click to edit author/affiliation area</a:t>
            </a:r>
          </a:p>
        </p:txBody>
      </p:sp>
    </p:spTree>
    <p:extLst>
      <p:ext uri="{BB962C8B-B14F-4D97-AF65-F5344CB8AC3E}">
        <p14:creationId xmlns:p14="http://schemas.microsoft.com/office/powerpoint/2010/main" val="3803084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order">
    <p:bg>
      <p:bgPr>
        <a:solidFill>
          <a:schemeClr val="bg1"/>
        </a:solidFill>
        <a:effectLst/>
      </p:bgPr>
    </p:bg>
    <p:spTree>
      <p:nvGrpSpPr>
        <p:cNvPr id="1" name=""/>
        <p:cNvGrpSpPr/>
        <p:nvPr/>
      </p:nvGrpSpPr>
      <p:grpSpPr>
        <a:xfrm>
          <a:off x="0" y="0"/>
          <a:ext cx="0" cy="0"/>
          <a:chOff x="0" y="0"/>
          <a:chExt cx="0" cy="0"/>
        </a:xfrm>
      </p:grpSpPr>
      <p:pic>
        <p:nvPicPr>
          <p:cNvPr id="10" name="Picture 9" descr="A blue world map&#10;&#10;AI-generated content may be incorrect.">
            <a:extLst>
              <a:ext uri="{FF2B5EF4-FFF2-40B4-BE49-F238E27FC236}">
                <a16:creationId xmlns:a16="http://schemas.microsoft.com/office/drawing/2014/main" id="{01A2AF6E-3D8E-6D93-B64D-6D1980AFFC03}"/>
              </a:ext>
            </a:extLst>
          </p:cNvPr>
          <p:cNvPicPr>
            <a:picLocks noChangeAspect="1"/>
          </p:cNvPicPr>
          <p:nvPr userDrawn="1"/>
        </p:nvPicPr>
        <p:blipFill>
          <a:blip r:embed="rId2"/>
          <a:srcRect l="9422" r="60013"/>
          <a:stretch>
            <a:fillRect/>
          </a:stretch>
        </p:blipFill>
        <p:spPr>
          <a:xfrm>
            <a:off x="0" y="0"/>
            <a:ext cx="17373600" cy="32004000"/>
          </a:xfrm>
          <a:prstGeom prst="rect">
            <a:avLst/>
          </a:prstGeom>
        </p:spPr>
      </p:pic>
      <p:sp>
        <p:nvSpPr>
          <p:cNvPr id="7" name="Text Placeholder 7">
            <a:extLst>
              <a:ext uri="{FF2B5EF4-FFF2-40B4-BE49-F238E27FC236}">
                <a16:creationId xmlns:a16="http://schemas.microsoft.com/office/drawing/2014/main" id="{FED068DC-A6B4-8546-9572-665003B1DEC6}"/>
              </a:ext>
            </a:extLst>
          </p:cNvPr>
          <p:cNvSpPr>
            <a:spLocks noGrp="1"/>
          </p:cNvSpPr>
          <p:nvPr>
            <p:ph type="body" sz="quarter" idx="12"/>
          </p:nvPr>
        </p:nvSpPr>
        <p:spPr>
          <a:xfrm>
            <a:off x="3619500" y="1204453"/>
            <a:ext cx="10134600" cy="2454184"/>
          </a:xfrm>
          <a:prstGeom prst="rect">
            <a:avLst/>
          </a:prstGeom>
        </p:spPr>
        <p:txBody>
          <a:bodyPr lIns="91440" tIns="0" bIns="91440" anchor="t" anchorCtr="0"/>
          <a:lstStyle>
            <a:lvl1pPr marL="0" indent="0" algn="ctr">
              <a:spcBef>
                <a:spcPts val="0"/>
              </a:spcBef>
              <a:buNone/>
              <a:defRPr sz="5067" b="1">
                <a:solidFill>
                  <a:schemeClr val="bg2"/>
                </a:solidFill>
              </a:defRPr>
            </a:lvl1pPr>
            <a:lvl2pPr marL="935042" indent="0">
              <a:buNone/>
              <a:defRPr sz="8181" b="1"/>
            </a:lvl2pPr>
            <a:lvl3pPr marL="1870083" indent="0">
              <a:buNone/>
              <a:defRPr sz="8181" b="1"/>
            </a:lvl3pPr>
            <a:lvl4pPr marL="2805126" indent="0">
              <a:buNone/>
              <a:defRPr sz="8181" b="1"/>
            </a:lvl4pPr>
            <a:lvl5pPr marL="3740168" indent="0">
              <a:buNone/>
              <a:defRPr sz="8181" b="1"/>
            </a:lvl5pPr>
          </a:lstStyle>
          <a:p>
            <a:pPr lvl="0">
              <a:buClrTx/>
              <a:buSzTx/>
            </a:pPr>
            <a:r>
              <a:rPr lang="en-US" altLang="en-US">
                <a:solidFill>
                  <a:schemeClr val="bg1"/>
                </a:solidFill>
              </a:rPr>
              <a:t>Click to edit Master text styles</a:t>
            </a:r>
          </a:p>
        </p:txBody>
      </p:sp>
      <p:sp>
        <p:nvSpPr>
          <p:cNvPr id="6" name="Text Placeholder 14">
            <a:extLst>
              <a:ext uri="{FF2B5EF4-FFF2-40B4-BE49-F238E27FC236}">
                <a16:creationId xmlns:a16="http://schemas.microsoft.com/office/drawing/2014/main" id="{F209687C-B39B-6946-A8A3-E2AC12A5D40B}"/>
              </a:ext>
            </a:extLst>
          </p:cNvPr>
          <p:cNvSpPr>
            <a:spLocks noGrp="1"/>
          </p:cNvSpPr>
          <p:nvPr>
            <p:ph type="body" sz="quarter" idx="10" hasCustomPrompt="1"/>
          </p:nvPr>
        </p:nvSpPr>
        <p:spPr>
          <a:xfrm>
            <a:off x="3619500" y="3687684"/>
            <a:ext cx="10134600" cy="1445342"/>
          </a:xfrm>
          <a:prstGeom prst="rect">
            <a:avLst/>
          </a:prstGeom>
        </p:spPr>
        <p:txBody>
          <a:bodyPr lIns="91440" bIns="182880" anchor="t" anchorCtr="0"/>
          <a:lstStyle>
            <a:lvl1pPr marL="0" indent="0" algn="ctr">
              <a:lnSpc>
                <a:spcPct val="110000"/>
              </a:lnSpc>
              <a:spcBef>
                <a:spcPts val="0"/>
              </a:spcBef>
              <a:buNone/>
              <a:defRPr sz="2850" b="1">
                <a:solidFill>
                  <a:schemeClr val="bg1"/>
                </a:solidFill>
              </a:defRPr>
            </a:lvl1pPr>
          </a:lstStyle>
          <a:p>
            <a:pPr lvl="0"/>
            <a:r>
              <a:rPr lang="en-US" dirty="0"/>
              <a:t>Click to edit author/affiliation area</a:t>
            </a:r>
          </a:p>
        </p:txBody>
      </p:sp>
      <p:sp>
        <p:nvSpPr>
          <p:cNvPr id="9" name="Rectangle 8">
            <a:extLst>
              <a:ext uri="{FF2B5EF4-FFF2-40B4-BE49-F238E27FC236}">
                <a16:creationId xmlns:a16="http://schemas.microsoft.com/office/drawing/2014/main" id="{0089F219-EA0D-1772-D9CE-CD7298C330C6}"/>
              </a:ext>
            </a:extLst>
          </p:cNvPr>
          <p:cNvSpPr/>
          <p:nvPr userDrawn="1"/>
        </p:nvSpPr>
        <p:spPr>
          <a:xfrm>
            <a:off x="1085850" y="5133026"/>
            <a:ext cx="15201900" cy="25207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33"/>
          </a:p>
        </p:txBody>
      </p:sp>
      <p:pic>
        <p:nvPicPr>
          <p:cNvPr id="2" name="Graphic 1">
            <a:extLst>
              <a:ext uri="{FF2B5EF4-FFF2-40B4-BE49-F238E27FC236}">
                <a16:creationId xmlns:a16="http://schemas.microsoft.com/office/drawing/2014/main" id="{0F55FB91-DA31-1896-ECD2-74F87D0783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3999414" y="314459"/>
            <a:ext cx="3176713" cy="3141334"/>
          </a:xfrm>
          <a:prstGeom prst="rect">
            <a:avLst/>
          </a:prstGeom>
        </p:spPr>
      </p:pic>
      <p:sp>
        <p:nvSpPr>
          <p:cNvPr id="5" name="TextBox 4">
            <a:extLst>
              <a:ext uri="{FF2B5EF4-FFF2-40B4-BE49-F238E27FC236}">
                <a16:creationId xmlns:a16="http://schemas.microsoft.com/office/drawing/2014/main" id="{FCF47CB3-0F60-6BA4-947D-23333F6ADC0B}"/>
              </a:ext>
            </a:extLst>
          </p:cNvPr>
          <p:cNvSpPr txBox="1"/>
          <p:nvPr userDrawn="1"/>
        </p:nvSpPr>
        <p:spPr>
          <a:xfrm>
            <a:off x="14179371" y="3609304"/>
            <a:ext cx="2816797" cy="1452705"/>
          </a:xfrm>
          <a:prstGeom prst="rect">
            <a:avLst/>
          </a:prstGeom>
          <a:noFill/>
        </p:spPr>
        <p:txBody>
          <a:bodyPr wrap="none" rtlCol="0">
            <a:spAutoFit/>
          </a:bodyPr>
          <a:lstStyle/>
          <a:p>
            <a:r>
              <a:rPr lang="en-US" sz="2600" b="1" dirty="0">
                <a:solidFill>
                  <a:srgbClr val="00AEEF"/>
                </a:solidFill>
                <a:effectLst>
                  <a:outerShdw blurRad="38100" dist="38100" dir="2700000" algn="tl">
                    <a:srgbClr val="000000">
                      <a:alpha val="43137"/>
                    </a:srgbClr>
                  </a:outerShdw>
                </a:effectLst>
              </a:rPr>
              <a:t>2026</a:t>
            </a:r>
          </a:p>
          <a:p>
            <a:r>
              <a:rPr lang="en-US" sz="2600" b="1" dirty="0">
                <a:solidFill>
                  <a:srgbClr val="00AEEF"/>
                </a:solidFill>
                <a:effectLst>
                  <a:outerShdw blurRad="38100" dist="38100" dir="2700000" algn="tl">
                    <a:srgbClr val="000000">
                      <a:alpha val="43137"/>
                    </a:srgbClr>
                  </a:outerShdw>
                </a:effectLst>
              </a:rPr>
              <a:t>Conference</a:t>
            </a:r>
          </a:p>
          <a:p>
            <a:r>
              <a:rPr lang="en-US" sz="2600" b="1" dirty="0">
                <a:solidFill>
                  <a:srgbClr val="00AEEF"/>
                </a:solidFill>
                <a:effectLst>
                  <a:outerShdw blurRad="38100" dist="38100" dir="2700000" algn="tl">
                    <a:srgbClr val="000000">
                      <a:alpha val="43137"/>
                    </a:srgbClr>
                  </a:outerShdw>
                </a:effectLst>
              </a:rPr>
              <a:t>Lisbon, Portugal</a:t>
            </a:r>
          </a:p>
        </p:txBody>
      </p:sp>
      <p:pic>
        <p:nvPicPr>
          <p:cNvPr id="12" name="Picture 11">
            <a:extLst>
              <a:ext uri="{FF2B5EF4-FFF2-40B4-BE49-F238E27FC236}">
                <a16:creationId xmlns:a16="http://schemas.microsoft.com/office/drawing/2014/main" id="{29166065-194C-402B-AAE7-DDDECD4311A2}"/>
              </a:ext>
            </a:extLst>
          </p:cNvPr>
          <p:cNvPicPr>
            <a:picLocks noChangeAspect="1"/>
          </p:cNvPicPr>
          <p:nvPr userDrawn="1"/>
        </p:nvPicPr>
        <p:blipFill>
          <a:blip r:embed="rId4"/>
          <a:stretch>
            <a:fillRect/>
          </a:stretch>
        </p:blipFill>
        <p:spPr>
          <a:xfrm>
            <a:off x="211045" y="3249743"/>
            <a:ext cx="3354136" cy="1812266"/>
          </a:xfrm>
          <a:prstGeom prst="rect">
            <a:avLst/>
          </a:prstGeom>
        </p:spPr>
      </p:pic>
    </p:spTree>
    <p:extLst>
      <p:ext uri="{BB962C8B-B14F-4D97-AF65-F5344CB8AC3E}">
        <p14:creationId xmlns:p14="http://schemas.microsoft.com/office/powerpoint/2010/main" val="3653441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Border">
    <p:bg>
      <p:bgPr>
        <a:solidFill>
          <a:schemeClr val="bg1"/>
        </a:solidFill>
        <a:effectLst/>
      </p:bgPr>
    </p:bg>
    <p:spTree>
      <p:nvGrpSpPr>
        <p:cNvPr id="1" name=""/>
        <p:cNvGrpSpPr/>
        <p:nvPr/>
      </p:nvGrpSpPr>
      <p:grpSpPr>
        <a:xfrm>
          <a:off x="0" y="0"/>
          <a:ext cx="0" cy="0"/>
          <a:chOff x="0" y="0"/>
          <a:chExt cx="0" cy="0"/>
        </a:xfrm>
      </p:grpSpPr>
      <p:pic>
        <p:nvPicPr>
          <p:cNvPr id="10" name="Picture 9" descr="A blue world map&#10;&#10;AI-generated content may be incorrect.">
            <a:extLst>
              <a:ext uri="{FF2B5EF4-FFF2-40B4-BE49-F238E27FC236}">
                <a16:creationId xmlns:a16="http://schemas.microsoft.com/office/drawing/2014/main" id="{01A2AF6E-3D8E-6D93-B64D-6D1980AFFC03}"/>
              </a:ext>
            </a:extLst>
          </p:cNvPr>
          <p:cNvPicPr>
            <a:picLocks noChangeAspect="1"/>
          </p:cNvPicPr>
          <p:nvPr userDrawn="1"/>
        </p:nvPicPr>
        <p:blipFill>
          <a:blip r:embed="rId2"/>
          <a:srcRect l="41799" r="27636"/>
          <a:stretch>
            <a:fillRect/>
          </a:stretch>
        </p:blipFill>
        <p:spPr>
          <a:xfrm>
            <a:off x="0" y="0"/>
            <a:ext cx="17373600" cy="32004000"/>
          </a:xfrm>
          <a:prstGeom prst="rect">
            <a:avLst/>
          </a:prstGeom>
        </p:spPr>
      </p:pic>
      <p:sp>
        <p:nvSpPr>
          <p:cNvPr id="7" name="Text Placeholder 7">
            <a:extLst>
              <a:ext uri="{FF2B5EF4-FFF2-40B4-BE49-F238E27FC236}">
                <a16:creationId xmlns:a16="http://schemas.microsoft.com/office/drawing/2014/main" id="{FED068DC-A6B4-8546-9572-665003B1DEC6}"/>
              </a:ext>
            </a:extLst>
          </p:cNvPr>
          <p:cNvSpPr>
            <a:spLocks noGrp="1"/>
          </p:cNvSpPr>
          <p:nvPr>
            <p:ph type="body" sz="quarter" idx="12"/>
          </p:nvPr>
        </p:nvSpPr>
        <p:spPr>
          <a:xfrm>
            <a:off x="3619500" y="1204453"/>
            <a:ext cx="10134600" cy="2454184"/>
          </a:xfrm>
          <a:prstGeom prst="rect">
            <a:avLst/>
          </a:prstGeom>
        </p:spPr>
        <p:txBody>
          <a:bodyPr lIns="91440" tIns="0" bIns="91440" anchor="t" anchorCtr="0"/>
          <a:lstStyle>
            <a:lvl1pPr marL="0" indent="0" algn="ctr">
              <a:spcBef>
                <a:spcPts val="0"/>
              </a:spcBef>
              <a:buNone/>
              <a:defRPr sz="5067" b="1">
                <a:solidFill>
                  <a:schemeClr val="bg2"/>
                </a:solidFill>
              </a:defRPr>
            </a:lvl1pPr>
            <a:lvl2pPr marL="935042" indent="0">
              <a:buNone/>
              <a:defRPr sz="8181" b="1"/>
            </a:lvl2pPr>
            <a:lvl3pPr marL="1870083" indent="0">
              <a:buNone/>
              <a:defRPr sz="8181" b="1"/>
            </a:lvl3pPr>
            <a:lvl4pPr marL="2805126" indent="0">
              <a:buNone/>
              <a:defRPr sz="8181" b="1"/>
            </a:lvl4pPr>
            <a:lvl5pPr marL="3740168" indent="0">
              <a:buNone/>
              <a:defRPr sz="8181" b="1"/>
            </a:lvl5pPr>
          </a:lstStyle>
          <a:p>
            <a:pPr lvl="0">
              <a:buClrTx/>
              <a:buSzTx/>
            </a:pPr>
            <a:r>
              <a:rPr lang="en-US" altLang="en-US">
                <a:solidFill>
                  <a:schemeClr val="bg1"/>
                </a:solidFill>
              </a:rPr>
              <a:t>Click to edit Master text styles</a:t>
            </a:r>
          </a:p>
        </p:txBody>
      </p:sp>
      <p:sp>
        <p:nvSpPr>
          <p:cNvPr id="6" name="Text Placeholder 14">
            <a:extLst>
              <a:ext uri="{FF2B5EF4-FFF2-40B4-BE49-F238E27FC236}">
                <a16:creationId xmlns:a16="http://schemas.microsoft.com/office/drawing/2014/main" id="{F209687C-B39B-6946-A8A3-E2AC12A5D40B}"/>
              </a:ext>
            </a:extLst>
          </p:cNvPr>
          <p:cNvSpPr>
            <a:spLocks noGrp="1"/>
          </p:cNvSpPr>
          <p:nvPr>
            <p:ph type="body" sz="quarter" idx="10" hasCustomPrompt="1"/>
          </p:nvPr>
        </p:nvSpPr>
        <p:spPr>
          <a:xfrm>
            <a:off x="3619500" y="3687684"/>
            <a:ext cx="10134600" cy="1445342"/>
          </a:xfrm>
          <a:prstGeom prst="rect">
            <a:avLst/>
          </a:prstGeom>
        </p:spPr>
        <p:txBody>
          <a:bodyPr lIns="91440" bIns="182880" anchor="t" anchorCtr="0"/>
          <a:lstStyle>
            <a:lvl1pPr marL="0" indent="0" algn="ctr">
              <a:lnSpc>
                <a:spcPct val="110000"/>
              </a:lnSpc>
              <a:spcBef>
                <a:spcPts val="0"/>
              </a:spcBef>
              <a:buNone/>
              <a:defRPr sz="2850" b="1">
                <a:solidFill>
                  <a:schemeClr val="bg1"/>
                </a:solidFill>
              </a:defRPr>
            </a:lvl1pPr>
          </a:lstStyle>
          <a:p>
            <a:pPr lvl="0"/>
            <a:r>
              <a:rPr lang="en-US" dirty="0"/>
              <a:t>Click to edit author/affiliation area</a:t>
            </a:r>
          </a:p>
        </p:txBody>
      </p:sp>
      <p:sp>
        <p:nvSpPr>
          <p:cNvPr id="9" name="Rectangle 8">
            <a:extLst>
              <a:ext uri="{FF2B5EF4-FFF2-40B4-BE49-F238E27FC236}">
                <a16:creationId xmlns:a16="http://schemas.microsoft.com/office/drawing/2014/main" id="{0089F219-EA0D-1772-D9CE-CD7298C330C6}"/>
              </a:ext>
            </a:extLst>
          </p:cNvPr>
          <p:cNvSpPr/>
          <p:nvPr userDrawn="1"/>
        </p:nvSpPr>
        <p:spPr>
          <a:xfrm>
            <a:off x="1085850" y="5133026"/>
            <a:ext cx="15201900" cy="25207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33"/>
          </a:p>
        </p:txBody>
      </p:sp>
      <p:pic>
        <p:nvPicPr>
          <p:cNvPr id="3" name="Graphic 2">
            <a:extLst>
              <a:ext uri="{FF2B5EF4-FFF2-40B4-BE49-F238E27FC236}">
                <a16:creationId xmlns:a16="http://schemas.microsoft.com/office/drawing/2014/main" id="{27230C44-5E85-02AD-A7B7-CA21DC5EBD0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3999414" y="314459"/>
            <a:ext cx="3176713" cy="3141334"/>
          </a:xfrm>
          <a:prstGeom prst="rect">
            <a:avLst/>
          </a:prstGeom>
        </p:spPr>
      </p:pic>
      <p:sp>
        <p:nvSpPr>
          <p:cNvPr id="4" name="TextBox 3">
            <a:extLst>
              <a:ext uri="{FF2B5EF4-FFF2-40B4-BE49-F238E27FC236}">
                <a16:creationId xmlns:a16="http://schemas.microsoft.com/office/drawing/2014/main" id="{79E78D02-42FA-8E41-AD72-125C8535ADF2}"/>
              </a:ext>
            </a:extLst>
          </p:cNvPr>
          <p:cNvSpPr txBox="1"/>
          <p:nvPr userDrawn="1"/>
        </p:nvSpPr>
        <p:spPr>
          <a:xfrm>
            <a:off x="14179371" y="3609304"/>
            <a:ext cx="2816797" cy="1452705"/>
          </a:xfrm>
          <a:prstGeom prst="rect">
            <a:avLst/>
          </a:prstGeom>
          <a:noFill/>
        </p:spPr>
        <p:txBody>
          <a:bodyPr wrap="none" rtlCol="0">
            <a:spAutoFit/>
          </a:bodyPr>
          <a:lstStyle/>
          <a:p>
            <a:r>
              <a:rPr lang="en-US" sz="2600" b="1" dirty="0">
                <a:solidFill>
                  <a:srgbClr val="00AEEF"/>
                </a:solidFill>
                <a:effectLst>
                  <a:outerShdw blurRad="38100" dist="38100" dir="2700000" algn="tl">
                    <a:srgbClr val="000000">
                      <a:alpha val="43137"/>
                    </a:srgbClr>
                  </a:outerShdw>
                </a:effectLst>
              </a:rPr>
              <a:t>2026</a:t>
            </a:r>
          </a:p>
          <a:p>
            <a:r>
              <a:rPr lang="en-US" sz="2600" b="1" dirty="0">
                <a:solidFill>
                  <a:srgbClr val="00AEEF"/>
                </a:solidFill>
                <a:effectLst>
                  <a:outerShdw blurRad="38100" dist="38100" dir="2700000" algn="tl">
                    <a:srgbClr val="000000">
                      <a:alpha val="43137"/>
                    </a:srgbClr>
                  </a:outerShdw>
                </a:effectLst>
              </a:rPr>
              <a:t>Conference</a:t>
            </a:r>
          </a:p>
          <a:p>
            <a:r>
              <a:rPr lang="en-US" sz="2600" b="1" dirty="0">
                <a:solidFill>
                  <a:srgbClr val="00AEEF"/>
                </a:solidFill>
                <a:effectLst>
                  <a:outerShdw blurRad="38100" dist="38100" dir="2700000" algn="tl">
                    <a:srgbClr val="000000">
                      <a:alpha val="43137"/>
                    </a:srgbClr>
                  </a:outerShdw>
                </a:effectLst>
              </a:rPr>
              <a:t>Lisbon, Portugal</a:t>
            </a:r>
          </a:p>
        </p:txBody>
      </p:sp>
      <p:pic>
        <p:nvPicPr>
          <p:cNvPr id="12" name="Picture 11">
            <a:extLst>
              <a:ext uri="{FF2B5EF4-FFF2-40B4-BE49-F238E27FC236}">
                <a16:creationId xmlns:a16="http://schemas.microsoft.com/office/drawing/2014/main" id="{EC3AD5D5-C3B0-2BC7-3D0F-6C713EF335A1}"/>
              </a:ext>
            </a:extLst>
          </p:cNvPr>
          <p:cNvPicPr>
            <a:picLocks noChangeAspect="1"/>
          </p:cNvPicPr>
          <p:nvPr userDrawn="1"/>
        </p:nvPicPr>
        <p:blipFill>
          <a:blip r:embed="rId4"/>
          <a:stretch>
            <a:fillRect/>
          </a:stretch>
        </p:blipFill>
        <p:spPr>
          <a:xfrm>
            <a:off x="211045" y="3249743"/>
            <a:ext cx="3354136" cy="1812266"/>
          </a:xfrm>
          <a:prstGeom prst="rect">
            <a:avLst/>
          </a:prstGeom>
        </p:spPr>
      </p:pic>
    </p:spTree>
    <p:extLst>
      <p:ext uri="{BB962C8B-B14F-4D97-AF65-F5344CB8AC3E}">
        <p14:creationId xmlns:p14="http://schemas.microsoft.com/office/powerpoint/2010/main" val="2457032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Border">
    <p:bg>
      <p:bgPr>
        <a:solidFill>
          <a:schemeClr val="bg1"/>
        </a:solidFill>
        <a:effectLst/>
      </p:bgPr>
    </p:bg>
    <p:spTree>
      <p:nvGrpSpPr>
        <p:cNvPr id="1" name=""/>
        <p:cNvGrpSpPr/>
        <p:nvPr/>
      </p:nvGrpSpPr>
      <p:grpSpPr>
        <a:xfrm>
          <a:off x="0" y="0"/>
          <a:ext cx="0" cy="0"/>
          <a:chOff x="0" y="0"/>
          <a:chExt cx="0" cy="0"/>
        </a:xfrm>
      </p:grpSpPr>
      <p:pic>
        <p:nvPicPr>
          <p:cNvPr id="10" name="Picture 9" descr="A blue world map&#10;&#10;AI-generated content may be incorrect.">
            <a:extLst>
              <a:ext uri="{FF2B5EF4-FFF2-40B4-BE49-F238E27FC236}">
                <a16:creationId xmlns:a16="http://schemas.microsoft.com/office/drawing/2014/main" id="{01A2AF6E-3D8E-6D93-B64D-6D1980AFFC03}"/>
              </a:ext>
            </a:extLst>
          </p:cNvPr>
          <p:cNvPicPr>
            <a:picLocks noChangeAspect="1"/>
          </p:cNvPicPr>
          <p:nvPr userDrawn="1"/>
        </p:nvPicPr>
        <p:blipFill>
          <a:blip r:embed="rId2"/>
          <a:srcRect l="63000" r="6435"/>
          <a:stretch>
            <a:fillRect/>
          </a:stretch>
        </p:blipFill>
        <p:spPr>
          <a:xfrm>
            <a:off x="1" y="0"/>
            <a:ext cx="17373600" cy="32004000"/>
          </a:xfrm>
          <a:prstGeom prst="rect">
            <a:avLst/>
          </a:prstGeom>
        </p:spPr>
      </p:pic>
      <p:sp>
        <p:nvSpPr>
          <p:cNvPr id="7" name="Text Placeholder 7">
            <a:extLst>
              <a:ext uri="{FF2B5EF4-FFF2-40B4-BE49-F238E27FC236}">
                <a16:creationId xmlns:a16="http://schemas.microsoft.com/office/drawing/2014/main" id="{FED068DC-A6B4-8546-9572-665003B1DEC6}"/>
              </a:ext>
            </a:extLst>
          </p:cNvPr>
          <p:cNvSpPr>
            <a:spLocks noGrp="1"/>
          </p:cNvSpPr>
          <p:nvPr>
            <p:ph type="body" sz="quarter" idx="12"/>
          </p:nvPr>
        </p:nvSpPr>
        <p:spPr>
          <a:xfrm>
            <a:off x="3619500" y="1204453"/>
            <a:ext cx="10134600" cy="2454184"/>
          </a:xfrm>
          <a:prstGeom prst="rect">
            <a:avLst/>
          </a:prstGeom>
        </p:spPr>
        <p:txBody>
          <a:bodyPr lIns="91440" tIns="0" bIns="91440" anchor="t" anchorCtr="0"/>
          <a:lstStyle>
            <a:lvl1pPr marL="0" indent="0" algn="ctr">
              <a:spcBef>
                <a:spcPts val="0"/>
              </a:spcBef>
              <a:buNone/>
              <a:defRPr sz="5067" b="1">
                <a:solidFill>
                  <a:schemeClr val="bg2"/>
                </a:solidFill>
              </a:defRPr>
            </a:lvl1pPr>
            <a:lvl2pPr marL="935042" indent="0">
              <a:buNone/>
              <a:defRPr sz="8181" b="1"/>
            </a:lvl2pPr>
            <a:lvl3pPr marL="1870083" indent="0">
              <a:buNone/>
              <a:defRPr sz="8181" b="1"/>
            </a:lvl3pPr>
            <a:lvl4pPr marL="2805126" indent="0">
              <a:buNone/>
              <a:defRPr sz="8181" b="1"/>
            </a:lvl4pPr>
            <a:lvl5pPr marL="3740168" indent="0">
              <a:buNone/>
              <a:defRPr sz="8181" b="1"/>
            </a:lvl5pPr>
          </a:lstStyle>
          <a:p>
            <a:pPr lvl="0">
              <a:buClrTx/>
              <a:buSzTx/>
            </a:pPr>
            <a:r>
              <a:rPr lang="en-US" altLang="en-US">
                <a:solidFill>
                  <a:schemeClr val="bg1"/>
                </a:solidFill>
              </a:rPr>
              <a:t>Click to edit Master text styles</a:t>
            </a:r>
          </a:p>
        </p:txBody>
      </p:sp>
      <p:sp>
        <p:nvSpPr>
          <p:cNvPr id="6" name="Text Placeholder 14">
            <a:extLst>
              <a:ext uri="{FF2B5EF4-FFF2-40B4-BE49-F238E27FC236}">
                <a16:creationId xmlns:a16="http://schemas.microsoft.com/office/drawing/2014/main" id="{F209687C-B39B-6946-A8A3-E2AC12A5D40B}"/>
              </a:ext>
            </a:extLst>
          </p:cNvPr>
          <p:cNvSpPr>
            <a:spLocks noGrp="1"/>
          </p:cNvSpPr>
          <p:nvPr>
            <p:ph type="body" sz="quarter" idx="10" hasCustomPrompt="1"/>
          </p:nvPr>
        </p:nvSpPr>
        <p:spPr>
          <a:xfrm>
            <a:off x="3619500" y="3687684"/>
            <a:ext cx="10134600" cy="1445342"/>
          </a:xfrm>
          <a:prstGeom prst="rect">
            <a:avLst/>
          </a:prstGeom>
        </p:spPr>
        <p:txBody>
          <a:bodyPr lIns="91440" bIns="182880" anchor="t" anchorCtr="0"/>
          <a:lstStyle>
            <a:lvl1pPr marL="0" indent="0" algn="ctr">
              <a:lnSpc>
                <a:spcPct val="110000"/>
              </a:lnSpc>
              <a:spcBef>
                <a:spcPts val="0"/>
              </a:spcBef>
              <a:buNone/>
              <a:defRPr sz="2850" b="1">
                <a:solidFill>
                  <a:schemeClr val="bg1"/>
                </a:solidFill>
              </a:defRPr>
            </a:lvl1pPr>
          </a:lstStyle>
          <a:p>
            <a:pPr lvl="0"/>
            <a:r>
              <a:rPr lang="en-US" dirty="0"/>
              <a:t>Click to edit author/affiliation area</a:t>
            </a:r>
          </a:p>
        </p:txBody>
      </p:sp>
      <p:sp>
        <p:nvSpPr>
          <p:cNvPr id="9" name="Rectangle 8">
            <a:extLst>
              <a:ext uri="{FF2B5EF4-FFF2-40B4-BE49-F238E27FC236}">
                <a16:creationId xmlns:a16="http://schemas.microsoft.com/office/drawing/2014/main" id="{0089F219-EA0D-1772-D9CE-CD7298C330C6}"/>
              </a:ext>
            </a:extLst>
          </p:cNvPr>
          <p:cNvSpPr/>
          <p:nvPr userDrawn="1"/>
        </p:nvSpPr>
        <p:spPr>
          <a:xfrm>
            <a:off x="1085850" y="5133026"/>
            <a:ext cx="15201900" cy="25207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33"/>
          </a:p>
        </p:txBody>
      </p:sp>
      <p:pic>
        <p:nvPicPr>
          <p:cNvPr id="3" name="Graphic 2">
            <a:extLst>
              <a:ext uri="{FF2B5EF4-FFF2-40B4-BE49-F238E27FC236}">
                <a16:creationId xmlns:a16="http://schemas.microsoft.com/office/drawing/2014/main" id="{2FA04CF1-1036-51D5-4808-A06094EA74E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3999414" y="314459"/>
            <a:ext cx="3176713" cy="3141334"/>
          </a:xfrm>
          <a:prstGeom prst="rect">
            <a:avLst/>
          </a:prstGeom>
        </p:spPr>
      </p:pic>
      <p:sp>
        <p:nvSpPr>
          <p:cNvPr id="4" name="TextBox 3">
            <a:extLst>
              <a:ext uri="{FF2B5EF4-FFF2-40B4-BE49-F238E27FC236}">
                <a16:creationId xmlns:a16="http://schemas.microsoft.com/office/drawing/2014/main" id="{7F61AD35-DE57-2849-F066-FB564EBE6C07}"/>
              </a:ext>
            </a:extLst>
          </p:cNvPr>
          <p:cNvSpPr txBox="1"/>
          <p:nvPr userDrawn="1"/>
        </p:nvSpPr>
        <p:spPr>
          <a:xfrm>
            <a:off x="14179371" y="3609304"/>
            <a:ext cx="2816797" cy="1452705"/>
          </a:xfrm>
          <a:prstGeom prst="rect">
            <a:avLst/>
          </a:prstGeom>
          <a:noFill/>
        </p:spPr>
        <p:txBody>
          <a:bodyPr wrap="none" rtlCol="0">
            <a:spAutoFit/>
          </a:bodyPr>
          <a:lstStyle/>
          <a:p>
            <a:r>
              <a:rPr lang="en-US" sz="2600" b="1" dirty="0">
                <a:solidFill>
                  <a:srgbClr val="00AEEF"/>
                </a:solidFill>
                <a:effectLst>
                  <a:outerShdw blurRad="38100" dist="38100" dir="2700000" algn="tl">
                    <a:srgbClr val="000000">
                      <a:alpha val="43137"/>
                    </a:srgbClr>
                  </a:outerShdw>
                </a:effectLst>
              </a:rPr>
              <a:t>2026</a:t>
            </a:r>
          </a:p>
          <a:p>
            <a:r>
              <a:rPr lang="en-US" sz="2600" b="1" dirty="0">
                <a:solidFill>
                  <a:srgbClr val="00AEEF"/>
                </a:solidFill>
                <a:effectLst>
                  <a:outerShdw blurRad="38100" dist="38100" dir="2700000" algn="tl">
                    <a:srgbClr val="000000">
                      <a:alpha val="43137"/>
                    </a:srgbClr>
                  </a:outerShdw>
                </a:effectLst>
              </a:rPr>
              <a:t>Conference</a:t>
            </a:r>
          </a:p>
          <a:p>
            <a:r>
              <a:rPr lang="en-US" sz="2600" b="1" dirty="0">
                <a:solidFill>
                  <a:srgbClr val="00AEEF"/>
                </a:solidFill>
                <a:effectLst>
                  <a:outerShdw blurRad="38100" dist="38100" dir="2700000" algn="tl">
                    <a:srgbClr val="000000">
                      <a:alpha val="43137"/>
                    </a:srgbClr>
                  </a:outerShdw>
                </a:effectLst>
              </a:rPr>
              <a:t>Lisbon, Portugal</a:t>
            </a:r>
          </a:p>
        </p:txBody>
      </p:sp>
      <p:pic>
        <p:nvPicPr>
          <p:cNvPr id="12" name="Picture 11">
            <a:extLst>
              <a:ext uri="{FF2B5EF4-FFF2-40B4-BE49-F238E27FC236}">
                <a16:creationId xmlns:a16="http://schemas.microsoft.com/office/drawing/2014/main" id="{583036A3-DF6A-A434-588D-9BB44E0553DD}"/>
              </a:ext>
            </a:extLst>
          </p:cNvPr>
          <p:cNvPicPr>
            <a:picLocks noChangeAspect="1"/>
          </p:cNvPicPr>
          <p:nvPr userDrawn="1"/>
        </p:nvPicPr>
        <p:blipFill>
          <a:blip r:embed="rId4"/>
          <a:stretch>
            <a:fillRect/>
          </a:stretch>
        </p:blipFill>
        <p:spPr>
          <a:xfrm>
            <a:off x="211045" y="3249743"/>
            <a:ext cx="3354136" cy="1812266"/>
          </a:xfrm>
          <a:prstGeom prst="rect">
            <a:avLst/>
          </a:prstGeom>
        </p:spPr>
      </p:pic>
    </p:spTree>
    <p:extLst>
      <p:ext uri="{BB962C8B-B14F-4D97-AF65-F5344CB8AC3E}">
        <p14:creationId xmlns:p14="http://schemas.microsoft.com/office/powerpoint/2010/main" val="1753139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etter Poster (QR co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0546A9-025B-62EB-2249-115E0FBC3221}"/>
              </a:ext>
            </a:extLst>
          </p:cNvPr>
          <p:cNvSpPr/>
          <p:nvPr userDrawn="1"/>
        </p:nvSpPr>
        <p:spPr>
          <a:xfrm>
            <a:off x="0" y="0"/>
            <a:ext cx="17373600" cy="12801600"/>
          </a:xfrm>
          <a:prstGeom prst="rect">
            <a:avLst/>
          </a:prstGeom>
          <a:solidFill>
            <a:srgbClr val="1F2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33" dirty="0"/>
          </a:p>
        </p:txBody>
      </p:sp>
      <p:sp>
        <p:nvSpPr>
          <p:cNvPr id="4" name="Text Placeholder 3">
            <a:extLst>
              <a:ext uri="{FF2B5EF4-FFF2-40B4-BE49-F238E27FC236}">
                <a16:creationId xmlns:a16="http://schemas.microsoft.com/office/drawing/2014/main" id="{005A3DA4-B4FD-97EB-39E0-D0D36E119440}"/>
              </a:ext>
            </a:extLst>
          </p:cNvPr>
          <p:cNvSpPr>
            <a:spLocks noGrp="1"/>
          </p:cNvSpPr>
          <p:nvPr>
            <p:ph type="body" sz="quarter" idx="10" hasCustomPrompt="1"/>
          </p:nvPr>
        </p:nvSpPr>
        <p:spPr>
          <a:xfrm>
            <a:off x="723900" y="6318929"/>
            <a:ext cx="15925800" cy="3297903"/>
          </a:xfrm>
          <a:prstGeom prst="rect">
            <a:avLst/>
          </a:prstGeom>
        </p:spPr>
        <p:txBody>
          <a:bodyPr>
            <a:noAutofit/>
          </a:bodyPr>
          <a:lstStyle>
            <a:lvl1pPr marL="0" indent="0">
              <a:buNone/>
              <a:defRPr sz="15200" b="1">
                <a:solidFill>
                  <a:schemeClr val="bg1"/>
                </a:solidFill>
              </a:defRPr>
            </a:lvl1pPr>
          </a:lstStyle>
          <a:p>
            <a:pPr lvl="0"/>
            <a:r>
              <a:rPr lang="en-US" dirty="0"/>
              <a:t>Click to edit text</a:t>
            </a:r>
          </a:p>
        </p:txBody>
      </p:sp>
      <p:sp>
        <p:nvSpPr>
          <p:cNvPr id="7" name="Text Placeholder 3">
            <a:extLst>
              <a:ext uri="{FF2B5EF4-FFF2-40B4-BE49-F238E27FC236}">
                <a16:creationId xmlns:a16="http://schemas.microsoft.com/office/drawing/2014/main" id="{AA27CA02-DEE5-062B-959C-4CC3292511DF}"/>
              </a:ext>
            </a:extLst>
          </p:cNvPr>
          <p:cNvSpPr>
            <a:spLocks noGrp="1"/>
          </p:cNvSpPr>
          <p:nvPr>
            <p:ph type="body" sz="quarter" idx="11" hasCustomPrompt="1"/>
          </p:nvPr>
        </p:nvSpPr>
        <p:spPr>
          <a:xfrm>
            <a:off x="723900" y="10162136"/>
            <a:ext cx="15925800" cy="1334360"/>
          </a:xfrm>
          <a:prstGeom prst="rect">
            <a:avLst/>
          </a:prstGeom>
        </p:spPr>
        <p:txBody>
          <a:bodyPr>
            <a:noAutofit/>
          </a:bodyPr>
          <a:lstStyle>
            <a:lvl1pPr marL="0" indent="0">
              <a:buNone/>
              <a:defRPr sz="4433" b="1">
                <a:solidFill>
                  <a:schemeClr val="bg1"/>
                </a:solidFill>
              </a:defRPr>
            </a:lvl1pPr>
          </a:lstStyle>
          <a:p>
            <a:pPr lvl="0"/>
            <a:r>
              <a:rPr lang="en-US" dirty="0"/>
              <a:t>Click to edit text</a:t>
            </a:r>
          </a:p>
        </p:txBody>
      </p:sp>
      <p:pic>
        <p:nvPicPr>
          <p:cNvPr id="6" name="Graphic 5">
            <a:extLst>
              <a:ext uri="{FF2B5EF4-FFF2-40B4-BE49-F238E27FC236}">
                <a16:creationId xmlns:a16="http://schemas.microsoft.com/office/drawing/2014/main" id="{C4FEAA5C-2243-F7F0-40FF-220EE2B5E8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3999414" y="314459"/>
            <a:ext cx="3176713" cy="3141334"/>
          </a:xfrm>
          <a:prstGeom prst="rect">
            <a:avLst/>
          </a:prstGeom>
        </p:spPr>
      </p:pic>
      <p:sp>
        <p:nvSpPr>
          <p:cNvPr id="8" name="TextBox 7">
            <a:extLst>
              <a:ext uri="{FF2B5EF4-FFF2-40B4-BE49-F238E27FC236}">
                <a16:creationId xmlns:a16="http://schemas.microsoft.com/office/drawing/2014/main" id="{E8BCE3D6-483D-D180-5CAE-9D4C752C0C32}"/>
              </a:ext>
            </a:extLst>
          </p:cNvPr>
          <p:cNvSpPr txBox="1"/>
          <p:nvPr userDrawn="1"/>
        </p:nvSpPr>
        <p:spPr>
          <a:xfrm>
            <a:off x="14179371" y="3609304"/>
            <a:ext cx="2816797" cy="1452705"/>
          </a:xfrm>
          <a:prstGeom prst="rect">
            <a:avLst/>
          </a:prstGeom>
          <a:noFill/>
        </p:spPr>
        <p:txBody>
          <a:bodyPr wrap="none" rtlCol="0">
            <a:spAutoFit/>
          </a:bodyPr>
          <a:lstStyle/>
          <a:p>
            <a:r>
              <a:rPr lang="en-US" sz="2600" b="1" dirty="0">
                <a:solidFill>
                  <a:srgbClr val="00AEEF"/>
                </a:solidFill>
                <a:effectLst>
                  <a:outerShdw blurRad="38100" dist="38100" dir="2700000" algn="tl">
                    <a:srgbClr val="000000">
                      <a:alpha val="43137"/>
                    </a:srgbClr>
                  </a:outerShdw>
                </a:effectLst>
              </a:rPr>
              <a:t>2026</a:t>
            </a:r>
          </a:p>
          <a:p>
            <a:r>
              <a:rPr lang="en-US" sz="2600" b="1" dirty="0">
                <a:solidFill>
                  <a:srgbClr val="00AEEF"/>
                </a:solidFill>
                <a:effectLst>
                  <a:outerShdw blurRad="38100" dist="38100" dir="2700000" algn="tl">
                    <a:srgbClr val="000000">
                      <a:alpha val="43137"/>
                    </a:srgbClr>
                  </a:outerShdw>
                </a:effectLst>
              </a:rPr>
              <a:t>Conference</a:t>
            </a:r>
          </a:p>
          <a:p>
            <a:r>
              <a:rPr lang="en-US" sz="2600" b="1" dirty="0">
                <a:solidFill>
                  <a:srgbClr val="00AEEF"/>
                </a:solidFill>
                <a:effectLst>
                  <a:outerShdw blurRad="38100" dist="38100" dir="2700000" algn="tl">
                    <a:srgbClr val="000000">
                      <a:alpha val="43137"/>
                    </a:srgbClr>
                  </a:outerShdw>
                </a:effectLst>
              </a:rPr>
              <a:t>Lisbon, Portugal</a:t>
            </a:r>
          </a:p>
        </p:txBody>
      </p:sp>
      <p:pic>
        <p:nvPicPr>
          <p:cNvPr id="5" name="Picture 4">
            <a:extLst>
              <a:ext uri="{FF2B5EF4-FFF2-40B4-BE49-F238E27FC236}">
                <a16:creationId xmlns:a16="http://schemas.microsoft.com/office/drawing/2014/main" id="{8ABE188D-AD9B-2C69-CE7B-486E572A740F}"/>
              </a:ext>
            </a:extLst>
          </p:cNvPr>
          <p:cNvPicPr>
            <a:picLocks noChangeAspect="1"/>
          </p:cNvPicPr>
          <p:nvPr userDrawn="1"/>
        </p:nvPicPr>
        <p:blipFill>
          <a:blip r:embed="rId3"/>
          <a:stretch>
            <a:fillRect/>
          </a:stretch>
        </p:blipFill>
        <p:spPr>
          <a:xfrm>
            <a:off x="211045" y="3249743"/>
            <a:ext cx="3354136" cy="1812266"/>
          </a:xfrm>
          <a:prstGeom prst="rect">
            <a:avLst/>
          </a:prstGeom>
        </p:spPr>
      </p:pic>
    </p:spTree>
    <p:extLst>
      <p:ext uri="{BB962C8B-B14F-4D97-AF65-F5344CB8AC3E}">
        <p14:creationId xmlns:p14="http://schemas.microsoft.com/office/powerpoint/2010/main" val="2687995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9E8C6D8-93F2-DA43-B816-B2A8671E230A}"/>
              </a:ext>
            </a:extLst>
          </p:cNvPr>
          <p:cNvSpPr/>
          <p:nvPr userDrawn="1"/>
        </p:nvSpPr>
        <p:spPr bwMode="auto">
          <a:xfrm>
            <a:off x="-1" y="0"/>
            <a:ext cx="17373602" cy="5161935"/>
          </a:xfrm>
          <a:prstGeom prst="rect">
            <a:avLst/>
          </a:prstGeom>
          <a:solidFill>
            <a:srgbClr val="1F2C4F"/>
          </a:solidFill>
          <a:ln>
            <a:noFill/>
          </a:ln>
          <a:effectLst/>
        </p:spPr>
        <p:txBody>
          <a:bodyPr vert="horz" wrap="square" lIns="0" tIns="280511" rIns="0" bIns="280511" numCol="1" rtlCol="0" anchor="t" anchorCtr="0" compatLnSpc="1">
            <a:prstTxWarp prst="textNoShape">
              <a:avLst/>
            </a:prstTxWarp>
            <a:noAutofit/>
          </a:bodyPr>
          <a:lstStyle/>
          <a:p>
            <a:pPr marL="0" marR="0" indent="0" algn="ctr" defTabSz="6892689" rtl="0" eaLnBrk="1" fontAlgn="base" latinLnBrk="0" hangingPunct="1">
              <a:lnSpc>
                <a:spcPct val="100000"/>
              </a:lnSpc>
              <a:spcBef>
                <a:spcPct val="20000"/>
              </a:spcBef>
              <a:spcAft>
                <a:spcPct val="0"/>
              </a:spcAft>
              <a:buClr>
                <a:schemeClr val="folHlink"/>
              </a:buClr>
              <a:buSzPct val="120000"/>
              <a:buFontTx/>
              <a:buNone/>
              <a:tabLst/>
            </a:pPr>
            <a:endParaRPr kumimoji="0" lang="en-US" sz="4500" b="0" i="0" u="none" strike="noStrike" cap="none" normalizeH="0" baseline="0">
              <a:ln>
                <a:noFill/>
              </a:ln>
              <a:solidFill>
                <a:schemeClr val="tx2"/>
              </a:solidFill>
              <a:effectLst/>
              <a:latin typeface="Arial" charset="0"/>
              <a:ea typeface="Times New Roman" pitchFamily="18" charset="0"/>
              <a:cs typeface="Calibri" pitchFamily="34" charset="0"/>
            </a:endParaRPr>
          </a:p>
        </p:txBody>
      </p:sp>
      <p:pic>
        <p:nvPicPr>
          <p:cNvPr id="3" name="Graphic 2">
            <a:extLst>
              <a:ext uri="{FF2B5EF4-FFF2-40B4-BE49-F238E27FC236}">
                <a16:creationId xmlns:a16="http://schemas.microsoft.com/office/drawing/2014/main" id="{03CD2661-7322-A423-E06D-C7948D525C58}"/>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13808042" y="314459"/>
            <a:ext cx="3176713" cy="3141334"/>
          </a:xfrm>
          <a:prstGeom prst="rect">
            <a:avLst/>
          </a:prstGeom>
        </p:spPr>
      </p:pic>
      <p:sp>
        <p:nvSpPr>
          <p:cNvPr id="4" name="TextBox 3">
            <a:extLst>
              <a:ext uri="{FF2B5EF4-FFF2-40B4-BE49-F238E27FC236}">
                <a16:creationId xmlns:a16="http://schemas.microsoft.com/office/drawing/2014/main" id="{9C3014E9-C85F-8D8F-B261-F72C9A495E2C}"/>
              </a:ext>
            </a:extLst>
          </p:cNvPr>
          <p:cNvSpPr txBox="1"/>
          <p:nvPr userDrawn="1"/>
        </p:nvSpPr>
        <p:spPr>
          <a:xfrm>
            <a:off x="13988000" y="3609304"/>
            <a:ext cx="2816798" cy="1452705"/>
          </a:xfrm>
          <a:prstGeom prst="rect">
            <a:avLst/>
          </a:prstGeom>
          <a:noFill/>
        </p:spPr>
        <p:txBody>
          <a:bodyPr wrap="none" rtlCol="0">
            <a:spAutoFit/>
          </a:bodyPr>
          <a:lstStyle/>
          <a:p>
            <a:r>
              <a:rPr lang="en-US" sz="2600" b="1" dirty="0">
                <a:solidFill>
                  <a:srgbClr val="00AEEF"/>
                </a:solidFill>
                <a:effectLst>
                  <a:outerShdw blurRad="38100" dist="38100" dir="2700000" algn="tl">
                    <a:srgbClr val="000000">
                      <a:alpha val="43137"/>
                    </a:srgbClr>
                  </a:outerShdw>
                </a:effectLst>
              </a:rPr>
              <a:t>2026</a:t>
            </a:r>
          </a:p>
          <a:p>
            <a:r>
              <a:rPr lang="en-US" sz="2600" b="1" dirty="0">
                <a:solidFill>
                  <a:srgbClr val="00AEEF"/>
                </a:solidFill>
                <a:effectLst>
                  <a:outerShdw blurRad="38100" dist="38100" dir="2700000" algn="tl">
                    <a:srgbClr val="000000">
                      <a:alpha val="43137"/>
                    </a:srgbClr>
                  </a:outerShdw>
                </a:effectLst>
              </a:rPr>
              <a:t>Conference</a:t>
            </a:r>
          </a:p>
          <a:p>
            <a:r>
              <a:rPr lang="en-US" sz="2600" b="1" dirty="0">
                <a:solidFill>
                  <a:srgbClr val="00AEEF"/>
                </a:solidFill>
                <a:effectLst>
                  <a:outerShdw blurRad="38100" dist="38100" dir="2700000" algn="tl">
                    <a:srgbClr val="000000">
                      <a:alpha val="43137"/>
                    </a:srgbClr>
                  </a:outerShdw>
                </a:effectLst>
              </a:rPr>
              <a:t>Lisbon, Portugal</a:t>
            </a:r>
          </a:p>
        </p:txBody>
      </p:sp>
      <p:pic>
        <p:nvPicPr>
          <p:cNvPr id="6" name="Picture 5">
            <a:extLst>
              <a:ext uri="{FF2B5EF4-FFF2-40B4-BE49-F238E27FC236}">
                <a16:creationId xmlns:a16="http://schemas.microsoft.com/office/drawing/2014/main" id="{B37DD066-B977-40AA-20E6-9AACFFE5537A}"/>
              </a:ext>
            </a:extLst>
          </p:cNvPr>
          <p:cNvPicPr>
            <a:picLocks noChangeAspect="1"/>
          </p:cNvPicPr>
          <p:nvPr userDrawn="1"/>
        </p:nvPicPr>
        <p:blipFill>
          <a:blip r:embed="rId9"/>
          <a:stretch>
            <a:fillRect/>
          </a:stretch>
        </p:blipFill>
        <p:spPr>
          <a:xfrm>
            <a:off x="211045" y="3249743"/>
            <a:ext cx="3354136" cy="1812266"/>
          </a:xfrm>
          <a:prstGeom prst="rect">
            <a:avLst/>
          </a:prstGeom>
        </p:spPr>
      </p:pic>
    </p:spTree>
    <p:extLst>
      <p:ext uri="{BB962C8B-B14F-4D97-AF65-F5344CB8AC3E}">
        <p14:creationId xmlns:p14="http://schemas.microsoft.com/office/powerpoint/2010/main" val="4273207950"/>
      </p:ext>
    </p:extLst>
  </p:cSld>
  <p:clrMap bg1="dk1" tx1="lt1" bg2="dk2" tx2="lt2" accent1="accent1" accent2="accent2" accent3="accent3" accent4="accent4" accent5="accent5" accent6="accent6" hlink="hlink" folHlink="folHlink"/>
  <p:sldLayoutIdLst>
    <p:sldLayoutId id="2147483659" r:id="rId1"/>
    <p:sldLayoutId id="2147483658" r:id="rId2"/>
    <p:sldLayoutId id="2147483660" r:id="rId3"/>
    <p:sldLayoutId id="2147483662" r:id="rId4"/>
    <p:sldLayoutId id="2147483663" r:id="rId5"/>
    <p:sldLayoutId id="2147483661" r:id="rId6"/>
  </p:sldLayoutIdLst>
  <p:txStyles>
    <p:titleStyle>
      <a:lvl1pPr algn="l" defTabSz="1870083" rtl="0" eaLnBrk="1" latinLnBrk="0" hangingPunct="1">
        <a:lnSpc>
          <a:spcPct val="90000"/>
        </a:lnSpc>
        <a:spcBef>
          <a:spcPct val="0"/>
        </a:spcBef>
        <a:buNone/>
        <a:defRPr sz="8998" kern="1200">
          <a:solidFill>
            <a:schemeClr val="tx1"/>
          </a:solidFill>
          <a:latin typeface="+mj-lt"/>
          <a:ea typeface="+mj-ea"/>
          <a:cs typeface="+mj-cs"/>
        </a:defRPr>
      </a:lvl1pPr>
    </p:titleStyle>
    <p:bodyStyle>
      <a:lvl1pPr marL="467522" indent="-467522" algn="l" defTabSz="1870083" rtl="0" eaLnBrk="1" latinLnBrk="0" hangingPunct="1">
        <a:lnSpc>
          <a:spcPct val="90000"/>
        </a:lnSpc>
        <a:spcBef>
          <a:spcPts val="2046"/>
        </a:spcBef>
        <a:buFont typeface="Arial" panose="020B0604020202020204" pitchFamily="34" charset="0"/>
        <a:buChar char="•"/>
        <a:defRPr sz="5727" kern="1200">
          <a:solidFill>
            <a:schemeClr val="tx1"/>
          </a:solidFill>
          <a:latin typeface="+mn-lt"/>
          <a:ea typeface="+mn-ea"/>
          <a:cs typeface="+mn-cs"/>
        </a:defRPr>
      </a:lvl1pPr>
      <a:lvl2pPr marL="1402563" indent="-467522" algn="l" defTabSz="1870083" rtl="0" eaLnBrk="1" latinLnBrk="0" hangingPunct="1">
        <a:lnSpc>
          <a:spcPct val="90000"/>
        </a:lnSpc>
        <a:spcBef>
          <a:spcPts val="1023"/>
        </a:spcBef>
        <a:buFont typeface="Arial" panose="020B0604020202020204" pitchFamily="34" charset="0"/>
        <a:buChar char="•"/>
        <a:defRPr sz="4908" kern="1200">
          <a:solidFill>
            <a:schemeClr val="tx1"/>
          </a:solidFill>
          <a:latin typeface="+mn-lt"/>
          <a:ea typeface="+mn-ea"/>
          <a:cs typeface="+mn-cs"/>
        </a:defRPr>
      </a:lvl2pPr>
      <a:lvl3pPr marL="2337605" indent="-467522" algn="l" defTabSz="1870083" rtl="0" eaLnBrk="1" latinLnBrk="0" hangingPunct="1">
        <a:lnSpc>
          <a:spcPct val="90000"/>
        </a:lnSpc>
        <a:spcBef>
          <a:spcPts val="1023"/>
        </a:spcBef>
        <a:buFont typeface="Arial" panose="020B0604020202020204" pitchFamily="34" charset="0"/>
        <a:buChar char="•"/>
        <a:defRPr sz="4090" kern="1200">
          <a:solidFill>
            <a:schemeClr val="tx1"/>
          </a:solidFill>
          <a:latin typeface="+mn-lt"/>
          <a:ea typeface="+mn-ea"/>
          <a:cs typeface="+mn-cs"/>
        </a:defRPr>
      </a:lvl3pPr>
      <a:lvl4pPr marL="3272646" indent="-467522" algn="l" defTabSz="1870083" rtl="0" eaLnBrk="1" latinLnBrk="0" hangingPunct="1">
        <a:lnSpc>
          <a:spcPct val="90000"/>
        </a:lnSpc>
        <a:spcBef>
          <a:spcPts val="1023"/>
        </a:spcBef>
        <a:buFont typeface="Arial" panose="020B0604020202020204" pitchFamily="34" charset="0"/>
        <a:buChar char="•"/>
        <a:defRPr sz="3681" kern="1200">
          <a:solidFill>
            <a:schemeClr val="tx1"/>
          </a:solidFill>
          <a:latin typeface="+mn-lt"/>
          <a:ea typeface="+mn-ea"/>
          <a:cs typeface="+mn-cs"/>
        </a:defRPr>
      </a:lvl4pPr>
      <a:lvl5pPr marL="4207689" indent="-467522" algn="l" defTabSz="1870083" rtl="0" eaLnBrk="1" latinLnBrk="0" hangingPunct="1">
        <a:lnSpc>
          <a:spcPct val="90000"/>
        </a:lnSpc>
        <a:spcBef>
          <a:spcPts val="1023"/>
        </a:spcBef>
        <a:buFont typeface="Arial" panose="020B0604020202020204" pitchFamily="34" charset="0"/>
        <a:buChar char="•"/>
        <a:defRPr sz="3681" kern="1200">
          <a:solidFill>
            <a:schemeClr val="tx1"/>
          </a:solidFill>
          <a:latin typeface="+mn-lt"/>
          <a:ea typeface="+mn-ea"/>
          <a:cs typeface="+mn-cs"/>
        </a:defRPr>
      </a:lvl5pPr>
      <a:lvl6pPr marL="5142731" indent="-467522" algn="l" defTabSz="1870083" rtl="0" eaLnBrk="1" latinLnBrk="0" hangingPunct="1">
        <a:lnSpc>
          <a:spcPct val="90000"/>
        </a:lnSpc>
        <a:spcBef>
          <a:spcPts val="1023"/>
        </a:spcBef>
        <a:buFont typeface="Arial" panose="020B0604020202020204" pitchFamily="34" charset="0"/>
        <a:buChar char="•"/>
        <a:defRPr sz="3681" kern="1200">
          <a:solidFill>
            <a:schemeClr val="tx1"/>
          </a:solidFill>
          <a:latin typeface="+mn-lt"/>
          <a:ea typeface="+mn-ea"/>
          <a:cs typeface="+mn-cs"/>
        </a:defRPr>
      </a:lvl6pPr>
      <a:lvl7pPr marL="6077773" indent="-467522" algn="l" defTabSz="1870083" rtl="0" eaLnBrk="1" latinLnBrk="0" hangingPunct="1">
        <a:lnSpc>
          <a:spcPct val="90000"/>
        </a:lnSpc>
        <a:spcBef>
          <a:spcPts val="1023"/>
        </a:spcBef>
        <a:buFont typeface="Arial" panose="020B0604020202020204" pitchFamily="34" charset="0"/>
        <a:buChar char="•"/>
        <a:defRPr sz="3681" kern="1200">
          <a:solidFill>
            <a:schemeClr val="tx1"/>
          </a:solidFill>
          <a:latin typeface="+mn-lt"/>
          <a:ea typeface="+mn-ea"/>
          <a:cs typeface="+mn-cs"/>
        </a:defRPr>
      </a:lvl7pPr>
      <a:lvl8pPr marL="7012814" indent="-467522" algn="l" defTabSz="1870083" rtl="0" eaLnBrk="1" latinLnBrk="0" hangingPunct="1">
        <a:lnSpc>
          <a:spcPct val="90000"/>
        </a:lnSpc>
        <a:spcBef>
          <a:spcPts val="1023"/>
        </a:spcBef>
        <a:buFont typeface="Arial" panose="020B0604020202020204" pitchFamily="34" charset="0"/>
        <a:buChar char="•"/>
        <a:defRPr sz="3681" kern="1200">
          <a:solidFill>
            <a:schemeClr val="tx1"/>
          </a:solidFill>
          <a:latin typeface="+mn-lt"/>
          <a:ea typeface="+mn-ea"/>
          <a:cs typeface="+mn-cs"/>
        </a:defRPr>
      </a:lvl8pPr>
      <a:lvl9pPr marL="7947857" indent="-467522" algn="l" defTabSz="1870083" rtl="0" eaLnBrk="1" latinLnBrk="0" hangingPunct="1">
        <a:lnSpc>
          <a:spcPct val="90000"/>
        </a:lnSpc>
        <a:spcBef>
          <a:spcPts val="1023"/>
        </a:spcBef>
        <a:buFont typeface="Arial" panose="020B0604020202020204" pitchFamily="34" charset="0"/>
        <a:buChar char="•"/>
        <a:defRPr sz="3681" kern="1200">
          <a:solidFill>
            <a:schemeClr val="tx1"/>
          </a:solidFill>
          <a:latin typeface="+mn-lt"/>
          <a:ea typeface="+mn-ea"/>
          <a:cs typeface="+mn-cs"/>
        </a:defRPr>
      </a:lvl9pPr>
    </p:bodyStyle>
    <p:otherStyle>
      <a:defPPr>
        <a:defRPr lang="en-US"/>
      </a:defPPr>
      <a:lvl1pPr marL="0" algn="l" defTabSz="1870083" rtl="0" eaLnBrk="1" latinLnBrk="0" hangingPunct="1">
        <a:defRPr sz="3681" kern="1200">
          <a:solidFill>
            <a:schemeClr val="tx1"/>
          </a:solidFill>
          <a:latin typeface="+mn-lt"/>
          <a:ea typeface="+mn-ea"/>
          <a:cs typeface="+mn-cs"/>
        </a:defRPr>
      </a:lvl1pPr>
      <a:lvl2pPr marL="935042" algn="l" defTabSz="1870083" rtl="0" eaLnBrk="1" latinLnBrk="0" hangingPunct="1">
        <a:defRPr sz="3681" kern="1200">
          <a:solidFill>
            <a:schemeClr val="tx1"/>
          </a:solidFill>
          <a:latin typeface="+mn-lt"/>
          <a:ea typeface="+mn-ea"/>
          <a:cs typeface="+mn-cs"/>
        </a:defRPr>
      </a:lvl2pPr>
      <a:lvl3pPr marL="1870083" algn="l" defTabSz="1870083" rtl="0" eaLnBrk="1" latinLnBrk="0" hangingPunct="1">
        <a:defRPr sz="3681" kern="1200">
          <a:solidFill>
            <a:schemeClr val="tx1"/>
          </a:solidFill>
          <a:latin typeface="+mn-lt"/>
          <a:ea typeface="+mn-ea"/>
          <a:cs typeface="+mn-cs"/>
        </a:defRPr>
      </a:lvl3pPr>
      <a:lvl4pPr marL="2805126" algn="l" defTabSz="1870083" rtl="0" eaLnBrk="1" latinLnBrk="0" hangingPunct="1">
        <a:defRPr sz="3681" kern="1200">
          <a:solidFill>
            <a:schemeClr val="tx1"/>
          </a:solidFill>
          <a:latin typeface="+mn-lt"/>
          <a:ea typeface="+mn-ea"/>
          <a:cs typeface="+mn-cs"/>
        </a:defRPr>
      </a:lvl4pPr>
      <a:lvl5pPr marL="3740168" algn="l" defTabSz="1870083" rtl="0" eaLnBrk="1" latinLnBrk="0" hangingPunct="1">
        <a:defRPr sz="3681" kern="1200">
          <a:solidFill>
            <a:schemeClr val="tx1"/>
          </a:solidFill>
          <a:latin typeface="+mn-lt"/>
          <a:ea typeface="+mn-ea"/>
          <a:cs typeface="+mn-cs"/>
        </a:defRPr>
      </a:lvl5pPr>
      <a:lvl6pPr marL="4675209" algn="l" defTabSz="1870083" rtl="0" eaLnBrk="1" latinLnBrk="0" hangingPunct="1">
        <a:defRPr sz="3681" kern="1200">
          <a:solidFill>
            <a:schemeClr val="tx1"/>
          </a:solidFill>
          <a:latin typeface="+mn-lt"/>
          <a:ea typeface="+mn-ea"/>
          <a:cs typeface="+mn-cs"/>
        </a:defRPr>
      </a:lvl6pPr>
      <a:lvl7pPr marL="5610251" algn="l" defTabSz="1870083" rtl="0" eaLnBrk="1" latinLnBrk="0" hangingPunct="1">
        <a:defRPr sz="3681" kern="1200">
          <a:solidFill>
            <a:schemeClr val="tx1"/>
          </a:solidFill>
          <a:latin typeface="+mn-lt"/>
          <a:ea typeface="+mn-ea"/>
          <a:cs typeface="+mn-cs"/>
        </a:defRPr>
      </a:lvl7pPr>
      <a:lvl8pPr marL="6545294" algn="l" defTabSz="1870083" rtl="0" eaLnBrk="1" latinLnBrk="0" hangingPunct="1">
        <a:defRPr sz="3681" kern="1200">
          <a:solidFill>
            <a:schemeClr val="tx1"/>
          </a:solidFill>
          <a:latin typeface="+mn-lt"/>
          <a:ea typeface="+mn-ea"/>
          <a:cs typeface="+mn-cs"/>
        </a:defRPr>
      </a:lvl8pPr>
      <a:lvl9pPr marL="7480336" algn="l" defTabSz="1870083" rtl="0" eaLnBrk="1" latinLnBrk="0" hangingPunct="1">
        <a:defRPr sz="3681"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56" userDrawn="1">
          <p15:clr>
            <a:srgbClr val="F26B43"/>
          </p15:clr>
        </p15:guide>
        <p15:guide id="4" pos="10488" userDrawn="1">
          <p15:clr>
            <a:srgbClr val="F26B43"/>
          </p15:clr>
        </p15:guide>
        <p15:guide id="17" orient="horz" pos="19510" userDrawn="1">
          <p15:clr>
            <a:srgbClr val="F26B43"/>
          </p15:clr>
        </p15:guide>
        <p15:guide id="20" orient="horz" pos="759"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chart" Target="../charts/chart2.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chart" Target="../charts/chart1.xml"/><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sv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image" Target="../media/image10.png"/><Relationship Id="rId2" Type="http://schemas.openxmlformats.org/officeDocument/2006/relationships/customXml" Target="../../customXml/item9.xml"/><Relationship Id="rId1" Type="http://schemas.openxmlformats.org/officeDocument/2006/relationships/customXml" Target="../../customXml/item5.xml"/><Relationship Id="rId6" Type="http://schemas.openxmlformats.org/officeDocument/2006/relationships/image" Target="../media/image9.png"/><Relationship Id="rId11" Type="http://schemas.openxmlformats.org/officeDocument/2006/relationships/chart" Target="../charts/chart4.xml"/><Relationship Id="rId5" Type="http://schemas.openxmlformats.org/officeDocument/2006/relationships/image" Target="../media/image4.png"/><Relationship Id="rId10" Type="http://schemas.openxmlformats.org/officeDocument/2006/relationships/chart" Target="../charts/chart3.xml"/><Relationship Id="rId4" Type="http://schemas.openxmlformats.org/officeDocument/2006/relationships/notesSlide" Target="../notesSlides/notesSlide2.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4.xml"/><Relationship Id="rId7" Type="http://schemas.openxmlformats.org/officeDocument/2006/relationships/image" Target="../media/image10.png"/><Relationship Id="rId2" Type="http://schemas.openxmlformats.org/officeDocument/2006/relationships/customXml" Target="../../customXml/item10.xml"/><Relationship Id="rId1" Type="http://schemas.openxmlformats.org/officeDocument/2006/relationships/customXml" Target="../../customXml/item8.xml"/><Relationship Id="rId6" Type="http://schemas.openxmlformats.org/officeDocument/2006/relationships/image" Target="../media/image4.png"/><Relationship Id="rId11" Type="http://schemas.openxmlformats.org/officeDocument/2006/relationships/chart" Target="../charts/chart6.xml"/><Relationship Id="rId5" Type="http://schemas.openxmlformats.org/officeDocument/2006/relationships/image" Target="../media/image9.png"/><Relationship Id="rId10" Type="http://schemas.openxmlformats.org/officeDocument/2006/relationships/chart" Target="../charts/chart5.xml"/><Relationship Id="rId4" Type="http://schemas.openxmlformats.org/officeDocument/2006/relationships/notesSlide" Target="../notesSlides/notesSlide3.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customXml" Target="../../customXml/item7.xml"/><Relationship Id="rId1" Type="http://schemas.openxmlformats.org/officeDocument/2006/relationships/customXml" Target="../../customXml/item6.xml"/><Relationship Id="rId6" Type="http://schemas.openxmlformats.org/officeDocument/2006/relationships/image" Target="../media/image9.png"/><Relationship Id="rId11" Type="http://schemas.openxmlformats.org/officeDocument/2006/relationships/chart" Target="../charts/chart8.xml"/><Relationship Id="rId5" Type="http://schemas.openxmlformats.org/officeDocument/2006/relationships/image" Target="../media/image4.png"/><Relationship Id="rId10" Type="http://schemas.openxmlformats.org/officeDocument/2006/relationships/chart" Target="../charts/chart7.xml"/><Relationship Id="rId4" Type="http://schemas.openxmlformats.org/officeDocument/2006/relationships/notesSlide" Target="../notesSlides/notesSlide4.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6.xml"/><Relationship Id="rId7" Type="http://schemas.openxmlformats.org/officeDocument/2006/relationships/image" Target="../media/image6.svg"/><Relationship Id="rId2" Type="http://schemas.openxmlformats.org/officeDocument/2006/relationships/customXml" Target="../../customXml/item3.xml"/><Relationship Id="rId1" Type="http://schemas.openxmlformats.org/officeDocument/2006/relationships/customXml" Target="../../customXml/item4.xml"/><Relationship Id="rId6" Type="http://schemas.openxmlformats.org/officeDocument/2006/relationships/image" Target="../media/image5.png"/><Relationship Id="rId11" Type="http://schemas.openxmlformats.org/officeDocument/2006/relationships/chart" Target="../charts/chart10.xml"/><Relationship Id="rId5" Type="http://schemas.openxmlformats.org/officeDocument/2006/relationships/image" Target="../media/image4.png"/><Relationship Id="rId10" Type="http://schemas.openxmlformats.org/officeDocument/2006/relationships/chart" Target="../charts/chart9.xml"/><Relationship Id="rId4" Type="http://schemas.openxmlformats.org/officeDocument/2006/relationships/notesSlide" Target="../notesSlides/notesSlide5.xm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 Box 529">
            <a:extLst>
              <a:ext uri="{FF2B5EF4-FFF2-40B4-BE49-F238E27FC236}">
                <a16:creationId xmlns:a16="http://schemas.microsoft.com/office/drawing/2014/main" id="{D8072119-8BA9-4CAD-AFD6-6AC3A4A12697}"/>
              </a:ext>
            </a:extLst>
          </p:cNvPr>
          <p:cNvSpPr txBox="1">
            <a:spLocks noChangeArrowheads="1"/>
          </p:cNvSpPr>
          <p:nvPr/>
        </p:nvSpPr>
        <p:spPr bwMode="auto">
          <a:xfrm>
            <a:off x="724256" y="18022830"/>
            <a:ext cx="7730396" cy="723900"/>
          </a:xfrm>
          <a:prstGeom prst="rect">
            <a:avLst/>
          </a:prstGeom>
          <a:solidFill>
            <a:srgbClr val="1E2C4F"/>
          </a:solidFill>
          <a:ln>
            <a:noFill/>
          </a:ln>
          <a:effectLst/>
        </p:spPr>
        <p:txBody>
          <a:bodyPr wrap="square" lIns="144780" rIns="144780" anchor="ctr" anchorCtr="0">
            <a:noAutofit/>
          </a:bodyPr>
          <a:lstStyle>
            <a:defPPr>
              <a:defRPr lang="en-US"/>
            </a:defPPr>
            <a:lvl1pPr defTabSz="2638425">
              <a:spcBef>
                <a:spcPct val="50000"/>
              </a:spcBef>
              <a:buClrTx/>
              <a:buSzTx/>
              <a:defRPr sz="2000" cap="all">
                <a:solidFill>
                  <a:schemeClr val="tx1"/>
                </a:solidFill>
                <a:cs typeface="Arial" charset="0"/>
              </a:defRPr>
            </a:lvl1pPr>
            <a:lvl2pPr marL="385501" algn="l" defTabSz="2638425">
              <a:spcBef>
                <a:spcPct val="0"/>
              </a:spcBef>
              <a:defRPr sz="1856">
                <a:solidFill>
                  <a:schemeClr val="tx1"/>
                </a:solidFill>
                <a:cs typeface="Arial" charset="0"/>
              </a:defRPr>
            </a:lvl2pPr>
            <a:lvl3pPr marL="770999" algn="l" defTabSz="2638425">
              <a:spcBef>
                <a:spcPct val="0"/>
              </a:spcBef>
              <a:defRPr sz="1856">
                <a:solidFill>
                  <a:schemeClr val="tx1"/>
                </a:solidFill>
                <a:cs typeface="Arial" charset="0"/>
              </a:defRPr>
            </a:lvl3pPr>
            <a:lvl4pPr marL="1156500" algn="l" defTabSz="2638425">
              <a:spcBef>
                <a:spcPct val="0"/>
              </a:spcBef>
              <a:defRPr sz="1856">
                <a:solidFill>
                  <a:schemeClr val="tx1"/>
                </a:solidFill>
                <a:cs typeface="Arial" charset="0"/>
              </a:defRPr>
            </a:lvl4pPr>
            <a:lvl5pPr marL="1542000" algn="l" defTabSz="2638425">
              <a:spcBef>
                <a:spcPct val="0"/>
              </a:spcBef>
              <a:defRPr sz="1856">
                <a:solidFill>
                  <a:schemeClr val="tx1"/>
                </a:solidFill>
                <a:cs typeface="Arial" charset="0"/>
              </a:defRPr>
            </a:lvl5pPr>
            <a:lvl6pPr marL="1927500" defTabSz="2638425" fontAlgn="base">
              <a:spcBef>
                <a:spcPct val="0"/>
              </a:spcBef>
              <a:spcAft>
                <a:spcPct val="0"/>
              </a:spcAft>
              <a:defRPr sz="1856">
                <a:solidFill>
                  <a:schemeClr val="tx1"/>
                </a:solidFill>
                <a:cs typeface="Arial" charset="0"/>
              </a:defRPr>
            </a:lvl6pPr>
            <a:lvl7pPr marL="2313000" defTabSz="2638425" fontAlgn="base">
              <a:spcBef>
                <a:spcPct val="0"/>
              </a:spcBef>
              <a:spcAft>
                <a:spcPct val="0"/>
              </a:spcAft>
              <a:defRPr sz="1856">
                <a:solidFill>
                  <a:schemeClr val="tx1"/>
                </a:solidFill>
                <a:cs typeface="Arial" charset="0"/>
              </a:defRPr>
            </a:lvl7pPr>
            <a:lvl8pPr marL="2698499" defTabSz="2638425" fontAlgn="base">
              <a:spcBef>
                <a:spcPct val="0"/>
              </a:spcBef>
              <a:spcAft>
                <a:spcPct val="0"/>
              </a:spcAft>
              <a:defRPr sz="1856">
                <a:solidFill>
                  <a:schemeClr val="tx1"/>
                </a:solidFill>
                <a:cs typeface="Arial" charset="0"/>
              </a:defRPr>
            </a:lvl8pPr>
            <a:lvl9pPr marL="3084000" defTabSz="2638425" fontAlgn="base">
              <a:spcBef>
                <a:spcPct val="0"/>
              </a:spcBef>
              <a:spcAft>
                <a:spcPct val="0"/>
              </a:spcAft>
              <a:defRPr sz="1856">
                <a:solidFill>
                  <a:schemeClr val="tx1"/>
                </a:solidFill>
                <a:cs typeface="Arial" charset="0"/>
              </a:defRPr>
            </a:lvl9pPr>
          </a:lstStyle>
          <a:p>
            <a:r>
              <a:rPr lang="en-US" sz="3200" b="1" dirty="0">
                <a:solidFill>
                  <a:schemeClr val="bg1"/>
                </a:solidFill>
                <a:effectLst>
                  <a:outerShdw blurRad="38100" dist="38100" dir="2700000" algn="tl">
                    <a:srgbClr val="000000">
                      <a:alpha val="43137"/>
                    </a:srgbClr>
                  </a:outerShdw>
                </a:effectLst>
              </a:rPr>
              <a:t>AIMS</a:t>
            </a:r>
          </a:p>
        </p:txBody>
      </p:sp>
      <p:sp>
        <p:nvSpPr>
          <p:cNvPr id="51" name="Text Box 529">
            <a:extLst>
              <a:ext uri="{FF2B5EF4-FFF2-40B4-BE49-F238E27FC236}">
                <a16:creationId xmlns:a16="http://schemas.microsoft.com/office/drawing/2014/main" id="{84773E91-3B02-43CF-B565-F094AC584733}"/>
              </a:ext>
            </a:extLst>
          </p:cNvPr>
          <p:cNvSpPr txBox="1">
            <a:spLocks noChangeArrowheads="1"/>
          </p:cNvSpPr>
          <p:nvPr/>
        </p:nvSpPr>
        <p:spPr bwMode="auto">
          <a:xfrm>
            <a:off x="8998109" y="22144132"/>
            <a:ext cx="7656417" cy="723900"/>
          </a:xfrm>
          <a:prstGeom prst="rect">
            <a:avLst/>
          </a:prstGeom>
          <a:solidFill>
            <a:srgbClr val="1E2C4F"/>
          </a:solidFill>
          <a:ln>
            <a:noFill/>
          </a:ln>
          <a:effectLst/>
        </p:spPr>
        <p:txBody>
          <a:bodyPr wrap="square" lIns="144780" rIns="144780" anchor="ctr" anchorCtr="0">
            <a:noAutofit/>
          </a:bodyPr>
          <a:lstStyle>
            <a:defPPr>
              <a:defRPr lang="en-US"/>
            </a:defPPr>
            <a:lvl1pPr defTabSz="2638425">
              <a:spcBef>
                <a:spcPct val="50000"/>
              </a:spcBef>
              <a:buClrTx/>
              <a:buSzTx/>
              <a:defRPr sz="2000" cap="all">
                <a:solidFill>
                  <a:schemeClr val="tx1"/>
                </a:solidFill>
                <a:cs typeface="Arial" charset="0"/>
              </a:defRPr>
            </a:lvl1pPr>
            <a:lvl2pPr marL="385501" algn="l" defTabSz="2638425">
              <a:spcBef>
                <a:spcPct val="0"/>
              </a:spcBef>
              <a:defRPr sz="1856">
                <a:solidFill>
                  <a:schemeClr val="tx1"/>
                </a:solidFill>
                <a:cs typeface="Arial" charset="0"/>
              </a:defRPr>
            </a:lvl2pPr>
            <a:lvl3pPr marL="770999" algn="l" defTabSz="2638425">
              <a:spcBef>
                <a:spcPct val="0"/>
              </a:spcBef>
              <a:defRPr sz="1856">
                <a:solidFill>
                  <a:schemeClr val="tx1"/>
                </a:solidFill>
                <a:cs typeface="Arial" charset="0"/>
              </a:defRPr>
            </a:lvl3pPr>
            <a:lvl4pPr marL="1156500" algn="l" defTabSz="2638425">
              <a:spcBef>
                <a:spcPct val="0"/>
              </a:spcBef>
              <a:defRPr sz="1856">
                <a:solidFill>
                  <a:schemeClr val="tx1"/>
                </a:solidFill>
                <a:cs typeface="Arial" charset="0"/>
              </a:defRPr>
            </a:lvl4pPr>
            <a:lvl5pPr marL="1542000" algn="l" defTabSz="2638425">
              <a:spcBef>
                <a:spcPct val="0"/>
              </a:spcBef>
              <a:defRPr sz="1856">
                <a:solidFill>
                  <a:schemeClr val="tx1"/>
                </a:solidFill>
                <a:cs typeface="Arial" charset="0"/>
              </a:defRPr>
            </a:lvl5pPr>
            <a:lvl6pPr marL="1927500" defTabSz="2638425" fontAlgn="base">
              <a:spcBef>
                <a:spcPct val="0"/>
              </a:spcBef>
              <a:spcAft>
                <a:spcPct val="0"/>
              </a:spcAft>
              <a:defRPr sz="1856">
                <a:solidFill>
                  <a:schemeClr val="tx1"/>
                </a:solidFill>
                <a:cs typeface="Arial" charset="0"/>
              </a:defRPr>
            </a:lvl6pPr>
            <a:lvl7pPr marL="2313000" defTabSz="2638425" fontAlgn="base">
              <a:spcBef>
                <a:spcPct val="0"/>
              </a:spcBef>
              <a:spcAft>
                <a:spcPct val="0"/>
              </a:spcAft>
              <a:defRPr sz="1856">
                <a:solidFill>
                  <a:schemeClr val="tx1"/>
                </a:solidFill>
                <a:cs typeface="Arial" charset="0"/>
              </a:defRPr>
            </a:lvl7pPr>
            <a:lvl8pPr marL="2698499" defTabSz="2638425" fontAlgn="base">
              <a:spcBef>
                <a:spcPct val="0"/>
              </a:spcBef>
              <a:spcAft>
                <a:spcPct val="0"/>
              </a:spcAft>
              <a:defRPr sz="1856">
                <a:solidFill>
                  <a:schemeClr val="tx1"/>
                </a:solidFill>
                <a:cs typeface="Arial" charset="0"/>
              </a:defRPr>
            </a:lvl8pPr>
            <a:lvl9pPr marL="3084000" defTabSz="2638425" fontAlgn="base">
              <a:spcBef>
                <a:spcPct val="0"/>
              </a:spcBef>
              <a:spcAft>
                <a:spcPct val="0"/>
              </a:spcAft>
              <a:defRPr sz="1856">
                <a:solidFill>
                  <a:schemeClr val="tx1"/>
                </a:solidFill>
                <a:cs typeface="Arial" charset="0"/>
              </a:defRPr>
            </a:lvl9pPr>
          </a:lstStyle>
          <a:p>
            <a:r>
              <a:rPr lang="en-US" sz="3200" b="1" dirty="0">
                <a:solidFill>
                  <a:schemeClr val="bg1"/>
                </a:solidFill>
                <a:effectLst>
                  <a:outerShdw blurRad="38100" dist="38100" dir="2700000" algn="tl">
                    <a:srgbClr val="000000">
                      <a:alpha val="43137"/>
                    </a:srgbClr>
                  </a:outerShdw>
                </a:effectLst>
              </a:rPr>
              <a:t>Discussion</a:t>
            </a:r>
          </a:p>
        </p:txBody>
      </p:sp>
      <p:sp>
        <p:nvSpPr>
          <p:cNvPr id="53" name="Text Box 528">
            <a:extLst>
              <a:ext uri="{FF2B5EF4-FFF2-40B4-BE49-F238E27FC236}">
                <a16:creationId xmlns:a16="http://schemas.microsoft.com/office/drawing/2014/main" id="{221E3A18-2C43-4B6C-AAA2-EE27FBBB7125}"/>
              </a:ext>
            </a:extLst>
          </p:cNvPr>
          <p:cNvSpPr txBox="1">
            <a:spLocks noChangeArrowheads="1"/>
          </p:cNvSpPr>
          <p:nvPr/>
        </p:nvSpPr>
        <p:spPr bwMode="auto">
          <a:xfrm>
            <a:off x="723901" y="18763863"/>
            <a:ext cx="7730395" cy="3588844"/>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2400" b="1" cap="all" dirty="0">
                <a:solidFill>
                  <a:schemeClr val="accent1"/>
                </a:solidFill>
                <a:ea typeface="MS PGothic" pitchFamily="34" charset="-128"/>
              </a:rPr>
              <a:t>PROCEDURAL FACTORS</a:t>
            </a:r>
            <a:br>
              <a:rPr lang="en-US" altLang="ja-JP" sz="2400" b="1" dirty="0">
                <a:ea typeface="MS PGothic" pitchFamily="34" charset="-128"/>
              </a:rPr>
            </a:b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a:t>
            </a:r>
            <a:r>
              <a:rPr lang="en-US" altLang="ja-JP" sz="2400" dirty="0" err="1">
                <a:ea typeface="MS PGothic" pitchFamily="34" charset="-128"/>
              </a:rPr>
              <a:t>Duis</a:t>
            </a:r>
            <a:r>
              <a:rPr lang="en-US" altLang="ja-JP" sz="2400" dirty="0">
                <a:ea typeface="MS PGothic" pitchFamily="34" charset="-128"/>
              </a:rPr>
              <a:t>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r>
            <a:r>
              <a:rPr lang="en-US" altLang="ja-JP" sz="2400" dirty="0" err="1">
                <a:ea typeface="MS PGothic" pitchFamily="34" charset="-128"/>
              </a:rPr>
              <a:t>Curabitur</a:t>
            </a:r>
            <a:r>
              <a:rPr lang="en-US" altLang="ja-JP" sz="2400" dirty="0">
                <a:ea typeface="MS PGothic" pitchFamily="34" charset="-128"/>
              </a:rPr>
              <a:t>.</a:t>
            </a:r>
          </a:p>
          <a:p>
            <a:pPr marL="0" lvl="1">
              <a:spcBef>
                <a:spcPts val="1227"/>
              </a:spcBef>
              <a:spcAft>
                <a:spcPts val="1227"/>
              </a:spcAft>
              <a:buClr>
                <a:schemeClr val="tx1"/>
              </a:buClr>
              <a:buSzTx/>
            </a:pPr>
            <a:r>
              <a:rPr lang="en-US" altLang="ja-JP" sz="2400" b="1" dirty="0">
                <a:ea typeface="MS PGothic" pitchFamily="34" charset="-128"/>
              </a:rPr>
              <a:t>Baseline Characteristics</a:t>
            </a:r>
            <a:br>
              <a:rPr lang="en-US" altLang="ja-JP" sz="2400" dirty="0">
                <a:ea typeface="MS PGothic" pitchFamily="34" charset="-128"/>
              </a:rPr>
            </a:b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endParaRPr lang="en-US" altLang="ja-JP" sz="2400" dirty="0">
              <a:ea typeface="MS PGothic" pitchFamily="34" charset="-128"/>
            </a:endParaRPr>
          </a:p>
        </p:txBody>
      </p:sp>
      <p:sp>
        <p:nvSpPr>
          <p:cNvPr id="63" name="Text Box 528">
            <a:extLst>
              <a:ext uri="{FF2B5EF4-FFF2-40B4-BE49-F238E27FC236}">
                <a16:creationId xmlns:a16="http://schemas.microsoft.com/office/drawing/2014/main" id="{12DE83FC-289B-443C-BE78-58C1A2F8A344}"/>
              </a:ext>
            </a:extLst>
          </p:cNvPr>
          <p:cNvSpPr txBox="1">
            <a:spLocks noChangeArrowheads="1"/>
          </p:cNvSpPr>
          <p:nvPr/>
        </p:nvSpPr>
        <p:spPr bwMode="auto">
          <a:xfrm>
            <a:off x="9033299" y="6543609"/>
            <a:ext cx="7576385" cy="6767237"/>
          </a:xfrm>
          <a:prstGeom prst="rect">
            <a:avLst/>
          </a:prstGeom>
          <a:noFill/>
          <a:ln>
            <a:noFill/>
          </a:ln>
          <a:effectLst/>
        </p:spPr>
        <p:txBody>
          <a:bodyPr wrap="square" lIns="217170" tIns="144780" rIns="144780" bIns="217170" numCol="1" spcCol="457200">
            <a:sp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1457" lvl="1" indent="-271457">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 </a:t>
            </a:r>
            <a:r>
              <a:rPr lang="en-US" altLang="ja-JP" sz="2400" dirty="0" err="1">
                <a:ea typeface="MS PGothic" pitchFamily="34" charset="-128"/>
              </a:rPr>
              <a:t>vehicula</a:t>
            </a:r>
            <a:r>
              <a:rPr lang="en-US" altLang="ja-JP" sz="2400" dirty="0">
                <a:ea typeface="MS PGothic" pitchFamily="34" charset="-128"/>
              </a:rPr>
              <a:t> lacinia. Nam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libero</a:t>
            </a:r>
          </a:p>
          <a:p>
            <a:pPr marL="281511" lvl="1" indent="-281511">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et al</a:t>
            </a:r>
          </a:p>
          <a:p>
            <a:pPr marL="281511" lvl="1" indent="-281511">
              <a:spcBef>
                <a:spcPts val="1227"/>
              </a:spcBef>
              <a:spcAft>
                <a:spcPts val="0"/>
              </a:spcAft>
              <a:buClr>
                <a:schemeClr val="tx1"/>
              </a:buClr>
              <a:buSzTx/>
              <a:buFont typeface="Arial" panose="020B0604020202020204" pitchFamily="34" charset="0"/>
              <a:buChar char="•"/>
            </a:pPr>
            <a:r>
              <a:rPr lang="sv-SE" altLang="ja-JP" sz="2400" dirty="0">
                <a:ea typeface="MS PGothic" pitchFamily="34" charset="-128"/>
              </a:rPr>
              <a:t>Nam eget orci libero. Vivamus urna</a:t>
            </a:r>
          </a:p>
          <a:p>
            <a:pPr marL="281511" lvl="1" indent="-281511">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endParaRPr lang="en-US" altLang="ja-JP" sz="2400" dirty="0">
              <a:ea typeface="MS PGothic" pitchFamily="34" charset="-128"/>
            </a:endParaRPr>
          </a:p>
          <a:p>
            <a:pPr marL="281511" lvl="1" indent="-281511">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endParaRPr lang="en-US" altLang="ja-JP" sz="2400" dirty="0">
              <a:ea typeface="MS PGothic" pitchFamily="34" charset="-128"/>
            </a:endParaRPr>
          </a:p>
          <a:p>
            <a:pPr marL="829451" lvl="2" indent="-286538">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 </a:t>
            </a:r>
            <a:r>
              <a:rPr lang="en-US" altLang="ja-JP" sz="2400" dirty="0" err="1">
                <a:ea typeface="MS PGothic" pitchFamily="34" charset="-128"/>
              </a:rPr>
              <a:t>vehicula</a:t>
            </a:r>
            <a:r>
              <a:rPr lang="en-US" altLang="ja-JP" sz="2400" dirty="0">
                <a:ea typeface="MS PGothic" pitchFamily="34" charset="-128"/>
              </a:rPr>
              <a:t> lacinia. Nam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libero et al</a:t>
            </a:r>
          </a:p>
        </p:txBody>
      </p:sp>
      <p:sp>
        <p:nvSpPr>
          <p:cNvPr id="90" name="Text Box 528">
            <a:extLst>
              <a:ext uri="{FF2B5EF4-FFF2-40B4-BE49-F238E27FC236}">
                <a16:creationId xmlns:a16="http://schemas.microsoft.com/office/drawing/2014/main" id="{8852671E-9F26-4D10-BE71-47F30D0011DF}"/>
              </a:ext>
            </a:extLst>
          </p:cNvPr>
          <p:cNvSpPr txBox="1">
            <a:spLocks noChangeArrowheads="1"/>
          </p:cNvSpPr>
          <p:nvPr/>
        </p:nvSpPr>
        <p:spPr bwMode="auto">
          <a:xfrm>
            <a:off x="8993284" y="22887360"/>
            <a:ext cx="7656417" cy="494978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t>
            </a:r>
            <a:r>
              <a:rPr lang="en-US" altLang="ja-JP" sz="2400" dirty="0" err="1">
                <a:ea typeface="MS PGothic" pitchFamily="34" charset="-128"/>
              </a:rPr>
              <a:t>euismod</a:t>
            </a:r>
            <a:r>
              <a:rPr lang="en-US" altLang="ja-JP" sz="2400" dirty="0">
                <a:ea typeface="MS PGothic" pitchFamily="34" charset="-128"/>
              </a:rPr>
              <a:t> dolor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Ihil</a:t>
            </a:r>
            <a:r>
              <a:rPr lang="en-US" altLang="ja-JP" sz="2400" dirty="0">
                <a:ea typeface="MS PGothic" pitchFamily="34" charset="-128"/>
              </a:rPr>
              <a:t> et </a:t>
            </a:r>
            <a:r>
              <a:rPr lang="en-US" altLang="ja-JP" sz="2400" dirty="0" err="1">
                <a:ea typeface="MS PGothic" pitchFamily="34" charset="-128"/>
              </a:rPr>
              <a:t>aut</a:t>
            </a:r>
            <a:r>
              <a:rPr lang="en-US" altLang="ja-JP" sz="2400" dirty="0">
                <a:ea typeface="MS PGothic" pitchFamily="34" charset="-128"/>
              </a:rPr>
              <a:t> </a:t>
            </a:r>
            <a:r>
              <a:rPr lang="en-US" altLang="ja-JP" sz="2400" dirty="0" err="1">
                <a:ea typeface="MS PGothic" pitchFamily="34" charset="-128"/>
              </a:rPr>
              <a:t>aspitiis</a:t>
            </a:r>
            <a:r>
              <a:rPr lang="en-US" altLang="ja-JP" sz="2400" dirty="0">
                <a:ea typeface="MS PGothic" pitchFamily="34" charset="-128"/>
              </a:rPr>
              <a:t> que sit </a:t>
            </a:r>
            <a:r>
              <a:rPr lang="en-US" altLang="ja-JP" sz="2400" dirty="0" err="1">
                <a:ea typeface="MS PGothic" pitchFamily="34" charset="-128"/>
              </a:rPr>
              <a:t>adic</a:t>
            </a:r>
            <a:r>
              <a:rPr lang="en-US" altLang="ja-JP" sz="2400" dirty="0">
                <a:ea typeface="MS PGothic" pitchFamily="34" charset="-128"/>
              </a:rPr>
              <a:t> </a:t>
            </a:r>
            <a:r>
              <a:rPr lang="en-US" altLang="ja-JP" sz="2400" dirty="0" err="1">
                <a:ea typeface="MS PGothic" pitchFamily="34" charset="-128"/>
              </a:rPr>
              <a:t>te</a:t>
            </a:r>
            <a:r>
              <a:rPr lang="en-US" altLang="ja-JP" sz="2400" dirty="0">
                <a:ea typeface="MS PGothic" pitchFamily="34" charset="-128"/>
              </a:rPr>
              <a:t> </a:t>
            </a:r>
            <a:r>
              <a:rPr lang="en-US" altLang="ja-JP" sz="2400" dirty="0" err="1">
                <a:ea typeface="MS PGothic" pitchFamily="34" charset="-128"/>
              </a:rPr>
              <a:t>velitati</a:t>
            </a:r>
            <a:r>
              <a:rPr lang="en-US" altLang="ja-JP" sz="2400" dirty="0">
                <a:ea typeface="MS PGothic" pitchFamily="34" charset="-128"/>
              </a:rPr>
              <a:t> </a:t>
            </a:r>
            <a:r>
              <a:rPr lang="en-US" altLang="ja-JP" sz="2400" dirty="0" err="1">
                <a:ea typeface="MS PGothic" pitchFamily="34" charset="-128"/>
              </a:rPr>
              <a:t>volorum</a:t>
            </a:r>
            <a:r>
              <a:rPr lang="en-US" altLang="ja-JP" sz="2400" dirty="0">
                <a:ea typeface="MS PGothic" pitchFamily="34" charset="-128"/>
              </a:rPr>
              <a:t> </a:t>
            </a:r>
            <a:r>
              <a:rPr lang="en-US" altLang="ja-JP" sz="2400" dirty="0" err="1">
                <a:ea typeface="MS PGothic" pitchFamily="34" charset="-128"/>
              </a:rPr>
              <a:t>vidunte</a:t>
            </a:r>
            <a:r>
              <a:rPr lang="en-US" altLang="ja-JP" sz="2400" dirty="0">
                <a:ea typeface="MS PGothic" pitchFamily="34" charset="-128"/>
              </a:rPr>
              <a:t> </a:t>
            </a:r>
            <a:r>
              <a:rPr lang="en-US" altLang="ja-JP" sz="2400" dirty="0" err="1">
                <a:ea typeface="MS PGothic" pitchFamily="34" charset="-128"/>
              </a:rPr>
              <a:t>coribus</a:t>
            </a:r>
            <a:r>
              <a:rPr lang="en-US" altLang="ja-JP" sz="2400" dirty="0">
                <a:ea typeface="MS PGothic" pitchFamily="34" charset="-128"/>
              </a:rPr>
              <a:t> </a:t>
            </a:r>
            <a:r>
              <a:rPr lang="en-US" altLang="ja-JP" sz="2400" dirty="0" err="1">
                <a:ea typeface="MS PGothic" pitchFamily="34" charset="-128"/>
              </a:rPr>
              <a:t>cilicia</a:t>
            </a:r>
            <a:r>
              <a:rPr lang="en-US" altLang="ja-JP" sz="2400" dirty="0">
                <a:ea typeface="MS PGothic" pitchFamily="34" charset="-128"/>
              </a:rPr>
              <a:t> </a:t>
            </a:r>
            <a:r>
              <a:rPr lang="en-US" altLang="ja-JP" sz="2400" dirty="0" err="1">
                <a:ea typeface="MS PGothic" pitchFamily="34" charset="-128"/>
              </a:rPr>
              <a:t>vitat</a:t>
            </a:r>
            <a:r>
              <a:rPr lang="en-US" altLang="ja-JP" sz="2400" dirty="0">
                <a:ea typeface="MS PGothic" pitchFamily="34" charset="-128"/>
              </a:rPr>
              <a:t> </a:t>
            </a:r>
            <a:r>
              <a:rPr lang="en-US" altLang="ja-JP" sz="2400" dirty="0" err="1">
                <a:ea typeface="MS PGothic" pitchFamily="34" charset="-128"/>
              </a:rPr>
              <a:t>facient</a:t>
            </a:r>
            <a:r>
              <a:rPr lang="en-US" altLang="ja-JP" sz="2400" dirty="0">
                <a:ea typeface="MS PGothic" pitchFamily="34" charset="-128"/>
              </a:rPr>
              <a:t> </a:t>
            </a:r>
            <a:r>
              <a:rPr lang="en-US" altLang="ja-JP" sz="2400" dirty="0" err="1">
                <a:ea typeface="MS PGothic" pitchFamily="34" charset="-128"/>
              </a:rPr>
              <a:t>quiate</a:t>
            </a:r>
            <a:r>
              <a:rPr lang="en-US" altLang="ja-JP" sz="2400" dirty="0">
                <a:ea typeface="MS PGothic" pitchFamily="34" charset="-128"/>
              </a:rPr>
              <a:t> </a:t>
            </a:r>
            <a:r>
              <a:rPr lang="en-US" altLang="ja-JP" sz="2400" dirty="0" err="1">
                <a:ea typeface="MS PGothic" pitchFamily="34" charset="-128"/>
              </a:rPr>
              <a:t>ipide</a:t>
            </a:r>
            <a:r>
              <a:rPr lang="en-US" altLang="ja-JP" sz="2400" dirty="0">
                <a:ea typeface="MS PGothic" pitchFamily="34" charset="-128"/>
              </a:rPr>
              <a:t> verum </a:t>
            </a:r>
            <a:r>
              <a:rPr lang="en-US" altLang="ja-JP" sz="2400" dirty="0" err="1">
                <a:ea typeface="MS PGothic" pitchFamily="34" charset="-128"/>
              </a:rPr>
              <a:t>volluptatis</a:t>
            </a:r>
            <a:r>
              <a:rPr lang="en-US" altLang="ja-JP" sz="2400" dirty="0">
                <a:ea typeface="MS PGothic" pitchFamily="34" charset="-128"/>
              </a:rPr>
              <a:t> </a:t>
            </a:r>
            <a:r>
              <a:rPr lang="en-US" altLang="ja-JP" sz="2400" dirty="0" err="1">
                <a:ea typeface="MS PGothic" pitchFamily="34" charset="-128"/>
              </a:rPr>
              <a:t>aris</a:t>
            </a:r>
            <a:r>
              <a:rPr lang="en-US" altLang="ja-JP" sz="2400" dirty="0">
                <a:ea typeface="MS PGothic" pitchFamily="34" charset="-128"/>
              </a:rPr>
              <a:t> </a:t>
            </a:r>
            <a:r>
              <a:rPr lang="en-US" altLang="ja-JP" sz="2400" dirty="0" err="1">
                <a:ea typeface="MS PGothic" pitchFamily="34" charset="-128"/>
              </a:rPr>
              <a:t>sinis</a:t>
            </a:r>
            <a:r>
              <a:rPr lang="en-US" altLang="ja-JP" sz="2400" dirty="0">
                <a:ea typeface="MS PGothic" pitchFamily="34" charset="-128"/>
              </a:rPr>
              <a:t> </a:t>
            </a:r>
            <a:r>
              <a:rPr lang="en-US" altLang="ja-JP" sz="2400" dirty="0" err="1">
                <a:ea typeface="MS PGothic" pitchFamily="34" charset="-128"/>
              </a:rPr>
              <a:t>comnit</a:t>
            </a:r>
            <a:r>
              <a:rPr lang="en-US" altLang="ja-JP" sz="2400" dirty="0">
                <a:ea typeface="MS PGothic" pitchFamily="34" charset="-128"/>
              </a:rPr>
              <a:t> </a:t>
            </a:r>
            <a:r>
              <a:rPr lang="en-US" altLang="ja-JP" sz="2400" dirty="0" err="1">
                <a:ea typeface="MS PGothic" pitchFamily="34" charset="-128"/>
              </a:rPr>
              <a:t>eturis</a:t>
            </a:r>
            <a:r>
              <a:rPr lang="en-US" altLang="ja-JP" sz="2400" dirty="0">
                <a:ea typeface="MS PGothic" pitchFamily="34" charset="-128"/>
              </a:rPr>
              <a:t>.</a:t>
            </a:r>
          </a:p>
        </p:txBody>
      </p:sp>
      <p:sp>
        <p:nvSpPr>
          <p:cNvPr id="91" name="Text Box 529">
            <a:extLst>
              <a:ext uri="{FF2B5EF4-FFF2-40B4-BE49-F238E27FC236}">
                <a16:creationId xmlns:a16="http://schemas.microsoft.com/office/drawing/2014/main" id="{26DD6857-26F8-407C-B336-AD332EC2EE62}"/>
              </a:ext>
            </a:extLst>
          </p:cNvPr>
          <p:cNvSpPr txBox="1">
            <a:spLocks noChangeArrowheads="1"/>
          </p:cNvSpPr>
          <p:nvPr/>
        </p:nvSpPr>
        <p:spPr bwMode="auto">
          <a:xfrm>
            <a:off x="723544" y="5759071"/>
            <a:ext cx="7656417" cy="723900"/>
          </a:xfrm>
          <a:prstGeom prst="rect">
            <a:avLst/>
          </a:prstGeom>
          <a:solidFill>
            <a:srgbClr val="1E2C4F"/>
          </a:solidFill>
          <a:ln>
            <a:noFill/>
          </a:ln>
          <a:effectLst/>
        </p:spPr>
        <p:txBody>
          <a:bodyPr wrap="square" lIns="144780" rIns="144780" anchor="ctr" anchorCtr="0">
            <a:noAutofit/>
          </a:bodyPr>
          <a:lstStyle>
            <a:defPPr>
              <a:defRPr lang="en-US"/>
            </a:defPPr>
            <a:lvl1pPr defTabSz="2638425">
              <a:spcBef>
                <a:spcPct val="50000"/>
              </a:spcBef>
              <a:buClrTx/>
              <a:buSzTx/>
              <a:defRPr sz="2000" cap="all">
                <a:solidFill>
                  <a:schemeClr val="tx1"/>
                </a:solidFill>
                <a:cs typeface="Arial" charset="0"/>
              </a:defRPr>
            </a:lvl1pPr>
            <a:lvl2pPr marL="385501" algn="l" defTabSz="2638425">
              <a:spcBef>
                <a:spcPct val="0"/>
              </a:spcBef>
              <a:defRPr sz="1856">
                <a:solidFill>
                  <a:schemeClr val="tx1"/>
                </a:solidFill>
                <a:cs typeface="Arial" charset="0"/>
              </a:defRPr>
            </a:lvl2pPr>
            <a:lvl3pPr marL="770999" algn="l" defTabSz="2638425">
              <a:spcBef>
                <a:spcPct val="0"/>
              </a:spcBef>
              <a:defRPr sz="1856">
                <a:solidFill>
                  <a:schemeClr val="tx1"/>
                </a:solidFill>
                <a:cs typeface="Arial" charset="0"/>
              </a:defRPr>
            </a:lvl3pPr>
            <a:lvl4pPr marL="1156500" algn="l" defTabSz="2638425">
              <a:spcBef>
                <a:spcPct val="0"/>
              </a:spcBef>
              <a:defRPr sz="1856">
                <a:solidFill>
                  <a:schemeClr val="tx1"/>
                </a:solidFill>
                <a:cs typeface="Arial" charset="0"/>
              </a:defRPr>
            </a:lvl4pPr>
            <a:lvl5pPr marL="1542000" algn="l" defTabSz="2638425">
              <a:spcBef>
                <a:spcPct val="0"/>
              </a:spcBef>
              <a:defRPr sz="1856">
                <a:solidFill>
                  <a:schemeClr val="tx1"/>
                </a:solidFill>
                <a:cs typeface="Arial" charset="0"/>
              </a:defRPr>
            </a:lvl5pPr>
            <a:lvl6pPr marL="1927500" defTabSz="2638425" fontAlgn="base">
              <a:spcBef>
                <a:spcPct val="0"/>
              </a:spcBef>
              <a:spcAft>
                <a:spcPct val="0"/>
              </a:spcAft>
              <a:defRPr sz="1856">
                <a:solidFill>
                  <a:schemeClr val="tx1"/>
                </a:solidFill>
                <a:cs typeface="Arial" charset="0"/>
              </a:defRPr>
            </a:lvl6pPr>
            <a:lvl7pPr marL="2313000" defTabSz="2638425" fontAlgn="base">
              <a:spcBef>
                <a:spcPct val="0"/>
              </a:spcBef>
              <a:spcAft>
                <a:spcPct val="0"/>
              </a:spcAft>
              <a:defRPr sz="1856">
                <a:solidFill>
                  <a:schemeClr val="tx1"/>
                </a:solidFill>
                <a:cs typeface="Arial" charset="0"/>
              </a:defRPr>
            </a:lvl7pPr>
            <a:lvl8pPr marL="2698499" defTabSz="2638425" fontAlgn="base">
              <a:spcBef>
                <a:spcPct val="0"/>
              </a:spcBef>
              <a:spcAft>
                <a:spcPct val="0"/>
              </a:spcAft>
              <a:defRPr sz="1856">
                <a:solidFill>
                  <a:schemeClr val="tx1"/>
                </a:solidFill>
                <a:cs typeface="Arial" charset="0"/>
              </a:defRPr>
            </a:lvl8pPr>
            <a:lvl9pPr marL="3084000" defTabSz="2638425" fontAlgn="base">
              <a:spcBef>
                <a:spcPct val="0"/>
              </a:spcBef>
              <a:spcAft>
                <a:spcPct val="0"/>
              </a:spcAft>
              <a:defRPr sz="1856">
                <a:solidFill>
                  <a:schemeClr val="tx1"/>
                </a:solidFill>
                <a:cs typeface="Arial" charset="0"/>
              </a:defRPr>
            </a:lvl9pPr>
          </a:lstStyle>
          <a:p>
            <a:r>
              <a:rPr lang="en-US" sz="3200" b="1" dirty="0">
                <a:solidFill>
                  <a:schemeClr val="bg1"/>
                </a:solidFill>
                <a:effectLst>
                  <a:outerShdw blurRad="38100" dist="38100" dir="2700000" algn="tl">
                    <a:srgbClr val="000000">
                      <a:alpha val="43137"/>
                    </a:srgbClr>
                  </a:outerShdw>
                </a:effectLst>
              </a:rPr>
              <a:t>KEY POINTS</a:t>
            </a:r>
          </a:p>
        </p:txBody>
      </p:sp>
      <p:sp>
        <p:nvSpPr>
          <p:cNvPr id="92" name="Text Box 528">
            <a:extLst>
              <a:ext uri="{FF2B5EF4-FFF2-40B4-BE49-F238E27FC236}">
                <a16:creationId xmlns:a16="http://schemas.microsoft.com/office/drawing/2014/main" id="{D3585476-6ED7-4194-B601-DE9720E48BD4}"/>
              </a:ext>
            </a:extLst>
          </p:cNvPr>
          <p:cNvSpPr txBox="1">
            <a:spLocks noChangeArrowheads="1"/>
          </p:cNvSpPr>
          <p:nvPr/>
        </p:nvSpPr>
        <p:spPr bwMode="auto">
          <a:xfrm>
            <a:off x="763562" y="6481530"/>
            <a:ext cx="7616402" cy="3498246"/>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a:t>
            </a:r>
          </a:p>
          <a:p>
            <a:pPr marL="271457" indent="-271457">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a:t>
            </a:r>
          </a:p>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This work will help…</a:t>
            </a:r>
          </a:p>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We would like to collaborate by…</a:t>
            </a:r>
          </a:p>
        </p:txBody>
      </p:sp>
      <p:sp>
        <p:nvSpPr>
          <p:cNvPr id="95" name="Text Box 529">
            <a:extLst>
              <a:ext uri="{FF2B5EF4-FFF2-40B4-BE49-F238E27FC236}">
                <a16:creationId xmlns:a16="http://schemas.microsoft.com/office/drawing/2014/main" id="{A4B7626E-1901-426C-ADC8-DB61899EB468}"/>
              </a:ext>
            </a:extLst>
          </p:cNvPr>
          <p:cNvSpPr txBox="1">
            <a:spLocks noChangeArrowheads="1"/>
          </p:cNvSpPr>
          <p:nvPr/>
        </p:nvSpPr>
        <p:spPr bwMode="auto">
          <a:xfrm>
            <a:off x="8993282" y="27997938"/>
            <a:ext cx="7616402" cy="723900"/>
          </a:xfrm>
          <a:prstGeom prst="rect">
            <a:avLst/>
          </a:prstGeom>
          <a:solidFill>
            <a:srgbClr val="1E2C4F"/>
          </a:solidFill>
          <a:ln>
            <a:noFill/>
          </a:ln>
          <a:effectLst/>
        </p:spPr>
        <p:txBody>
          <a:bodyPr wrap="square" lIns="144780" rIns="144780" anchor="ctr" anchorCtr="0">
            <a:noAutofit/>
          </a:bodyPr>
          <a:lstStyle>
            <a:defPPr>
              <a:defRPr lang="en-US"/>
            </a:defPPr>
            <a:lvl1pPr defTabSz="2638425">
              <a:spcBef>
                <a:spcPct val="50000"/>
              </a:spcBef>
              <a:buClrTx/>
              <a:buSzTx/>
              <a:defRPr sz="2000" cap="all">
                <a:solidFill>
                  <a:schemeClr val="tx1"/>
                </a:solidFill>
                <a:cs typeface="Arial" charset="0"/>
              </a:defRPr>
            </a:lvl1pPr>
            <a:lvl2pPr marL="385501" algn="l" defTabSz="2638425">
              <a:spcBef>
                <a:spcPct val="0"/>
              </a:spcBef>
              <a:defRPr sz="1856">
                <a:solidFill>
                  <a:schemeClr val="tx1"/>
                </a:solidFill>
                <a:cs typeface="Arial" charset="0"/>
              </a:defRPr>
            </a:lvl2pPr>
            <a:lvl3pPr marL="770999" algn="l" defTabSz="2638425">
              <a:spcBef>
                <a:spcPct val="0"/>
              </a:spcBef>
              <a:defRPr sz="1856">
                <a:solidFill>
                  <a:schemeClr val="tx1"/>
                </a:solidFill>
                <a:cs typeface="Arial" charset="0"/>
              </a:defRPr>
            </a:lvl3pPr>
            <a:lvl4pPr marL="1156500" algn="l" defTabSz="2638425">
              <a:spcBef>
                <a:spcPct val="0"/>
              </a:spcBef>
              <a:defRPr sz="1856">
                <a:solidFill>
                  <a:schemeClr val="tx1"/>
                </a:solidFill>
                <a:cs typeface="Arial" charset="0"/>
              </a:defRPr>
            </a:lvl4pPr>
            <a:lvl5pPr marL="1542000" algn="l" defTabSz="2638425">
              <a:spcBef>
                <a:spcPct val="0"/>
              </a:spcBef>
              <a:defRPr sz="1856">
                <a:solidFill>
                  <a:schemeClr val="tx1"/>
                </a:solidFill>
                <a:cs typeface="Arial" charset="0"/>
              </a:defRPr>
            </a:lvl5pPr>
            <a:lvl6pPr marL="1927500" defTabSz="2638425" fontAlgn="base">
              <a:spcBef>
                <a:spcPct val="0"/>
              </a:spcBef>
              <a:spcAft>
                <a:spcPct val="0"/>
              </a:spcAft>
              <a:defRPr sz="1856">
                <a:solidFill>
                  <a:schemeClr val="tx1"/>
                </a:solidFill>
                <a:cs typeface="Arial" charset="0"/>
              </a:defRPr>
            </a:lvl6pPr>
            <a:lvl7pPr marL="2313000" defTabSz="2638425" fontAlgn="base">
              <a:spcBef>
                <a:spcPct val="0"/>
              </a:spcBef>
              <a:spcAft>
                <a:spcPct val="0"/>
              </a:spcAft>
              <a:defRPr sz="1856">
                <a:solidFill>
                  <a:schemeClr val="tx1"/>
                </a:solidFill>
                <a:cs typeface="Arial" charset="0"/>
              </a:defRPr>
            </a:lvl7pPr>
            <a:lvl8pPr marL="2698499" defTabSz="2638425" fontAlgn="base">
              <a:spcBef>
                <a:spcPct val="0"/>
              </a:spcBef>
              <a:spcAft>
                <a:spcPct val="0"/>
              </a:spcAft>
              <a:defRPr sz="1856">
                <a:solidFill>
                  <a:schemeClr val="tx1"/>
                </a:solidFill>
                <a:cs typeface="Arial" charset="0"/>
              </a:defRPr>
            </a:lvl8pPr>
            <a:lvl9pPr marL="3084000" defTabSz="2638425" fontAlgn="base">
              <a:spcBef>
                <a:spcPct val="0"/>
              </a:spcBef>
              <a:spcAft>
                <a:spcPct val="0"/>
              </a:spcAft>
              <a:defRPr sz="1856">
                <a:solidFill>
                  <a:schemeClr val="tx1"/>
                </a:solidFill>
                <a:cs typeface="Arial" charset="0"/>
              </a:defRPr>
            </a:lvl9pPr>
          </a:lstStyle>
          <a:p>
            <a:r>
              <a:rPr lang="en-US" sz="3200" b="1" dirty="0">
                <a:solidFill>
                  <a:schemeClr val="bg1"/>
                </a:solidFill>
                <a:effectLst>
                  <a:outerShdw blurRad="38100" dist="38100" dir="2700000" algn="tl">
                    <a:srgbClr val="000000">
                      <a:alpha val="43137"/>
                    </a:srgbClr>
                  </a:outerShdw>
                </a:effectLst>
              </a:rPr>
              <a:t>references</a:t>
            </a:r>
          </a:p>
        </p:txBody>
      </p:sp>
      <p:sp>
        <p:nvSpPr>
          <p:cNvPr id="96" name="Text Box 528">
            <a:extLst>
              <a:ext uri="{FF2B5EF4-FFF2-40B4-BE49-F238E27FC236}">
                <a16:creationId xmlns:a16="http://schemas.microsoft.com/office/drawing/2014/main" id="{E116DEB1-6F6C-47FD-8CAC-FD8295EF5F2F}"/>
              </a:ext>
            </a:extLst>
          </p:cNvPr>
          <p:cNvSpPr txBox="1">
            <a:spLocks noChangeArrowheads="1"/>
          </p:cNvSpPr>
          <p:nvPr/>
        </p:nvSpPr>
        <p:spPr bwMode="auto">
          <a:xfrm>
            <a:off x="8993282" y="28730858"/>
            <a:ext cx="7616402" cy="2928780"/>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361942" indent="-361942">
              <a:spcBef>
                <a:spcPts val="1227"/>
              </a:spcBef>
              <a:spcAft>
                <a:spcPts val="1227"/>
              </a:spcAft>
              <a:buClr>
                <a:schemeClr val="tx1"/>
              </a:buClr>
              <a:buSzTx/>
              <a:buFont typeface="+mj-lt"/>
              <a:buAutoNum type="arabicPeriod"/>
            </a:pPr>
            <a:r>
              <a:rPr lang="en-US" altLang="ja-JP" sz="1400" dirty="0">
                <a:ea typeface="MS PGothic" pitchFamily="34" charset="-128"/>
              </a:rPr>
              <a:t>Lorem ipsum dolor sit </a:t>
            </a:r>
            <a:r>
              <a:rPr lang="en-US" altLang="ja-JP" sz="1400" dirty="0" err="1">
                <a:ea typeface="MS PGothic" pitchFamily="34" charset="-128"/>
              </a:rPr>
              <a:t>amet</a:t>
            </a:r>
            <a:r>
              <a:rPr lang="en-US" altLang="ja-JP" sz="1400" dirty="0">
                <a:ea typeface="MS PGothic" pitchFamily="34" charset="-128"/>
              </a:rPr>
              <a:t>, </a:t>
            </a:r>
            <a:r>
              <a:rPr lang="en-US" altLang="ja-JP" sz="1400" dirty="0" err="1">
                <a:ea typeface="MS PGothic" pitchFamily="34" charset="-128"/>
              </a:rPr>
              <a:t>consectetur</a:t>
            </a:r>
            <a:r>
              <a:rPr lang="en-US" altLang="ja-JP" sz="1400" dirty="0">
                <a:ea typeface="MS PGothic" pitchFamily="34" charset="-128"/>
              </a:rPr>
              <a:t> </a:t>
            </a:r>
            <a:r>
              <a:rPr lang="en-US" altLang="ja-JP" sz="1400" dirty="0" err="1">
                <a:ea typeface="MS PGothic" pitchFamily="34" charset="-128"/>
              </a:rPr>
              <a:t>adipiscing</a:t>
            </a:r>
            <a:r>
              <a:rPr lang="en-US" altLang="ja-JP" sz="1400" dirty="0">
                <a:ea typeface="MS PGothic" pitchFamily="34" charset="-128"/>
              </a:rPr>
              <a:t> </a:t>
            </a:r>
            <a:r>
              <a:rPr lang="en-US" altLang="ja-JP" sz="1400" dirty="0" err="1">
                <a:ea typeface="MS PGothic" pitchFamily="34" charset="-128"/>
              </a:rPr>
              <a:t>elit</a:t>
            </a:r>
            <a:r>
              <a:rPr lang="en-US" altLang="ja-JP" sz="1400" dirty="0">
                <a:ea typeface="MS PGothic" pitchFamily="34" charset="-128"/>
              </a:rPr>
              <a:t>. Duis </a:t>
            </a:r>
            <a:r>
              <a:rPr lang="en-US" altLang="ja-JP" sz="1400" dirty="0" err="1">
                <a:ea typeface="MS PGothic" pitchFamily="34" charset="-128"/>
              </a:rPr>
              <a:t>eu</a:t>
            </a:r>
            <a:r>
              <a:rPr lang="en-US" altLang="ja-JP" sz="1400" dirty="0">
                <a:ea typeface="MS PGothic" pitchFamily="34" charset="-128"/>
              </a:rPr>
              <a:t> </a:t>
            </a:r>
            <a:r>
              <a:rPr lang="en-US" altLang="ja-JP" sz="1400" dirty="0" err="1">
                <a:ea typeface="MS PGothic" pitchFamily="34" charset="-128"/>
              </a:rPr>
              <a:t>sapien</a:t>
            </a:r>
            <a:r>
              <a:rPr lang="en-US" altLang="ja-JP" sz="1400" dirty="0">
                <a:ea typeface="MS PGothic" pitchFamily="34" charset="-128"/>
              </a:rPr>
              <a:t> </a:t>
            </a:r>
            <a:r>
              <a:rPr lang="en-US" altLang="ja-JP" sz="1400" dirty="0" err="1">
                <a:ea typeface="MS PGothic" pitchFamily="34" charset="-128"/>
              </a:rPr>
              <a:t>metus</a:t>
            </a:r>
            <a:r>
              <a:rPr lang="en-US" altLang="ja-JP" sz="1400" dirty="0">
                <a:ea typeface="MS PGothic" pitchFamily="34" charset="-128"/>
              </a:rPr>
              <a:t>. </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Ihil</a:t>
            </a:r>
            <a:r>
              <a:rPr lang="en-US" altLang="ja-JP" sz="1400" dirty="0">
                <a:ea typeface="MS PGothic" pitchFamily="34" charset="-128"/>
              </a:rPr>
              <a:t> et </a:t>
            </a:r>
            <a:r>
              <a:rPr lang="en-US" altLang="ja-JP" sz="1400" dirty="0" err="1">
                <a:ea typeface="MS PGothic" pitchFamily="34" charset="-128"/>
              </a:rPr>
              <a:t>aut</a:t>
            </a:r>
            <a:r>
              <a:rPr lang="en-US" altLang="ja-JP" sz="1400" dirty="0">
                <a:ea typeface="MS PGothic" pitchFamily="34" charset="-128"/>
              </a:rPr>
              <a:t> </a:t>
            </a:r>
            <a:r>
              <a:rPr lang="en-US" altLang="ja-JP" sz="1400" dirty="0" err="1">
                <a:ea typeface="MS PGothic" pitchFamily="34" charset="-128"/>
              </a:rPr>
              <a:t>aspitiis</a:t>
            </a:r>
            <a:r>
              <a:rPr lang="en-US" altLang="ja-JP" sz="1400" dirty="0">
                <a:ea typeface="MS PGothic" pitchFamily="34" charset="-128"/>
              </a:rPr>
              <a:t> que sit </a:t>
            </a:r>
            <a:r>
              <a:rPr lang="en-US" altLang="ja-JP" sz="1400" dirty="0" err="1">
                <a:ea typeface="MS PGothic" pitchFamily="34" charset="-128"/>
              </a:rPr>
              <a:t>adic</a:t>
            </a:r>
            <a:r>
              <a:rPr lang="en-US" altLang="ja-JP" sz="1400" dirty="0">
                <a:ea typeface="MS PGothic" pitchFamily="34" charset="-128"/>
              </a:rPr>
              <a:t> </a:t>
            </a:r>
            <a:r>
              <a:rPr lang="en-US" altLang="ja-JP" sz="1400" dirty="0" err="1">
                <a:ea typeface="MS PGothic" pitchFamily="34" charset="-128"/>
              </a:rPr>
              <a:t>te</a:t>
            </a:r>
            <a:r>
              <a:rPr lang="en-US" altLang="ja-JP" sz="1400" dirty="0">
                <a:ea typeface="MS PGothic" pitchFamily="34" charset="-128"/>
              </a:rPr>
              <a:t> </a:t>
            </a:r>
            <a:r>
              <a:rPr lang="en-US" altLang="ja-JP" sz="1400" dirty="0" err="1">
                <a:ea typeface="MS PGothic" pitchFamily="34" charset="-128"/>
              </a:rPr>
              <a:t>velitati</a:t>
            </a:r>
            <a:r>
              <a:rPr lang="en-US" altLang="ja-JP" sz="1400" dirty="0">
                <a:ea typeface="MS PGothic" pitchFamily="34" charset="-128"/>
              </a:rPr>
              <a:t> </a:t>
            </a:r>
            <a:r>
              <a:rPr lang="en-US" altLang="ja-JP" sz="1400" dirty="0" err="1">
                <a:ea typeface="MS PGothic" pitchFamily="34" charset="-128"/>
              </a:rPr>
              <a:t>volorum</a:t>
            </a:r>
            <a:r>
              <a:rPr lang="en-US" altLang="ja-JP" sz="1400" dirty="0">
                <a:ea typeface="MS PGothic" pitchFamily="34" charset="-128"/>
              </a:rPr>
              <a:t> </a:t>
            </a:r>
            <a:r>
              <a:rPr lang="en-US" altLang="ja-JP" sz="1400" dirty="0" err="1">
                <a:ea typeface="MS PGothic" pitchFamily="34" charset="-128"/>
              </a:rPr>
              <a:t>vidunte</a:t>
            </a:r>
            <a:r>
              <a:rPr lang="en-US" altLang="ja-JP" sz="1400" dirty="0">
                <a:ea typeface="MS PGothic" pitchFamily="34" charset="-128"/>
              </a:rPr>
              <a:t> </a:t>
            </a:r>
            <a:r>
              <a:rPr lang="en-US" altLang="ja-JP" sz="1400" dirty="0" err="1">
                <a:ea typeface="MS PGothic" pitchFamily="34" charset="-128"/>
              </a:rPr>
              <a:t>coribus</a:t>
            </a:r>
            <a:r>
              <a:rPr lang="en-US" altLang="ja-JP" sz="1400" dirty="0">
                <a:ea typeface="MS PGothic" pitchFamily="34" charset="-128"/>
              </a:rPr>
              <a:t> </a:t>
            </a:r>
            <a:r>
              <a:rPr lang="en-US" altLang="ja-JP" sz="1400" dirty="0" err="1">
                <a:ea typeface="MS PGothic" pitchFamily="34" charset="-128"/>
              </a:rPr>
              <a:t>cilicia</a:t>
            </a:r>
            <a:r>
              <a:rPr lang="en-US" altLang="ja-JP" sz="1400" dirty="0">
                <a:ea typeface="MS PGothic" pitchFamily="34" charset="-128"/>
              </a:rPr>
              <a:t> </a:t>
            </a:r>
            <a:r>
              <a:rPr lang="en-US" altLang="ja-JP" sz="1400" dirty="0" err="1">
                <a:ea typeface="MS PGothic" pitchFamily="34" charset="-128"/>
              </a:rPr>
              <a:t>vitat</a:t>
            </a:r>
            <a:r>
              <a:rPr lang="en-US" altLang="ja-JP" sz="1400" dirty="0">
                <a:ea typeface="MS PGothic" pitchFamily="34" charset="-128"/>
              </a:rPr>
              <a:t> </a:t>
            </a:r>
            <a:r>
              <a:rPr lang="en-US" altLang="ja-JP" sz="1400" dirty="0" err="1">
                <a:ea typeface="MS PGothic" pitchFamily="34" charset="-128"/>
              </a:rPr>
              <a:t>facient</a:t>
            </a:r>
            <a:r>
              <a:rPr lang="en-US" altLang="ja-JP" sz="1400" dirty="0">
                <a:ea typeface="MS PGothic" pitchFamily="34" charset="-128"/>
              </a:rPr>
              <a:t> </a:t>
            </a:r>
            <a:r>
              <a:rPr lang="en-US" altLang="ja-JP" sz="1400" dirty="0" err="1">
                <a:ea typeface="MS PGothic" pitchFamily="34" charset="-128"/>
              </a:rPr>
              <a:t>quiate</a:t>
            </a:r>
            <a:r>
              <a:rPr lang="en-US" altLang="ja-JP" sz="1400" dirty="0">
                <a:ea typeface="MS PGothic" pitchFamily="34" charset="-128"/>
              </a:rPr>
              <a:t> </a:t>
            </a:r>
            <a:r>
              <a:rPr lang="en-US" altLang="ja-JP" sz="1400" dirty="0" err="1">
                <a:ea typeface="MS PGothic" pitchFamily="34" charset="-128"/>
              </a:rPr>
              <a:t>ipide</a:t>
            </a:r>
            <a:r>
              <a:rPr lang="en-US" altLang="ja-JP" sz="1400" dirty="0">
                <a:ea typeface="MS PGothic" pitchFamily="34" charset="-128"/>
              </a:rPr>
              <a:t> verum </a:t>
            </a:r>
            <a:r>
              <a:rPr lang="en-US" altLang="ja-JP" sz="1400" dirty="0" err="1">
                <a:ea typeface="MS PGothic" pitchFamily="34" charset="-128"/>
              </a:rPr>
              <a:t>volluptatis</a:t>
            </a:r>
            <a:r>
              <a:rPr lang="en-US" altLang="ja-JP" sz="1400" dirty="0">
                <a:ea typeface="MS PGothic" pitchFamily="34" charset="-128"/>
              </a:rPr>
              <a:t> </a:t>
            </a:r>
            <a:r>
              <a:rPr lang="en-US" altLang="ja-JP" sz="1400" dirty="0" err="1">
                <a:ea typeface="MS PGothic" pitchFamily="34" charset="-128"/>
              </a:rPr>
              <a:t>aris</a:t>
            </a:r>
            <a:r>
              <a:rPr lang="en-US" altLang="ja-JP" sz="1400" dirty="0">
                <a:ea typeface="MS PGothic" pitchFamily="34" charset="-128"/>
              </a:rPr>
              <a:t> </a:t>
            </a:r>
            <a:r>
              <a:rPr lang="en-US" altLang="ja-JP" sz="1400" dirty="0" err="1">
                <a:ea typeface="MS PGothic" pitchFamily="34" charset="-128"/>
              </a:rPr>
              <a:t>sinis</a:t>
            </a:r>
            <a:r>
              <a:rPr lang="en-US" altLang="ja-JP" sz="1400" dirty="0">
                <a:ea typeface="MS PGothic" pitchFamily="34" charset="-128"/>
              </a:rPr>
              <a:t> </a:t>
            </a:r>
            <a:r>
              <a:rPr lang="en-US" altLang="ja-JP" sz="1400" dirty="0" err="1">
                <a:ea typeface="MS PGothic" pitchFamily="34" charset="-128"/>
              </a:rPr>
              <a:t>comnit</a:t>
            </a:r>
            <a:r>
              <a:rPr lang="en-US" altLang="ja-JP" sz="1400" dirty="0">
                <a:ea typeface="MS PGothic" pitchFamily="34" charset="-128"/>
              </a:rPr>
              <a:t> </a:t>
            </a:r>
            <a:r>
              <a:rPr lang="en-US" altLang="ja-JP" sz="1400" dirty="0" err="1">
                <a:ea typeface="MS PGothic" pitchFamily="34" charset="-128"/>
              </a:rPr>
              <a:t>eturis</a:t>
            </a:r>
            <a:r>
              <a:rPr lang="en-US" altLang="ja-JP" sz="1400" dirty="0">
                <a:ea typeface="MS PGothic" pitchFamily="34" charset="-128"/>
              </a:rPr>
              <a:t>.</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Ebis</a:t>
            </a:r>
            <a:r>
              <a:rPr lang="en-US" altLang="ja-JP" sz="1400" dirty="0">
                <a:ea typeface="MS PGothic" pitchFamily="34" charset="-128"/>
              </a:rPr>
              <a:t> </a:t>
            </a:r>
            <a:r>
              <a:rPr lang="en-US" altLang="ja-JP" sz="1400" dirty="0" err="1">
                <a:ea typeface="MS PGothic" pitchFamily="34" charset="-128"/>
              </a:rPr>
              <a:t>placcaepe</a:t>
            </a:r>
            <a:r>
              <a:rPr lang="en-US" altLang="ja-JP" sz="1400" dirty="0">
                <a:ea typeface="MS PGothic" pitchFamily="34" charset="-128"/>
              </a:rPr>
              <a:t> por </a:t>
            </a:r>
            <a:r>
              <a:rPr lang="en-US" altLang="ja-JP" sz="1400" dirty="0" err="1">
                <a:ea typeface="MS PGothic" pitchFamily="34" charset="-128"/>
              </a:rPr>
              <a:t>si</a:t>
            </a:r>
            <a:r>
              <a:rPr lang="en-US" altLang="ja-JP" sz="1400" dirty="0">
                <a:ea typeface="MS PGothic" pitchFamily="34" charset="-128"/>
              </a:rPr>
              <a:t> </a:t>
            </a:r>
            <a:r>
              <a:rPr lang="en-US" altLang="ja-JP" sz="1400" dirty="0" err="1">
                <a:ea typeface="MS PGothic" pitchFamily="34" charset="-128"/>
              </a:rPr>
              <a:t>corum</a:t>
            </a:r>
            <a:r>
              <a:rPr lang="en-US" altLang="ja-JP" sz="1400" dirty="0">
                <a:ea typeface="MS PGothic" pitchFamily="34" charset="-128"/>
              </a:rPr>
              <a:t> quo </a:t>
            </a:r>
            <a:r>
              <a:rPr lang="en-US" altLang="ja-JP" sz="1400" dirty="0" err="1">
                <a:ea typeface="MS PGothic" pitchFamily="34" charset="-128"/>
              </a:rPr>
              <a:t>idus</a:t>
            </a:r>
            <a:r>
              <a:rPr lang="en-US" altLang="ja-JP" sz="1400" dirty="0">
                <a:ea typeface="MS PGothic" pitchFamily="34" charset="-128"/>
              </a:rPr>
              <a:t> re </a:t>
            </a:r>
            <a:r>
              <a:rPr lang="en-US" altLang="ja-JP" sz="1400" dirty="0" err="1">
                <a:ea typeface="MS PGothic" pitchFamily="34" charset="-128"/>
              </a:rPr>
              <a:t>volendu</a:t>
            </a:r>
            <a:r>
              <a:rPr lang="en-US" altLang="ja-JP" sz="1400" dirty="0">
                <a:ea typeface="MS PGothic" pitchFamily="34" charset="-128"/>
              </a:rPr>
              <a:t> </a:t>
            </a:r>
            <a:r>
              <a:rPr lang="en-US" altLang="ja-JP" sz="1400" dirty="0" err="1">
                <a:ea typeface="MS PGothic" pitchFamily="34" charset="-128"/>
              </a:rPr>
              <a:t>sciunt</a:t>
            </a:r>
            <a:r>
              <a:rPr lang="en-US" altLang="ja-JP" sz="1400" dirty="0">
                <a:ea typeface="MS PGothic" pitchFamily="34" charset="-128"/>
              </a:rPr>
              <a:t> </a:t>
            </a:r>
            <a:r>
              <a:rPr lang="en-US" altLang="ja-JP" sz="1400" dirty="0" err="1">
                <a:ea typeface="MS PGothic" pitchFamily="34" charset="-128"/>
              </a:rPr>
              <a:t>explabo</a:t>
            </a:r>
            <a:r>
              <a:rPr lang="en-US" altLang="ja-JP" sz="1400" dirty="0">
                <a:ea typeface="MS PGothic" pitchFamily="34" charset="-128"/>
              </a:rPr>
              <a:t>.</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Quiaepeles</a:t>
            </a:r>
            <a:r>
              <a:rPr lang="en-US" altLang="ja-JP" sz="1400" dirty="0">
                <a:ea typeface="MS PGothic" pitchFamily="34" charset="-128"/>
              </a:rPr>
              <a:t> et, is </a:t>
            </a:r>
            <a:r>
              <a:rPr lang="en-US" altLang="ja-JP" sz="1400" dirty="0" err="1">
                <a:ea typeface="MS PGothic" pitchFamily="34" charset="-128"/>
              </a:rPr>
              <a:t>apelit</a:t>
            </a:r>
            <a:r>
              <a:rPr lang="en-US" altLang="ja-JP" sz="1400" dirty="0">
                <a:ea typeface="MS PGothic" pitchFamily="34" charset="-128"/>
              </a:rPr>
              <a:t> et </a:t>
            </a:r>
            <a:r>
              <a:rPr lang="en-US" altLang="ja-JP" sz="1400" dirty="0" err="1">
                <a:ea typeface="MS PGothic" pitchFamily="34" charset="-128"/>
              </a:rPr>
              <a:t>latibust</a:t>
            </a:r>
            <a:r>
              <a:rPr lang="en-US" altLang="ja-JP" sz="1400" dirty="0">
                <a:ea typeface="MS PGothic" pitchFamily="34" charset="-128"/>
              </a:rPr>
              <a:t> </a:t>
            </a:r>
            <a:r>
              <a:rPr lang="en-US" altLang="ja-JP" sz="1400" dirty="0" err="1">
                <a:ea typeface="MS PGothic" pitchFamily="34" charset="-128"/>
              </a:rPr>
              <a:t>molessit</a:t>
            </a:r>
            <a:r>
              <a:rPr lang="en-US" altLang="ja-JP" sz="1400" dirty="0">
                <a:ea typeface="MS PGothic" pitchFamily="34" charset="-128"/>
              </a:rPr>
              <a:t> pos </a:t>
            </a:r>
            <a:r>
              <a:rPr lang="en-US" altLang="ja-JP" sz="1400" dirty="0" err="1">
                <a:ea typeface="MS PGothic" pitchFamily="34" charset="-128"/>
              </a:rPr>
              <a:t>explam</a:t>
            </a:r>
            <a:r>
              <a:rPr lang="en-US" altLang="ja-JP" sz="1400" dirty="0">
                <a:ea typeface="MS PGothic" pitchFamily="34" charset="-128"/>
              </a:rPr>
              <a:t>. </a:t>
            </a:r>
            <a:r>
              <a:rPr lang="en-US" altLang="ja-JP" sz="1400" dirty="0" err="1">
                <a:ea typeface="MS PGothic" pitchFamily="34" charset="-128"/>
              </a:rPr>
              <a:t>Vidunte</a:t>
            </a:r>
            <a:r>
              <a:rPr lang="en-US" altLang="ja-JP" sz="1400" dirty="0">
                <a:ea typeface="MS PGothic" pitchFamily="34" charset="-128"/>
              </a:rPr>
              <a:t> </a:t>
            </a:r>
            <a:r>
              <a:rPr lang="en-US" altLang="ja-JP" sz="1400" dirty="0" err="1">
                <a:ea typeface="MS PGothic" pitchFamily="34" charset="-128"/>
              </a:rPr>
              <a:t>coribus</a:t>
            </a:r>
            <a:r>
              <a:rPr lang="en-US" altLang="ja-JP" sz="1400" dirty="0">
                <a:ea typeface="MS PGothic" pitchFamily="34" charset="-128"/>
              </a:rPr>
              <a:t> </a:t>
            </a:r>
            <a:r>
              <a:rPr lang="en-US" altLang="ja-JP" sz="1400" dirty="0" err="1">
                <a:ea typeface="MS PGothic" pitchFamily="34" charset="-128"/>
              </a:rPr>
              <a:t>cilicia</a:t>
            </a:r>
            <a:r>
              <a:rPr lang="en-US" altLang="ja-JP" sz="1400" dirty="0">
                <a:ea typeface="MS PGothic" pitchFamily="34" charset="-128"/>
              </a:rPr>
              <a:t> </a:t>
            </a:r>
            <a:r>
              <a:rPr lang="en-US" altLang="ja-JP" sz="1400" dirty="0" err="1">
                <a:ea typeface="MS PGothic" pitchFamily="34" charset="-128"/>
              </a:rPr>
              <a:t>vitat</a:t>
            </a:r>
            <a:r>
              <a:rPr lang="en-US" altLang="ja-JP" sz="1400" dirty="0">
                <a:ea typeface="MS PGothic" pitchFamily="34" charset="-128"/>
              </a:rPr>
              <a:t> </a:t>
            </a:r>
            <a:r>
              <a:rPr lang="en-US" altLang="ja-JP" sz="1400" dirty="0" err="1">
                <a:ea typeface="MS PGothic" pitchFamily="34" charset="-128"/>
              </a:rPr>
              <a:t>facient</a:t>
            </a:r>
            <a:r>
              <a:rPr lang="en-US" altLang="ja-JP" sz="1400" dirty="0">
                <a:ea typeface="MS PGothic" pitchFamily="34" charset="-128"/>
              </a:rPr>
              <a:t> </a:t>
            </a:r>
            <a:r>
              <a:rPr lang="en-US" altLang="ja-JP" sz="1400" dirty="0" err="1">
                <a:ea typeface="MS PGothic" pitchFamily="34" charset="-128"/>
              </a:rPr>
              <a:t>quiate</a:t>
            </a:r>
            <a:r>
              <a:rPr lang="en-US" altLang="ja-JP" sz="1400" dirty="0">
                <a:ea typeface="MS PGothic" pitchFamily="34" charset="-128"/>
              </a:rPr>
              <a:t> </a:t>
            </a:r>
            <a:r>
              <a:rPr lang="en-US" altLang="ja-JP" sz="1400" dirty="0" err="1">
                <a:ea typeface="MS PGothic" pitchFamily="34" charset="-128"/>
              </a:rPr>
              <a:t>ipide</a:t>
            </a:r>
            <a:r>
              <a:rPr lang="en-US" altLang="ja-JP" sz="1400" dirty="0">
                <a:ea typeface="MS PGothic" pitchFamily="34" charset="-128"/>
              </a:rPr>
              <a:t> verum </a:t>
            </a:r>
          </a:p>
        </p:txBody>
      </p:sp>
      <p:sp>
        <p:nvSpPr>
          <p:cNvPr id="27" name="Text Box 529">
            <a:extLst>
              <a:ext uri="{FF2B5EF4-FFF2-40B4-BE49-F238E27FC236}">
                <a16:creationId xmlns:a16="http://schemas.microsoft.com/office/drawing/2014/main" id="{F99BC21B-7476-4F2C-ACB7-B0AABA44617F}"/>
              </a:ext>
            </a:extLst>
          </p:cNvPr>
          <p:cNvSpPr txBox="1">
            <a:spLocks noChangeArrowheads="1"/>
          </p:cNvSpPr>
          <p:nvPr/>
        </p:nvSpPr>
        <p:spPr bwMode="auto">
          <a:xfrm>
            <a:off x="8859640" y="18209575"/>
            <a:ext cx="2766303" cy="477001"/>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TABLE 1: TITLE</a:t>
            </a:r>
          </a:p>
        </p:txBody>
      </p:sp>
      <p:sp>
        <p:nvSpPr>
          <p:cNvPr id="28" name="Text Box 551">
            <a:extLst>
              <a:ext uri="{FF2B5EF4-FFF2-40B4-BE49-F238E27FC236}">
                <a16:creationId xmlns:a16="http://schemas.microsoft.com/office/drawing/2014/main" id="{08B18F12-C7E1-4FD1-B608-4174DE85E52B}"/>
              </a:ext>
            </a:extLst>
          </p:cNvPr>
          <p:cNvSpPr txBox="1">
            <a:spLocks noChangeArrowheads="1"/>
          </p:cNvSpPr>
          <p:nvPr/>
        </p:nvSpPr>
        <p:spPr bwMode="auto">
          <a:xfrm>
            <a:off x="8766337" y="21657072"/>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Table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30" name="Text Box 529">
            <a:extLst>
              <a:ext uri="{FF2B5EF4-FFF2-40B4-BE49-F238E27FC236}">
                <a16:creationId xmlns:a16="http://schemas.microsoft.com/office/drawing/2014/main" id="{B443BAD1-D0E1-49A6-B60F-5D02C2552A77}"/>
              </a:ext>
            </a:extLst>
          </p:cNvPr>
          <p:cNvSpPr txBox="1">
            <a:spLocks noChangeArrowheads="1"/>
          </p:cNvSpPr>
          <p:nvPr/>
        </p:nvSpPr>
        <p:spPr bwMode="auto">
          <a:xfrm>
            <a:off x="724256" y="22631240"/>
            <a:ext cx="7730040" cy="723900"/>
          </a:xfrm>
          <a:prstGeom prst="rect">
            <a:avLst/>
          </a:prstGeom>
          <a:solidFill>
            <a:srgbClr val="1E2C4F"/>
          </a:solidFill>
          <a:ln>
            <a:noFill/>
          </a:ln>
          <a:effectLst/>
        </p:spPr>
        <p:txBody>
          <a:bodyPr wrap="square" lIns="144780" rIns="144780" anchor="ctr" anchorCtr="0">
            <a:noAutofit/>
          </a:bodyPr>
          <a:lstStyle>
            <a:defPPr>
              <a:defRPr lang="en-US"/>
            </a:defPPr>
            <a:lvl1pPr defTabSz="2638425">
              <a:spcBef>
                <a:spcPct val="50000"/>
              </a:spcBef>
              <a:buClrTx/>
              <a:buSzTx/>
              <a:defRPr sz="2000" cap="all">
                <a:solidFill>
                  <a:schemeClr val="tx1"/>
                </a:solidFill>
                <a:cs typeface="Arial" charset="0"/>
              </a:defRPr>
            </a:lvl1pPr>
            <a:lvl2pPr marL="385501" algn="l" defTabSz="2638425">
              <a:spcBef>
                <a:spcPct val="0"/>
              </a:spcBef>
              <a:defRPr sz="1856">
                <a:solidFill>
                  <a:schemeClr val="tx1"/>
                </a:solidFill>
                <a:cs typeface="Arial" charset="0"/>
              </a:defRPr>
            </a:lvl2pPr>
            <a:lvl3pPr marL="770999" algn="l" defTabSz="2638425">
              <a:spcBef>
                <a:spcPct val="0"/>
              </a:spcBef>
              <a:defRPr sz="1856">
                <a:solidFill>
                  <a:schemeClr val="tx1"/>
                </a:solidFill>
                <a:cs typeface="Arial" charset="0"/>
              </a:defRPr>
            </a:lvl3pPr>
            <a:lvl4pPr marL="1156500" algn="l" defTabSz="2638425">
              <a:spcBef>
                <a:spcPct val="0"/>
              </a:spcBef>
              <a:defRPr sz="1856">
                <a:solidFill>
                  <a:schemeClr val="tx1"/>
                </a:solidFill>
                <a:cs typeface="Arial" charset="0"/>
              </a:defRPr>
            </a:lvl4pPr>
            <a:lvl5pPr marL="1542000" algn="l" defTabSz="2638425">
              <a:spcBef>
                <a:spcPct val="0"/>
              </a:spcBef>
              <a:defRPr sz="1856">
                <a:solidFill>
                  <a:schemeClr val="tx1"/>
                </a:solidFill>
                <a:cs typeface="Arial" charset="0"/>
              </a:defRPr>
            </a:lvl5pPr>
            <a:lvl6pPr marL="1927500" defTabSz="2638425" fontAlgn="base">
              <a:spcBef>
                <a:spcPct val="0"/>
              </a:spcBef>
              <a:spcAft>
                <a:spcPct val="0"/>
              </a:spcAft>
              <a:defRPr sz="1856">
                <a:solidFill>
                  <a:schemeClr val="tx1"/>
                </a:solidFill>
                <a:cs typeface="Arial" charset="0"/>
              </a:defRPr>
            </a:lvl6pPr>
            <a:lvl7pPr marL="2313000" defTabSz="2638425" fontAlgn="base">
              <a:spcBef>
                <a:spcPct val="0"/>
              </a:spcBef>
              <a:spcAft>
                <a:spcPct val="0"/>
              </a:spcAft>
              <a:defRPr sz="1856">
                <a:solidFill>
                  <a:schemeClr val="tx1"/>
                </a:solidFill>
                <a:cs typeface="Arial" charset="0"/>
              </a:defRPr>
            </a:lvl7pPr>
            <a:lvl8pPr marL="2698499" defTabSz="2638425" fontAlgn="base">
              <a:spcBef>
                <a:spcPct val="0"/>
              </a:spcBef>
              <a:spcAft>
                <a:spcPct val="0"/>
              </a:spcAft>
              <a:defRPr sz="1856">
                <a:solidFill>
                  <a:schemeClr val="tx1"/>
                </a:solidFill>
                <a:cs typeface="Arial" charset="0"/>
              </a:defRPr>
            </a:lvl8pPr>
            <a:lvl9pPr marL="3084000" defTabSz="2638425" fontAlgn="base">
              <a:spcBef>
                <a:spcPct val="0"/>
              </a:spcBef>
              <a:spcAft>
                <a:spcPct val="0"/>
              </a:spcAft>
              <a:defRPr sz="1856">
                <a:solidFill>
                  <a:schemeClr val="tx1"/>
                </a:solidFill>
                <a:cs typeface="Arial" charset="0"/>
              </a:defRPr>
            </a:lvl9pPr>
          </a:lstStyle>
          <a:p>
            <a:r>
              <a:rPr lang="en-US" sz="3200" b="1" dirty="0">
                <a:solidFill>
                  <a:schemeClr val="bg1"/>
                </a:solidFill>
                <a:effectLst>
                  <a:outerShdw blurRad="38100" dist="38100" dir="2700000" algn="tl">
                    <a:srgbClr val="000000">
                      <a:alpha val="43137"/>
                    </a:srgbClr>
                  </a:outerShdw>
                </a:effectLst>
              </a:rPr>
              <a:t>methods</a:t>
            </a:r>
          </a:p>
        </p:txBody>
      </p:sp>
      <p:sp>
        <p:nvSpPr>
          <p:cNvPr id="31" name="Text Box 528">
            <a:extLst>
              <a:ext uri="{FF2B5EF4-FFF2-40B4-BE49-F238E27FC236}">
                <a16:creationId xmlns:a16="http://schemas.microsoft.com/office/drawing/2014/main" id="{6DCA44B5-339F-451B-B0B4-6075B03009C3}"/>
              </a:ext>
            </a:extLst>
          </p:cNvPr>
          <p:cNvSpPr txBox="1">
            <a:spLocks noChangeArrowheads="1"/>
          </p:cNvSpPr>
          <p:nvPr/>
        </p:nvSpPr>
        <p:spPr bwMode="auto">
          <a:xfrm>
            <a:off x="723901" y="23360206"/>
            <a:ext cx="7730039" cy="7015549"/>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felis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massa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a:t>
            </a:r>
            <a:r>
              <a:rPr lang="en-US" altLang="ja-JP" sz="1900" dirty="0" err="1">
                <a:ea typeface="MS PGothic" pitchFamily="34" charset="-128"/>
              </a:rPr>
              <a:t>felis</a:t>
            </a:r>
            <a:r>
              <a:rPr lang="en-US" altLang="ja-JP" sz="1900" dirty="0">
                <a:ea typeface="MS PGothic" pitchFamily="34" charset="-128"/>
              </a:rPr>
              <a:t>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a:t>
            </a:r>
            <a:r>
              <a:rPr lang="en-US" altLang="ja-JP" sz="1900" dirty="0" err="1">
                <a:ea typeface="MS PGothic" pitchFamily="34" charset="-128"/>
              </a:rPr>
              <a:t>massa</a:t>
            </a:r>
            <a:r>
              <a:rPr lang="en-US" altLang="ja-JP" sz="1900" dirty="0">
                <a:ea typeface="MS PGothic" pitchFamily="34" charset="-128"/>
              </a:rPr>
              <a:t>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a:t>
            </a:r>
            <a:r>
              <a:rPr lang="en-US" altLang="ja-JP" sz="1900" dirty="0" err="1">
                <a:ea typeface="MS PGothic" pitchFamily="34" charset="-128"/>
              </a:rPr>
              <a:t>felis</a:t>
            </a:r>
            <a:r>
              <a:rPr lang="en-US" altLang="ja-JP" sz="1900" dirty="0">
                <a:ea typeface="MS PGothic" pitchFamily="34" charset="-128"/>
              </a:rPr>
              <a:t>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a:t>
            </a:r>
            <a:r>
              <a:rPr lang="en-US" altLang="ja-JP" sz="1900" dirty="0" err="1">
                <a:ea typeface="MS PGothic" pitchFamily="34" charset="-128"/>
              </a:rPr>
              <a:t>massa</a:t>
            </a:r>
            <a:r>
              <a:rPr lang="en-US" altLang="ja-JP" sz="1900" dirty="0">
                <a:ea typeface="MS PGothic" pitchFamily="34" charset="-128"/>
              </a:rPr>
              <a:t>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endParaRPr lang="en-US" altLang="ja-JP" sz="1900" dirty="0">
              <a:ea typeface="MS PGothic" pitchFamily="34" charset="-128"/>
            </a:endParaRPr>
          </a:p>
        </p:txBody>
      </p:sp>
      <p:sp>
        <p:nvSpPr>
          <p:cNvPr id="35" name="Text Box 529">
            <a:extLst>
              <a:ext uri="{FF2B5EF4-FFF2-40B4-BE49-F238E27FC236}">
                <a16:creationId xmlns:a16="http://schemas.microsoft.com/office/drawing/2014/main" id="{EE0F5F6E-1763-46EF-95EC-40687A90E18E}"/>
              </a:ext>
            </a:extLst>
          </p:cNvPr>
          <p:cNvSpPr txBox="1">
            <a:spLocks noChangeArrowheads="1"/>
          </p:cNvSpPr>
          <p:nvPr/>
        </p:nvSpPr>
        <p:spPr bwMode="auto">
          <a:xfrm>
            <a:off x="8993282" y="13830960"/>
            <a:ext cx="3879802" cy="487314"/>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FIGURE 1</a:t>
            </a:r>
          </a:p>
        </p:txBody>
      </p:sp>
      <p:graphicFrame>
        <p:nvGraphicFramePr>
          <p:cNvPr id="36" name="Object 386">
            <a:extLst>
              <a:ext uri="{FF2B5EF4-FFF2-40B4-BE49-F238E27FC236}">
                <a16:creationId xmlns:a16="http://schemas.microsoft.com/office/drawing/2014/main" id="{EB6D4BFC-FF74-455E-95EF-4FDEC5B6ED8B}"/>
              </a:ext>
            </a:extLst>
          </p:cNvPr>
          <p:cNvGraphicFramePr>
            <a:graphicFrameLocks/>
          </p:cNvGraphicFramePr>
          <p:nvPr>
            <p:extLst>
              <p:ext uri="{D42A27DB-BD31-4B8C-83A1-F6EECF244321}">
                <p14:modId xmlns:p14="http://schemas.microsoft.com/office/powerpoint/2010/main" val="572187791"/>
              </p:ext>
            </p:extLst>
          </p:nvPr>
        </p:nvGraphicFramePr>
        <p:xfrm>
          <a:off x="9506160" y="14318274"/>
          <a:ext cx="3403001" cy="2692834"/>
        </p:xfrm>
        <a:graphic>
          <a:graphicData uri="http://schemas.openxmlformats.org/drawingml/2006/chart">
            <c:chart xmlns:c="http://schemas.openxmlformats.org/drawingml/2006/chart" xmlns:r="http://schemas.openxmlformats.org/officeDocument/2006/relationships" r:id="rId5"/>
          </a:graphicData>
        </a:graphic>
      </p:graphicFrame>
      <p:sp>
        <p:nvSpPr>
          <p:cNvPr id="37" name="Text Box 579">
            <a:extLst>
              <a:ext uri="{FF2B5EF4-FFF2-40B4-BE49-F238E27FC236}">
                <a16:creationId xmlns:a16="http://schemas.microsoft.com/office/drawing/2014/main" id="{EB80FDA8-5B29-4785-A424-CF87A04286DF}"/>
              </a:ext>
            </a:extLst>
          </p:cNvPr>
          <p:cNvSpPr txBox="1">
            <a:spLocks noChangeArrowheads="1"/>
          </p:cNvSpPr>
          <p:nvPr/>
        </p:nvSpPr>
        <p:spPr bwMode="auto">
          <a:xfrm rot="16200000">
            <a:off x="8207957" y="15935870"/>
            <a:ext cx="2225698" cy="2407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89560" tIns="144780" rIns="289560" bIns="144780" anchor="ctr" anchorCtr="1">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lgn="ctr">
              <a:spcBef>
                <a:spcPct val="50000"/>
              </a:spcBef>
              <a:buClrTx/>
              <a:buSzTx/>
            </a:pPr>
            <a:r>
              <a:rPr lang="en-US" sz="1900" dirty="0"/>
              <a:t>Axis label here</a:t>
            </a:r>
          </a:p>
        </p:txBody>
      </p:sp>
      <p:sp>
        <p:nvSpPr>
          <p:cNvPr id="38" name="Text Box 551">
            <a:extLst>
              <a:ext uri="{FF2B5EF4-FFF2-40B4-BE49-F238E27FC236}">
                <a16:creationId xmlns:a16="http://schemas.microsoft.com/office/drawing/2014/main" id="{05D7F537-2E4C-4F1F-93EE-A63F994B8E8E}"/>
              </a:ext>
            </a:extLst>
          </p:cNvPr>
          <p:cNvSpPr txBox="1">
            <a:spLocks noChangeArrowheads="1"/>
          </p:cNvSpPr>
          <p:nvPr/>
        </p:nvSpPr>
        <p:spPr bwMode="auto">
          <a:xfrm>
            <a:off x="8859640" y="17113701"/>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Figure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3" name="Text Placeholder 2">
            <a:extLst>
              <a:ext uri="{FF2B5EF4-FFF2-40B4-BE49-F238E27FC236}">
                <a16:creationId xmlns:a16="http://schemas.microsoft.com/office/drawing/2014/main" id="{0B2EB1A9-9667-A809-8A69-2C436DA465F5}"/>
              </a:ext>
            </a:extLst>
          </p:cNvPr>
          <p:cNvSpPr>
            <a:spLocks noGrp="1"/>
          </p:cNvSpPr>
          <p:nvPr>
            <p:ph type="body" sz="quarter" idx="10"/>
          </p:nvPr>
        </p:nvSpPr>
        <p:spPr>
          <a:xfrm>
            <a:off x="3030089" y="2669771"/>
            <a:ext cx="11678544" cy="1013460"/>
          </a:xfrm>
        </p:spPr>
        <p:txBody>
          <a:bodyPr/>
          <a:lstStyle/>
          <a:p>
            <a:r>
              <a:rPr lang="en-US" sz="2800" dirty="0"/>
              <a:t>Author Name Goes Here, M.D.</a:t>
            </a:r>
            <a:r>
              <a:rPr lang="en-US" sz="2800" baseline="30000" dirty="0"/>
              <a:t>1</a:t>
            </a:r>
            <a:r>
              <a:rPr lang="en-US" sz="2800" dirty="0"/>
              <a:t>, Author Name Goes Here, M.D.</a:t>
            </a:r>
            <a:r>
              <a:rPr lang="en-US" sz="2800" baseline="30000" dirty="0"/>
              <a:t>2</a:t>
            </a:r>
            <a:r>
              <a:rPr lang="en-US" sz="2800" dirty="0"/>
              <a:t>, </a:t>
            </a:r>
          </a:p>
          <a:p>
            <a:r>
              <a:rPr lang="en-US" sz="2000" b="0" baseline="30000" dirty="0"/>
              <a:t>1</a:t>
            </a:r>
            <a:r>
              <a:rPr lang="en-US" sz="2000" b="0" dirty="0"/>
              <a:t>Division of XXXXXXXXXXX, </a:t>
            </a:r>
            <a:r>
              <a:rPr lang="en-US" sz="2000" b="0" baseline="30000" dirty="0"/>
              <a:t>2</a:t>
            </a:r>
            <a:r>
              <a:rPr lang="en-US" sz="2000" b="0" dirty="0"/>
              <a:t>Division of XXXXXXXXXXXX</a:t>
            </a:r>
          </a:p>
        </p:txBody>
      </p:sp>
      <p:sp>
        <p:nvSpPr>
          <p:cNvPr id="5" name="Text Placeholder 4">
            <a:extLst>
              <a:ext uri="{FF2B5EF4-FFF2-40B4-BE49-F238E27FC236}">
                <a16:creationId xmlns:a16="http://schemas.microsoft.com/office/drawing/2014/main" id="{C6C3E382-3C26-EB67-696B-B5D018EEDC26}"/>
              </a:ext>
            </a:extLst>
          </p:cNvPr>
          <p:cNvSpPr>
            <a:spLocks noGrp="1"/>
          </p:cNvSpPr>
          <p:nvPr>
            <p:ph type="body" sz="quarter" idx="12"/>
          </p:nvPr>
        </p:nvSpPr>
        <p:spPr>
          <a:xfrm>
            <a:off x="3619500" y="418472"/>
            <a:ext cx="10134600" cy="2454184"/>
          </a:xfrm>
        </p:spPr>
        <p:txBody>
          <a:bodyPr/>
          <a:lstStyle/>
          <a:p>
            <a:r>
              <a:rPr lang="en-US" altLang="en-US" sz="5200" dirty="0">
                <a:solidFill>
                  <a:schemeClr val="bg1"/>
                </a:solidFill>
              </a:rPr>
              <a:t>Poster Title Goes Here </a:t>
            </a:r>
            <a:br>
              <a:rPr lang="en-US" altLang="en-US" sz="5200" dirty="0">
                <a:solidFill>
                  <a:schemeClr val="bg1"/>
                </a:solidFill>
              </a:rPr>
            </a:br>
            <a:r>
              <a:rPr lang="en-US" altLang="en-US" sz="5200" dirty="0">
                <a:solidFill>
                  <a:schemeClr val="bg1"/>
                </a:solidFill>
              </a:rPr>
              <a:t>Poster Title Goes Here</a:t>
            </a:r>
            <a:endParaRPr lang="en-US" sz="5200" dirty="0"/>
          </a:p>
        </p:txBody>
      </p:sp>
      <p:graphicFrame>
        <p:nvGraphicFramePr>
          <p:cNvPr id="7" name="Table 6">
            <a:extLst>
              <a:ext uri="{FF2B5EF4-FFF2-40B4-BE49-F238E27FC236}">
                <a16:creationId xmlns:a16="http://schemas.microsoft.com/office/drawing/2014/main" id="{898CE2D7-74A9-362A-45D7-029FF3E7501F}"/>
              </a:ext>
            </a:extLst>
          </p:cNvPr>
          <p:cNvGraphicFramePr>
            <a:graphicFrameLocks noGrp="1"/>
          </p:cNvGraphicFramePr>
          <p:nvPr>
            <p:extLst>
              <p:ext uri="{D42A27DB-BD31-4B8C-83A1-F6EECF244321}">
                <p14:modId xmlns:p14="http://schemas.microsoft.com/office/powerpoint/2010/main" val="3866293076"/>
              </p:ext>
            </p:extLst>
          </p:nvPr>
        </p:nvGraphicFramePr>
        <p:xfrm>
          <a:off x="9033299" y="18847373"/>
          <a:ext cx="3839785" cy="2616484"/>
        </p:xfrm>
        <a:graphic>
          <a:graphicData uri="http://schemas.openxmlformats.org/drawingml/2006/table">
            <a:tbl>
              <a:tblPr firstRow="1" bandRow="1">
                <a:tableStyleId>{72833802-FEF1-4C79-8D5D-14CF1EAF98D9}</a:tableStyleId>
              </a:tblPr>
              <a:tblGrid>
                <a:gridCol w="1069597">
                  <a:extLst>
                    <a:ext uri="{9D8B030D-6E8A-4147-A177-3AD203B41FA5}">
                      <a16:colId xmlns:a16="http://schemas.microsoft.com/office/drawing/2014/main" val="20000"/>
                    </a:ext>
                  </a:extLst>
                </a:gridCol>
                <a:gridCol w="923396">
                  <a:extLst>
                    <a:ext uri="{9D8B030D-6E8A-4147-A177-3AD203B41FA5}">
                      <a16:colId xmlns:a16="http://schemas.microsoft.com/office/drawing/2014/main" val="20001"/>
                    </a:ext>
                  </a:extLst>
                </a:gridCol>
                <a:gridCol w="923396">
                  <a:extLst>
                    <a:ext uri="{9D8B030D-6E8A-4147-A177-3AD203B41FA5}">
                      <a16:colId xmlns:a16="http://schemas.microsoft.com/office/drawing/2014/main" val="20002"/>
                    </a:ext>
                  </a:extLst>
                </a:gridCol>
                <a:gridCol w="923396">
                  <a:extLst>
                    <a:ext uri="{9D8B030D-6E8A-4147-A177-3AD203B41FA5}">
                      <a16:colId xmlns:a16="http://schemas.microsoft.com/office/drawing/2014/main" val="20003"/>
                    </a:ext>
                  </a:extLst>
                </a:gridCol>
              </a:tblGrid>
              <a:tr h="656072">
                <a:tc>
                  <a:txBody>
                    <a:bodyPr/>
                    <a:lstStyle/>
                    <a:p>
                      <a:pPr marL="0" indent="0" algn="l">
                        <a:lnSpc>
                          <a:spcPct val="100000"/>
                        </a:lnSpc>
                        <a:buFont typeface="Arial" panose="020B0604020202020204" pitchFamily="34" charset="0"/>
                        <a:buNone/>
                      </a:pPr>
                      <a:r>
                        <a:rPr lang="en-US" sz="1700" dirty="0">
                          <a:solidFill>
                            <a:schemeClr val="bg1"/>
                          </a:solidFill>
                        </a:rPr>
                        <a:t>Study</a:t>
                      </a:r>
                      <a:endParaRPr lang="en-US" sz="1700" b="0" dirty="0">
                        <a:solidFill>
                          <a:schemeClr val="bg1"/>
                        </a:solidFill>
                      </a:endParaRPr>
                    </a:p>
                  </a:txBody>
                  <a:tcPr marL="323437" marR="129375" marT="64687" marB="64687"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Pts (n)</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Yield</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bg1"/>
                          </a:solidFill>
                        </a:rPr>
                        <a:t>P</a:t>
                      </a:r>
                    </a:p>
                  </a:txBody>
                  <a:tcPr marL="129375" marR="129375" marT="64687" marB="64687"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490103">
                <a:tc>
                  <a:txBody>
                    <a:bodyPr/>
                    <a:lstStyle/>
                    <a:p>
                      <a:pPr marL="0" indent="0" algn="l">
                        <a:lnSpc>
                          <a:spcPct val="100000"/>
                        </a:lnSpc>
                        <a:buFont typeface="Arial" panose="020B0604020202020204" pitchFamily="34" charset="0"/>
                        <a:buNone/>
                      </a:pPr>
                      <a:r>
                        <a:rPr lang="en-US" sz="1700" b="1" dirty="0">
                          <a:solidFill>
                            <a:schemeClr val="tx1"/>
                          </a:solidFill>
                        </a:rPr>
                        <a:t>Year</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2018</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19</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2019</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50</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32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2020</a:t>
                      </a:r>
                      <a:endParaRPr lang="en-US" sz="1700" b="0" dirty="0">
                        <a:solidFill>
                          <a:schemeClr val="tx1"/>
                        </a:solidFill>
                      </a:endParaRP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63</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15</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4" name="Text Box 529">
            <a:extLst>
              <a:ext uri="{FF2B5EF4-FFF2-40B4-BE49-F238E27FC236}">
                <a16:creationId xmlns:a16="http://schemas.microsoft.com/office/drawing/2014/main" id="{219CD8AC-C79A-4AD3-4646-BE6F3AE0A168}"/>
              </a:ext>
            </a:extLst>
          </p:cNvPr>
          <p:cNvSpPr txBox="1">
            <a:spLocks noChangeArrowheads="1"/>
          </p:cNvSpPr>
          <p:nvPr/>
        </p:nvSpPr>
        <p:spPr bwMode="auto">
          <a:xfrm>
            <a:off x="724255" y="9988398"/>
            <a:ext cx="7730751" cy="723900"/>
          </a:xfrm>
          <a:prstGeom prst="rect">
            <a:avLst/>
          </a:prstGeom>
          <a:solidFill>
            <a:srgbClr val="1E2C4F"/>
          </a:solidFill>
          <a:ln>
            <a:noFill/>
          </a:ln>
          <a:effectLst/>
        </p:spPr>
        <p:txBody>
          <a:bodyPr wrap="square" lIns="144780" rIns="144780" anchor="ctr" anchorCtr="0">
            <a:noAutofit/>
          </a:bodyPr>
          <a:lstStyle>
            <a:defPPr>
              <a:defRPr lang="en-US"/>
            </a:defPPr>
            <a:lvl1pPr defTabSz="2638425">
              <a:spcBef>
                <a:spcPct val="50000"/>
              </a:spcBef>
              <a:buClrTx/>
              <a:buSzTx/>
              <a:defRPr sz="2000" cap="all">
                <a:solidFill>
                  <a:schemeClr val="tx1"/>
                </a:solidFill>
                <a:cs typeface="Arial" charset="0"/>
              </a:defRPr>
            </a:lvl1pPr>
            <a:lvl2pPr marL="385501" algn="l" defTabSz="2638425">
              <a:spcBef>
                <a:spcPct val="0"/>
              </a:spcBef>
              <a:defRPr sz="1856">
                <a:solidFill>
                  <a:schemeClr val="tx1"/>
                </a:solidFill>
                <a:cs typeface="Arial" charset="0"/>
              </a:defRPr>
            </a:lvl2pPr>
            <a:lvl3pPr marL="770999" algn="l" defTabSz="2638425">
              <a:spcBef>
                <a:spcPct val="0"/>
              </a:spcBef>
              <a:defRPr sz="1856">
                <a:solidFill>
                  <a:schemeClr val="tx1"/>
                </a:solidFill>
                <a:cs typeface="Arial" charset="0"/>
              </a:defRPr>
            </a:lvl3pPr>
            <a:lvl4pPr marL="1156500" algn="l" defTabSz="2638425">
              <a:spcBef>
                <a:spcPct val="0"/>
              </a:spcBef>
              <a:defRPr sz="1856">
                <a:solidFill>
                  <a:schemeClr val="tx1"/>
                </a:solidFill>
                <a:cs typeface="Arial" charset="0"/>
              </a:defRPr>
            </a:lvl4pPr>
            <a:lvl5pPr marL="1542000" algn="l" defTabSz="2638425">
              <a:spcBef>
                <a:spcPct val="0"/>
              </a:spcBef>
              <a:defRPr sz="1856">
                <a:solidFill>
                  <a:schemeClr val="tx1"/>
                </a:solidFill>
                <a:cs typeface="Arial" charset="0"/>
              </a:defRPr>
            </a:lvl5pPr>
            <a:lvl6pPr marL="1927500" defTabSz="2638425" fontAlgn="base">
              <a:spcBef>
                <a:spcPct val="0"/>
              </a:spcBef>
              <a:spcAft>
                <a:spcPct val="0"/>
              </a:spcAft>
              <a:defRPr sz="1856">
                <a:solidFill>
                  <a:schemeClr val="tx1"/>
                </a:solidFill>
                <a:cs typeface="Arial" charset="0"/>
              </a:defRPr>
            </a:lvl6pPr>
            <a:lvl7pPr marL="2313000" defTabSz="2638425" fontAlgn="base">
              <a:spcBef>
                <a:spcPct val="0"/>
              </a:spcBef>
              <a:spcAft>
                <a:spcPct val="0"/>
              </a:spcAft>
              <a:defRPr sz="1856">
                <a:solidFill>
                  <a:schemeClr val="tx1"/>
                </a:solidFill>
                <a:cs typeface="Arial" charset="0"/>
              </a:defRPr>
            </a:lvl7pPr>
            <a:lvl8pPr marL="2698499" defTabSz="2638425" fontAlgn="base">
              <a:spcBef>
                <a:spcPct val="0"/>
              </a:spcBef>
              <a:spcAft>
                <a:spcPct val="0"/>
              </a:spcAft>
              <a:defRPr sz="1856">
                <a:solidFill>
                  <a:schemeClr val="tx1"/>
                </a:solidFill>
                <a:cs typeface="Arial" charset="0"/>
              </a:defRPr>
            </a:lvl8pPr>
            <a:lvl9pPr marL="3084000" defTabSz="2638425" fontAlgn="base">
              <a:spcBef>
                <a:spcPct val="0"/>
              </a:spcBef>
              <a:spcAft>
                <a:spcPct val="0"/>
              </a:spcAft>
              <a:defRPr sz="1856">
                <a:solidFill>
                  <a:schemeClr val="tx1"/>
                </a:solidFill>
                <a:cs typeface="Arial" charset="0"/>
              </a:defRPr>
            </a:lvl9pPr>
          </a:lstStyle>
          <a:p>
            <a:r>
              <a:rPr lang="en-US" sz="3200" b="1" dirty="0">
                <a:solidFill>
                  <a:schemeClr val="bg1"/>
                </a:solidFill>
                <a:effectLst>
                  <a:outerShdw blurRad="38100" dist="38100" dir="2700000" algn="tl">
                    <a:srgbClr val="000000">
                      <a:alpha val="43137"/>
                    </a:srgbClr>
                  </a:outerShdw>
                </a:effectLst>
              </a:rPr>
              <a:t>Introduction</a:t>
            </a:r>
          </a:p>
        </p:txBody>
      </p:sp>
      <p:sp>
        <p:nvSpPr>
          <p:cNvPr id="6" name="Text Box 528">
            <a:extLst>
              <a:ext uri="{FF2B5EF4-FFF2-40B4-BE49-F238E27FC236}">
                <a16:creationId xmlns:a16="http://schemas.microsoft.com/office/drawing/2014/main" id="{3D3015B7-2B74-2B7F-466C-E241B2F62B81}"/>
              </a:ext>
            </a:extLst>
          </p:cNvPr>
          <p:cNvSpPr txBox="1">
            <a:spLocks noChangeArrowheads="1"/>
          </p:cNvSpPr>
          <p:nvPr/>
        </p:nvSpPr>
        <p:spPr bwMode="auto">
          <a:xfrm>
            <a:off x="723902" y="10729430"/>
            <a:ext cx="7730750" cy="3588844"/>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2400" b="1" cap="all" dirty="0">
                <a:solidFill>
                  <a:schemeClr val="accent1"/>
                </a:solidFill>
                <a:ea typeface="MS PGothic" pitchFamily="34" charset="-128"/>
              </a:rPr>
              <a:t>PROCEDURAL FACTORS</a:t>
            </a:r>
            <a:br>
              <a:rPr lang="en-US" altLang="ja-JP" sz="2400" b="1" dirty="0">
                <a:ea typeface="MS PGothic" pitchFamily="34" charset="-128"/>
              </a:rPr>
            </a:b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a:t>
            </a:r>
            <a:r>
              <a:rPr lang="en-US" altLang="ja-JP" sz="2400" dirty="0" err="1">
                <a:ea typeface="MS PGothic" pitchFamily="34" charset="-128"/>
              </a:rPr>
              <a:t>Duis</a:t>
            </a:r>
            <a:r>
              <a:rPr lang="en-US" altLang="ja-JP" sz="2400" dirty="0">
                <a:ea typeface="MS PGothic" pitchFamily="34" charset="-128"/>
              </a:rPr>
              <a:t>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r>
            <a:r>
              <a:rPr lang="en-US" altLang="ja-JP" sz="2400" dirty="0" err="1">
                <a:ea typeface="MS PGothic" pitchFamily="34" charset="-128"/>
              </a:rPr>
              <a:t>Curabitur</a:t>
            </a:r>
            <a:r>
              <a:rPr lang="en-US" altLang="ja-JP" sz="2400" dirty="0">
                <a:ea typeface="MS PGothic" pitchFamily="34" charset="-128"/>
              </a:rPr>
              <a:t>.</a:t>
            </a:r>
          </a:p>
          <a:p>
            <a:pPr marL="0" lvl="1">
              <a:spcBef>
                <a:spcPts val="1227"/>
              </a:spcBef>
              <a:spcAft>
                <a:spcPts val="1227"/>
              </a:spcAft>
              <a:buClr>
                <a:schemeClr val="tx1"/>
              </a:buClr>
              <a:buSzTx/>
            </a:pPr>
            <a:r>
              <a:rPr lang="en-US" altLang="ja-JP" sz="2400" b="1" dirty="0">
                <a:ea typeface="MS PGothic" pitchFamily="34" charset="-128"/>
              </a:rPr>
              <a:t>Baseline Characteristics</a:t>
            </a:r>
            <a:br>
              <a:rPr lang="en-US" altLang="ja-JP" sz="2400" dirty="0">
                <a:ea typeface="MS PGothic" pitchFamily="34" charset="-128"/>
              </a:rPr>
            </a:b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endParaRPr lang="en-US" altLang="ja-JP" sz="2400" dirty="0">
              <a:ea typeface="MS PGothic" pitchFamily="34" charset="-128"/>
            </a:endParaRP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Ihil</a:t>
            </a:r>
            <a:r>
              <a:rPr lang="en-US" altLang="ja-JP" sz="2400" dirty="0">
                <a:ea typeface="MS PGothic" pitchFamily="34" charset="-128"/>
              </a:rPr>
              <a:t> et </a:t>
            </a:r>
            <a:r>
              <a:rPr lang="en-US" altLang="ja-JP" sz="2400" dirty="0" err="1">
                <a:ea typeface="MS PGothic" pitchFamily="34" charset="-128"/>
              </a:rPr>
              <a:t>aut</a:t>
            </a:r>
            <a:r>
              <a:rPr lang="en-US" altLang="ja-JP" sz="2400" dirty="0">
                <a:ea typeface="MS PGothic" pitchFamily="34" charset="-128"/>
              </a:rPr>
              <a:t> </a:t>
            </a:r>
            <a:r>
              <a:rPr lang="en-US" altLang="ja-JP" sz="2400" dirty="0" err="1">
                <a:ea typeface="MS PGothic" pitchFamily="34" charset="-128"/>
              </a:rPr>
              <a:t>aspitiis</a:t>
            </a:r>
            <a:r>
              <a:rPr lang="en-US" altLang="ja-JP" sz="2400" dirty="0">
                <a:ea typeface="MS PGothic" pitchFamily="34" charset="-128"/>
              </a:rPr>
              <a:t> que sit </a:t>
            </a:r>
            <a:r>
              <a:rPr lang="en-US" altLang="ja-JP" sz="2400" dirty="0" err="1">
                <a:ea typeface="MS PGothic" pitchFamily="34" charset="-128"/>
              </a:rPr>
              <a:t>adic</a:t>
            </a:r>
            <a:r>
              <a:rPr lang="en-US" altLang="ja-JP" sz="2400" dirty="0">
                <a:ea typeface="MS PGothic" pitchFamily="34" charset="-128"/>
              </a:rPr>
              <a:t> </a:t>
            </a:r>
            <a:r>
              <a:rPr lang="en-US" altLang="ja-JP" sz="2400" dirty="0" err="1">
                <a:ea typeface="MS PGothic" pitchFamily="34" charset="-128"/>
              </a:rPr>
              <a:t>te</a:t>
            </a:r>
            <a:r>
              <a:rPr lang="en-US" altLang="ja-JP" sz="2400" dirty="0">
                <a:ea typeface="MS PGothic" pitchFamily="34" charset="-128"/>
              </a:rPr>
              <a:t> </a:t>
            </a:r>
            <a:r>
              <a:rPr lang="en-US" altLang="ja-JP" sz="2400" dirty="0" err="1">
                <a:ea typeface="MS PGothic" pitchFamily="34" charset="-128"/>
              </a:rPr>
              <a:t>velitati</a:t>
            </a:r>
            <a:r>
              <a:rPr lang="en-US" altLang="ja-JP" sz="2400" dirty="0">
                <a:ea typeface="MS PGothic" pitchFamily="34" charset="-128"/>
              </a:rPr>
              <a:t> </a:t>
            </a:r>
            <a:r>
              <a:rPr lang="en-US" altLang="ja-JP" sz="2400" dirty="0" err="1">
                <a:ea typeface="MS PGothic" pitchFamily="34" charset="-128"/>
              </a:rPr>
              <a:t>volorum</a:t>
            </a:r>
            <a:r>
              <a:rPr lang="en-US" altLang="ja-JP" sz="2400" dirty="0">
                <a:ea typeface="MS PGothic" pitchFamily="34" charset="-128"/>
              </a:rPr>
              <a:t> </a:t>
            </a:r>
            <a:r>
              <a:rPr lang="en-US" altLang="ja-JP" sz="2400" dirty="0" err="1">
                <a:ea typeface="MS PGothic" pitchFamily="34" charset="-128"/>
              </a:rPr>
              <a:t>vidunte</a:t>
            </a:r>
            <a:r>
              <a:rPr lang="en-US" altLang="ja-JP" sz="2400" dirty="0">
                <a:ea typeface="MS PGothic" pitchFamily="34" charset="-128"/>
              </a:rPr>
              <a:t> </a:t>
            </a:r>
            <a:r>
              <a:rPr lang="en-US" altLang="ja-JP" sz="2400" dirty="0" err="1">
                <a:ea typeface="MS PGothic" pitchFamily="34" charset="-128"/>
              </a:rPr>
              <a:t>coribus</a:t>
            </a:r>
            <a:r>
              <a:rPr lang="en-US" altLang="ja-JP" sz="2400" dirty="0">
                <a:ea typeface="MS PGothic" pitchFamily="34" charset="-128"/>
              </a:rPr>
              <a:t> </a:t>
            </a:r>
            <a:r>
              <a:rPr lang="en-US" altLang="ja-JP" sz="2400" dirty="0" err="1">
                <a:ea typeface="MS PGothic" pitchFamily="34" charset="-128"/>
              </a:rPr>
              <a:t>cilicia</a:t>
            </a:r>
            <a:r>
              <a:rPr lang="en-US" altLang="ja-JP" sz="2400" dirty="0">
                <a:ea typeface="MS PGothic" pitchFamily="34" charset="-128"/>
              </a:rPr>
              <a:t> </a:t>
            </a:r>
            <a:r>
              <a:rPr lang="en-US" altLang="ja-JP" sz="2400" dirty="0" err="1">
                <a:ea typeface="MS PGothic" pitchFamily="34" charset="-128"/>
              </a:rPr>
              <a:t>vitat</a:t>
            </a:r>
            <a:r>
              <a:rPr lang="en-US" altLang="ja-JP" sz="2400" dirty="0">
                <a:ea typeface="MS PGothic" pitchFamily="34" charset="-128"/>
              </a:rPr>
              <a:t> </a:t>
            </a:r>
            <a:r>
              <a:rPr lang="en-US" altLang="ja-JP" sz="2400" dirty="0" err="1">
                <a:ea typeface="MS PGothic" pitchFamily="34" charset="-128"/>
              </a:rPr>
              <a:t>facient</a:t>
            </a:r>
            <a:r>
              <a:rPr lang="en-US" altLang="ja-JP" sz="2400" dirty="0">
                <a:ea typeface="MS PGothic" pitchFamily="34" charset="-128"/>
              </a:rPr>
              <a:t> </a:t>
            </a:r>
            <a:r>
              <a:rPr lang="en-US" altLang="ja-JP" sz="2400" dirty="0" err="1">
                <a:ea typeface="MS PGothic" pitchFamily="34" charset="-128"/>
              </a:rPr>
              <a:t>quiate</a:t>
            </a:r>
            <a:r>
              <a:rPr lang="en-US" altLang="ja-JP" sz="2400" dirty="0">
                <a:ea typeface="MS PGothic" pitchFamily="34" charset="-128"/>
              </a:rPr>
              <a:t> </a:t>
            </a:r>
            <a:r>
              <a:rPr lang="en-US" altLang="ja-JP" sz="2400" dirty="0" err="1">
                <a:ea typeface="MS PGothic" pitchFamily="34" charset="-128"/>
              </a:rPr>
              <a:t>ipide</a:t>
            </a:r>
            <a:r>
              <a:rPr lang="en-US" altLang="ja-JP" sz="2400" dirty="0">
                <a:ea typeface="MS PGothic" pitchFamily="34" charset="-128"/>
              </a:rPr>
              <a:t> verum </a:t>
            </a:r>
            <a:r>
              <a:rPr lang="en-US" altLang="ja-JP" sz="2400" dirty="0" err="1">
                <a:ea typeface="MS PGothic" pitchFamily="34" charset="-128"/>
              </a:rPr>
              <a:t>volluptatis</a:t>
            </a:r>
            <a:r>
              <a:rPr lang="en-US" altLang="ja-JP" sz="2400" dirty="0">
                <a:ea typeface="MS PGothic" pitchFamily="34" charset="-128"/>
              </a:rPr>
              <a:t> </a:t>
            </a:r>
            <a:r>
              <a:rPr lang="en-US" altLang="ja-JP" sz="2400" dirty="0" err="1">
                <a:ea typeface="MS PGothic" pitchFamily="34" charset="-128"/>
              </a:rPr>
              <a:t>aris</a:t>
            </a:r>
            <a:r>
              <a:rPr lang="en-US" altLang="ja-JP" sz="2400" dirty="0">
                <a:ea typeface="MS PGothic" pitchFamily="34" charset="-128"/>
              </a:rPr>
              <a:t> </a:t>
            </a:r>
            <a:r>
              <a:rPr lang="en-US" altLang="ja-JP" sz="2400" dirty="0" err="1">
                <a:ea typeface="MS PGothic" pitchFamily="34" charset="-128"/>
              </a:rPr>
              <a:t>sinis</a:t>
            </a:r>
            <a:r>
              <a:rPr lang="en-US" altLang="ja-JP" sz="2400" dirty="0">
                <a:ea typeface="MS PGothic" pitchFamily="34" charset="-128"/>
              </a:rPr>
              <a:t> </a:t>
            </a:r>
            <a:r>
              <a:rPr lang="en-US" altLang="ja-JP" sz="2400" dirty="0" err="1">
                <a:ea typeface="MS PGothic" pitchFamily="34" charset="-128"/>
              </a:rPr>
              <a:t>comnit</a:t>
            </a:r>
            <a:r>
              <a:rPr lang="en-US" altLang="ja-JP" sz="2400" dirty="0">
                <a:ea typeface="MS PGothic" pitchFamily="34" charset="-128"/>
              </a:rPr>
              <a:t> </a:t>
            </a:r>
            <a:r>
              <a:rPr lang="en-US" altLang="ja-JP" sz="2400" dirty="0" err="1">
                <a:ea typeface="MS PGothic" pitchFamily="34" charset="-128"/>
              </a:rPr>
              <a:t>eturis</a:t>
            </a:r>
            <a:r>
              <a:rPr lang="en-US" altLang="ja-JP" sz="2400" dirty="0">
                <a:ea typeface="MS PGothic" pitchFamily="34" charset="-128"/>
              </a:rPr>
              <a:t>.</a:t>
            </a:r>
          </a:p>
          <a:p>
            <a:pPr marL="0" lvl="1">
              <a:spcBef>
                <a:spcPts val="1227"/>
              </a:spcBef>
              <a:spcAft>
                <a:spcPts val="1227"/>
              </a:spcAft>
              <a:buClr>
                <a:schemeClr val="tx1"/>
              </a:buClr>
              <a:buSzTx/>
            </a:pPr>
            <a:endParaRPr lang="en-US" altLang="ja-JP" sz="2400" dirty="0">
              <a:ea typeface="MS PGothic" pitchFamily="34" charset="-128"/>
            </a:endParaRPr>
          </a:p>
        </p:txBody>
      </p:sp>
      <p:pic>
        <p:nvPicPr>
          <p:cNvPr id="11" name="Picture 10" descr="A blue flag with a white logo&#10;&#10;AI-generated content may be incorrect.">
            <a:extLst>
              <a:ext uri="{FF2B5EF4-FFF2-40B4-BE49-F238E27FC236}">
                <a16:creationId xmlns:a16="http://schemas.microsoft.com/office/drawing/2014/main" id="{47AAD79A-BF0F-A83E-DA75-74225276D133}"/>
              </a:ext>
            </a:extLst>
          </p:cNvPr>
          <p:cNvPicPr>
            <a:picLocks noChangeAspect="1"/>
          </p:cNvPicPr>
          <p:nvPr/>
        </p:nvPicPr>
        <p:blipFill>
          <a:blip r:embed="rId6"/>
          <a:stretch>
            <a:fillRect/>
          </a:stretch>
        </p:blipFill>
        <p:spPr>
          <a:xfrm>
            <a:off x="190166" y="4289764"/>
            <a:ext cx="855693" cy="855693"/>
          </a:xfrm>
          <a:prstGeom prst="rect">
            <a:avLst/>
          </a:prstGeom>
        </p:spPr>
      </p:pic>
      <p:sp>
        <p:nvSpPr>
          <p:cNvPr id="14" name="Oval 13">
            <a:extLst>
              <a:ext uri="{FF2B5EF4-FFF2-40B4-BE49-F238E27FC236}">
                <a16:creationId xmlns:a16="http://schemas.microsoft.com/office/drawing/2014/main" id="{D2FC6CA9-9B89-04D7-AFB9-A74F9DF053F7}"/>
              </a:ext>
            </a:extLst>
          </p:cNvPr>
          <p:cNvSpPr/>
          <p:nvPr/>
        </p:nvSpPr>
        <p:spPr>
          <a:xfrm>
            <a:off x="834836" y="3424858"/>
            <a:ext cx="69368" cy="69368"/>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D71102C-A1F2-94E0-92DB-0D36CC09E51D}"/>
              </a:ext>
            </a:extLst>
          </p:cNvPr>
          <p:cNvSpPr txBox="1"/>
          <p:nvPr/>
        </p:nvSpPr>
        <p:spPr>
          <a:xfrm>
            <a:off x="1013120" y="4516047"/>
            <a:ext cx="2878288" cy="461665"/>
          </a:xfrm>
          <a:prstGeom prst="rect">
            <a:avLst/>
          </a:prstGeom>
          <a:noFill/>
        </p:spPr>
        <p:txBody>
          <a:bodyPr wrap="none" rtlCol="0">
            <a:spAutoFit/>
          </a:bodyPr>
          <a:lstStyle/>
          <a:p>
            <a:r>
              <a:rPr lang="en-US" sz="2400" dirty="0">
                <a:solidFill>
                  <a:srgbClr val="A1EFFE"/>
                </a:solidFill>
                <a:effectLst>
                  <a:outerShdw blurRad="38100" dist="38100" dir="2700000" algn="tl">
                    <a:srgbClr val="000000">
                      <a:alpha val="43137"/>
                    </a:srgbClr>
                  </a:outerShdw>
                </a:effectLst>
              </a:rPr>
              <a:t>Your Country Name</a:t>
            </a:r>
          </a:p>
        </p:txBody>
      </p:sp>
      <p:sp>
        <p:nvSpPr>
          <p:cNvPr id="20" name="TextBox 19">
            <a:extLst>
              <a:ext uri="{FF2B5EF4-FFF2-40B4-BE49-F238E27FC236}">
                <a16:creationId xmlns:a16="http://schemas.microsoft.com/office/drawing/2014/main" id="{2A92F0A2-63CF-480E-6347-6095554B6772}"/>
              </a:ext>
            </a:extLst>
          </p:cNvPr>
          <p:cNvSpPr txBox="1"/>
          <p:nvPr/>
        </p:nvSpPr>
        <p:spPr>
          <a:xfrm>
            <a:off x="3670173" y="4033116"/>
            <a:ext cx="4083548" cy="646331"/>
          </a:xfrm>
          <a:prstGeom prst="rect">
            <a:avLst/>
          </a:prstGeom>
          <a:noFill/>
          <a:ln w="38100">
            <a:noFill/>
          </a:ln>
        </p:spPr>
        <p:txBody>
          <a:bodyPr wrap="square" rtlCol="0">
            <a:spAutoFit/>
          </a:bodyPr>
          <a:lstStyle/>
          <a:p>
            <a:r>
              <a:rPr lang="en-US" sz="1800" dirty="0">
                <a:solidFill>
                  <a:srgbClr val="FFFF00"/>
                </a:solidFill>
              </a:rPr>
              <a:t>Move the red dot on the map to indicate where you are from</a:t>
            </a:r>
          </a:p>
        </p:txBody>
      </p:sp>
      <p:sp>
        <p:nvSpPr>
          <p:cNvPr id="21" name="Freeform 20">
            <a:extLst>
              <a:ext uri="{FF2B5EF4-FFF2-40B4-BE49-F238E27FC236}">
                <a16:creationId xmlns:a16="http://schemas.microsoft.com/office/drawing/2014/main" id="{675143A7-20B8-3540-65E4-862D7C25C2C4}"/>
              </a:ext>
            </a:extLst>
          </p:cNvPr>
          <p:cNvSpPr/>
          <p:nvPr/>
        </p:nvSpPr>
        <p:spPr>
          <a:xfrm>
            <a:off x="3871732" y="4795567"/>
            <a:ext cx="1197573" cy="199277"/>
          </a:xfrm>
          <a:custGeom>
            <a:avLst/>
            <a:gdLst>
              <a:gd name="connsiteX0" fmla="*/ 0 w 1632030"/>
              <a:gd name="connsiteY0" fmla="*/ 0 h 914824"/>
              <a:gd name="connsiteX1" fmla="*/ 57873 w 1632030"/>
              <a:gd name="connsiteY1" fmla="*/ 23149 h 914824"/>
              <a:gd name="connsiteX2" fmla="*/ 92597 w 1632030"/>
              <a:gd name="connsiteY2" fmla="*/ 46299 h 914824"/>
              <a:gd name="connsiteX3" fmla="*/ 208344 w 1632030"/>
              <a:gd name="connsiteY3" fmla="*/ 81023 h 914824"/>
              <a:gd name="connsiteX4" fmla="*/ 243068 w 1632030"/>
              <a:gd name="connsiteY4" fmla="*/ 104172 h 914824"/>
              <a:gd name="connsiteX5" fmla="*/ 312516 w 1632030"/>
              <a:gd name="connsiteY5" fmla="*/ 127322 h 914824"/>
              <a:gd name="connsiteX6" fmla="*/ 335666 w 1632030"/>
              <a:gd name="connsiteY6" fmla="*/ 150471 h 914824"/>
              <a:gd name="connsiteX7" fmla="*/ 405114 w 1632030"/>
              <a:gd name="connsiteY7" fmla="*/ 173620 h 914824"/>
              <a:gd name="connsiteX8" fmla="*/ 439838 w 1632030"/>
              <a:gd name="connsiteY8" fmla="*/ 185195 h 914824"/>
              <a:gd name="connsiteX9" fmla="*/ 474562 w 1632030"/>
              <a:gd name="connsiteY9" fmla="*/ 208344 h 914824"/>
              <a:gd name="connsiteX10" fmla="*/ 520861 w 1632030"/>
              <a:gd name="connsiteY10" fmla="*/ 254643 h 914824"/>
              <a:gd name="connsiteX11" fmla="*/ 590309 w 1632030"/>
              <a:gd name="connsiteY11" fmla="*/ 289367 h 914824"/>
              <a:gd name="connsiteX12" fmla="*/ 613458 w 1632030"/>
              <a:gd name="connsiteY12" fmla="*/ 324091 h 914824"/>
              <a:gd name="connsiteX13" fmla="*/ 636608 w 1632030"/>
              <a:gd name="connsiteY13" fmla="*/ 393539 h 914824"/>
              <a:gd name="connsiteX14" fmla="*/ 625033 w 1632030"/>
              <a:gd name="connsiteY14" fmla="*/ 486137 h 914824"/>
              <a:gd name="connsiteX15" fmla="*/ 555585 w 1632030"/>
              <a:gd name="connsiteY15" fmla="*/ 532435 h 914824"/>
              <a:gd name="connsiteX16" fmla="*/ 486137 w 1632030"/>
              <a:gd name="connsiteY16" fmla="*/ 555585 h 914824"/>
              <a:gd name="connsiteX17" fmla="*/ 428263 w 1632030"/>
              <a:gd name="connsiteY17" fmla="*/ 636608 h 914824"/>
              <a:gd name="connsiteX18" fmla="*/ 451413 w 1632030"/>
              <a:gd name="connsiteY18" fmla="*/ 740780 h 914824"/>
              <a:gd name="connsiteX19" fmla="*/ 520861 w 1632030"/>
              <a:gd name="connsiteY19" fmla="*/ 810228 h 914824"/>
              <a:gd name="connsiteX20" fmla="*/ 636608 w 1632030"/>
              <a:gd name="connsiteY20" fmla="*/ 844952 h 914824"/>
              <a:gd name="connsiteX21" fmla="*/ 694481 w 1632030"/>
              <a:gd name="connsiteY21" fmla="*/ 856527 h 914824"/>
              <a:gd name="connsiteX22" fmla="*/ 821803 w 1632030"/>
              <a:gd name="connsiteY22" fmla="*/ 868101 h 914824"/>
              <a:gd name="connsiteX23" fmla="*/ 1088020 w 1632030"/>
              <a:gd name="connsiteY23" fmla="*/ 879676 h 914824"/>
              <a:gd name="connsiteX24" fmla="*/ 1400537 w 1632030"/>
              <a:gd name="connsiteY24" fmla="*/ 902825 h 914824"/>
              <a:gd name="connsiteX25" fmla="*/ 1632030 w 1632030"/>
              <a:gd name="connsiteY25" fmla="*/ 914400 h 91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32030" h="914824">
                <a:moveTo>
                  <a:pt x="0" y="0"/>
                </a:moveTo>
                <a:cubicBezTo>
                  <a:pt x="19291" y="7716"/>
                  <a:pt x="39290" y="13857"/>
                  <a:pt x="57873" y="23149"/>
                </a:cubicBezTo>
                <a:cubicBezTo>
                  <a:pt x="70315" y="29370"/>
                  <a:pt x="79811" y="40819"/>
                  <a:pt x="92597" y="46299"/>
                </a:cubicBezTo>
                <a:cubicBezTo>
                  <a:pt x="137898" y="65714"/>
                  <a:pt x="161649" y="49893"/>
                  <a:pt x="208344" y="81023"/>
                </a:cubicBezTo>
                <a:cubicBezTo>
                  <a:pt x="219919" y="88739"/>
                  <a:pt x="230356" y="98522"/>
                  <a:pt x="243068" y="104172"/>
                </a:cubicBezTo>
                <a:cubicBezTo>
                  <a:pt x="265366" y="114082"/>
                  <a:pt x="312516" y="127322"/>
                  <a:pt x="312516" y="127322"/>
                </a:cubicBezTo>
                <a:cubicBezTo>
                  <a:pt x="320233" y="135038"/>
                  <a:pt x="325905" y="145591"/>
                  <a:pt x="335666" y="150471"/>
                </a:cubicBezTo>
                <a:cubicBezTo>
                  <a:pt x="357491" y="161383"/>
                  <a:pt x="381965" y="165904"/>
                  <a:pt x="405114" y="173620"/>
                </a:cubicBezTo>
                <a:cubicBezTo>
                  <a:pt x="416689" y="177478"/>
                  <a:pt x="429686" y="178427"/>
                  <a:pt x="439838" y="185195"/>
                </a:cubicBezTo>
                <a:cubicBezTo>
                  <a:pt x="451413" y="192911"/>
                  <a:pt x="464000" y="199291"/>
                  <a:pt x="474562" y="208344"/>
                </a:cubicBezTo>
                <a:cubicBezTo>
                  <a:pt x="491133" y="222548"/>
                  <a:pt x="500156" y="247741"/>
                  <a:pt x="520861" y="254643"/>
                </a:cubicBezTo>
                <a:cubicBezTo>
                  <a:pt x="568782" y="270617"/>
                  <a:pt x="545433" y="259450"/>
                  <a:pt x="590309" y="289367"/>
                </a:cubicBezTo>
                <a:cubicBezTo>
                  <a:pt x="598025" y="300942"/>
                  <a:pt x="607808" y="311379"/>
                  <a:pt x="613458" y="324091"/>
                </a:cubicBezTo>
                <a:cubicBezTo>
                  <a:pt x="623368" y="346389"/>
                  <a:pt x="636608" y="393539"/>
                  <a:pt x="636608" y="393539"/>
                </a:cubicBezTo>
                <a:cubicBezTo>
                  <a:pt x="632750" y="424405"/>
                  <a:pt x="640707" y="459268"/>
                  <a:pt x="625033" y="486137"/>
                </a:cubicBezTo>
                <a:cubicBezTo>
                  <a:pt x="611014" y="510169"/>
                  <a:pt x="581979" y="523637"/>
                  <a:pt x="555585" y="532435"/>
                </a:cubicBezTo>
                <a:lnTo>
                  <a:pt x="486137" y="555585"/>
                </a:lnTo>
                <a:cubicBezTo>
                  <a:pt x="431211" y="610511"/>
                  <a:pt x="446740" y="581179"/>
                  <a:pt x="428263" y="636608"/>
                </a:cubicBezTo>
                <a:cubicBezTo>
                  <a:pt x="428556" y="638369"/>
                  <a:pt x="439324" y="725237"/>
                  <a:pt x="451413" y="740780"/>
                </a:cubicBezTo>
                <a:cubicBezTo>
                  <a:pt x="471512" y="766622"/>
                  <a:pt x="489803" y="799875"/>
                  <a:pt x="520861" y="810228"/>
                </a:cubicBezTo>
                <a:cubicBezTo>
                  <a:pt x="578566" y="829463"/>
                  <a:pt x="584130" y="833290"/>
                  <a:pt x="636608" y="844952"/>
                </a:cubicBezTo>
                <a:cubicBezTo>
                  <a:pt x="655813" y="849220"/>
                  <a:pt x="674960" y="854087"/>
                  <a:pt x="694481" y="856527"/>
                </a:cubicBezTo>
                <a:cubicBezTo>
                  <a:pt x="736768" y="861813"/>
                  <a:pt x="779261" y="865599"/>
                  <a:pt x="821803" y="868101"/>
                </a:cubicBezTo>
                <a:cubicBezTo>
                  <a:pt x="910473" y="873317"/>
                  <a:pt x="999281" y="875818"/>
                  <a:pt x="1088020" y="879676"/>
                </a:cubicBezTo>
                <a:cubicBezTo>
                  <a:pt x="1438734" y="911560"/>
                  <a:pt x="937983" y="867245"/>
                  <a:pt x="1400537" y="902825"/>
                </a:cubicBezTo>
                <a:cubicBezTo>
                  <a:pt x="1600924" y="918239"/>
                  <a:pt x="1431489" y="914400"/>
                  <a:pt x="1632030" y="914400"/>
                </a:cubicBezTo>
              </a:path>
            </a:pathLst>
          </a:custGeom>
          <a:noFill/>
          <a:ln w="38100">
            <a:solidFill>
              <a:srgbClr val="FFFF00"/>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DC3A013-8B1F-3986-5F6F-DC5EE4BF49C8}"/>
              </a:ext>
            </a:extLst>
          </p:cNvPr>
          <p:cNvSpPr txBox="1"/>
          <p:nvPr/>
        </p:nvSpPr>
        <p:spPr>
          <a:xfrm>
            <a:off x="4470518" y="4748188"/>
            <a:ext cx="4083548" cy="369332"/>
          </a:xfrm>
          <a:prstGeom prst="rect">
            <a:avLst/>
          </a:prstGeom>
          <a:noFill/>
          <a:ln w="38100">
            <a:noFill/>
          </a:ln>
        </p:spPr>
        <p:txBody>
          <a:bodyPr wrap="square" rtlCol="0">
            <a:spAutoFit/>
          </a:bodyPr>
          <a:lstStyle/>
          <a:p>
            <a:r>
              <a:rPr lang="en-US" sz="1800" dirty="0">
                <a:solidFill>
                  <a:srgbClr val="FFFF00"/>
                </a:solidFill>
              </a:rPr>
              <a:t>Indicate Your Country Here</a:t>
            </a:r>
          </a:p>
        </p:txBody>
      </p:sp>
      <p:sp>
        <p:nvSpPr>
          <p:cNvPr id="23" name="Freeform 22">
            <a:extLst>
              <a:ext uri="{FF2B5EF4-FFF2-40B4-BE49-F238E27FC236}">
                <a16:creationId xmlns:a16="http://schemas.microsoft.com/office/drawing/2014/main" id="{435E3888-7EC4-AB55-C09C-934A6969A7CD}"/>
              </a:ext>
            </a:extLst>
          </p:cNvPr>
          <p:cNvSpPr/>
          <p:nvPr/>
        </p:nvSpPr>
        <p:spPr>
          <a:xfrm>
            <a:off x="1061901" y="4977712"/>
            <a:ext cx="1932972" cy="369332"/>
          </a:xfrm>
          <a:custGeom>
            <a:avLst/>
            <a:gdLst>
              <a:gd name="connsiteX0" fmla="*/ 0 w 1932972"/>
              <a:gd name="connsiteY0" fmla="*/ 0 h 532436"/>
              <a:gd name="connsiteX1" fmla="*/ 532435 w 1932972"/>
              <a:gd name="connsiteY1" fmla="*/ 34724 h 532436"/>
              <a:gd name="connsiteX2" fmla="*/ 636607 w 1932972"/>
              <a:gd name="connsiteY2" fmla="*/ 46299 h 532436"/>
              <a:gd name="connsiteX3" fmla="*/ 682906 w 1932972"/>
              <a:gd name="connsiteY3" fmla="*/ 57874 h 532436"/>
              <a:gd name="connsiteX4" fmla="*/ 775503 w 1932972"/>
              <a:gd name="connsiteY4" fmla="*/ 69448 h 532436"/>
              <a:gd name="connsiteX5" fmla="*/ 844951 w 1932972"/>
              <a:gd name="connsiteY5" fmla="*/ 81023 h 532436"/>
              <a:gd name="connsiteX6" fmla="*/ 949124 w 1932972"/>
              <a:gd name="connsiteY6" fmla="*/ 104173 h 532436"/>
              <a:gd name="connsiteX7" fmla="*/ 983848 w 1932972"/>
              <a:gd name="connsiteY7" fmla="*/ 115747 h 532436"/>
              <a:gd name="connsiteX8" fmla="*/ 1030146 w 1932972"/>
              <a:gd name="connsiteY8" fmla="*/ 173621 h 532436"/>
              <a:gd name="connsiteX9" fmla="*/ 1041721 w 1932972"/>
              <a:gd name="connsiteY9" fmla="*/ 208345 h 532436"/>
              <a:gd name="connsiteX10" fmla="*/ 1030146 w 1932972"/>
              <a:gd name="connsiteY10" fmla="*/ 243069 h 532436"/>
              <a:gd name="connsiteX11" fmla="*/ 1041721 w 1932972"/>
              <a:gd name="connsiteY11" fmla="*/ 312517 h 532436"/>
              <a:gd name="connsiteX12" fmla="*/ 1076445 w 1932972"/>
              <a:gd name="connsiteY12" fmla="*/ 381965 h 532436"/>
              <a:gd name="connsiteX13" fmla="*/ 1122744 w 1932972"/>
              <a:gd name="connsiteY13" fmla="*/ 428264 h 532436"/>
              <a:gd name="connsiteX14" fmla="*/ 1226916 w 1932972"/>
              <a:gd name="connsiteY14" fmla="*/ 486137 h 532436"/>
              <a:gd name="connsiteX15" fmla="*/ 1469984 w 1932972"/>
              <a:gd name="connsiteY15" fmla="*/ 509286 h 532436"/>
              <a:gd name="connsiteX16" fmla="*/ 1585731 w 1932972"/>
              <a:gd name="connsiteY16" fmla="*/ 520861 h 532436"/>
              <a:gd name="connsiteX17" fmla="*/ 1747777 w 1932972"/>
              <a:gd name="connsiteY17" fmla="*/ 532436 h 532436"/>
              <a:gd name="connsiteX18" fmla="*/ 1932972 w 1932972"/>
              <a:gd name="connsiteY18" fmla="*/ 520861 h 53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72" h="532436">
                <a:moveTo>
                  <a:pt x="0" y="0"/>
                </a:moveTo>
                <a:lnTo>
                  <a:pt x="532435" y="34724"/>
                </a:lnTo>
                <a:cubicBezTo>
                  <a:pt x="567281" y="37258"/>
                  <a:pt x="602076" y="40986"/>
                  <a:pt x="636607" y="46299"/>
                </a:cubicBezTo>
                <a:cubicBezTo>
                  <a:pt x="652330" y="48718"/>
                  <a:pt x="667214" y="55259"/>
                  <a:pt x="682906" y="57874"/>
                </a:cubicBezTo>
                <a:cubicBezTo>
                  <a:pt x="713589" y="62988"/>
                  <a:pt x="744710" y="65049"/>
                  <a:pt x="775503" y="69448"/>
                </a:cubicBezTo>
                <a:cubicBezTo>
                  <a:pt x="798736" y="72767"/>
                  <a:pt x="821861" y="76825"/>
                  <a:pt x="844951" y="81023"/>
                </a:cubicBezTo>
                <a:cubicBezTo>
                  <a:pt x="877775" y="86991"/>
                  <a:pt x="916608" y="94883"/>
                  <a:pt x="949124" y="104173"/>
                </a:cubicBezTo>
                <a:cubicBezTo>
                  <a:pt x="960855" y="107525"/>
                  <a:pt x="972273" y="111889"/>
                  <a:pt x="983848" y="115747"/>
                </a:cubicBezTo>
                <a:cubicBezTo>
                  <a:pt x="1005379" y="137279"/>
                  <a:pt x="1015545" y="144419"/>
                  <a:pt x="1030146" y="173621"/>
                </a:cubicBezTo>
                <a:cubicBezTo>
                  <a:pt x="1035602" y="184534"/>
                  <a:pt x="1037863" y="196770"/>
                  <a:pt x="1041721" y="208345"/>
                </a:cubicBezTo>
                <a:cubicBezTo>
                  <a:pt x="1037863" y="219920"/>
                  <a:pt x="1030146" y="230868"/>
                  <a:pt x="1030146" y="243069"/>
                </a:cubicBezTo>
                <a:cubicBezTo>
                  <a:pt x="1030146" y="266538"/>
                  <a:pt x="1036630" y="289607"/>
                  <a:pt x="1041721" y="312517"/>
                </a:cubicBezTo>
                <a:cubicBezTo>
                  <a:pt x="1047883" y="340243"/>
                  <a:pt x="1057716" y="360115"/>
                  <a:pt x="1076445" y="381965"/>
                </a:cubicBezTo>
                <a:cubicBezTo>
                  <a:pt x="1090649" y="398536"/>
                  <a:pt x="1104584" y="416157"/>
                  <a:pt x="1122744" y="428264"/>
                </a:cubicBezTo>
                <a:cubicBezTo>
                  <a:pt x="1148737" y="445592"/>
                  <a:pt x="1189306" y="481436"/>
                  <a:pt x="1226916" y="486137"/>
                </a:cubicBezTo>
                <a:cubicBezTo>
                  <a:pt x="1307677" y="496232"/>
                  <a:pt x="1388999" y="501187"/>
                  <a:pt x="1469984" y="509286"/>
                </a:cubicBezTo>
                <a:lnTo>
                  <a:pt x="1585731" y="520861"/>
                </a:lnTo>
                <a:cubicBezTo>
                  <a:pt x="1639697" y="525358"/>
                  <a:pt x="1693762" y="528578"/>
                  <a:pt x="1747777" y="532436"/>
                </a:cubicBezTo>
                <a:cubicBezTo>
                  <a:pt x="1917519" y="520311"/>
                  <a:pt x="1855669" y="520861"/>
                  <a:pt x="1932972" y="520861"/>
                </a:cubicBezTo>
              </a:path>
            </a:pathLst>
          </a:custGeom>
          <a:noFill/>
          <a:ln w="38100">
            <a:solidFill>
              <a:srgbClr val="FF85FF"/>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EBD81A4-EB17-7ECC-C06B-B9BC65A7D1FE}"/>
              </a:ext>
            </a:extLst>
          </p:cNvPr>
          <p:cNvSpPr txBox="1"/>
          <p:nvPr/>
        </p:nvSpPr>
        <p:spPr>
          <a:xfrm>
            <a:off x="2703696" y="5124805"/>
            <a:ext cx="6329603" cy="369332"/>
          </a:xfrm>
          <a:prstGeom prst="rect">
            <a:avLst/>
          </a:prstGeom>
          <a:noFill/>
          <a:ln w="38100">
            <a:noFill/>
          </a:ln>
        </p:spPr>
        <p:txBody>
          <a:bodyPr wrap="square" rtlCol="0">
            <a:spAutoFit/>
          </a:bodyPr>
          <a:lstStyle/>
          <a:p>
            <a:r>
              <a:rPr lang="en-US" sz="1800" dirty="0">
                <a:solidFill>
                  <a:srgbClr val="FF85FF"/>
                </a:solidFill>
                <a:effectLst>
                  <a:outerShdw blurRad="38100" dist="38100" dir="2700000" algn="tl">
                    <a:srgbClr val="000000">
                      <a:alpha val="43137"/>
                    </a:srgbClr>
                  </a:outerShdw>
                </a:effectLst>
              </a:rPr>
              <a:t>Replace the United Nations flag with your National Flag</a:t>
            </a:r>
          </a:p>
        </p:txBody>
      </p:sp>
      <p:sp>
        <p:nvSpPr>
          <p:cNvPr id="25" name="Freeform 24">
            <a:extLst>
              <a:ext uri="{FF2B5EF4-FFF2-40B4-BE49-F238E27FC236}">
                <a16:creationId xmlns:a16="http://schemas.microsoft.com/office/drawing/2014/main" id="{E39F0507-491D-061D-4F33-31F2EDB11B1B}"/>
              </a:ext>
            </a:extLst>
          </p:cNvPr>
          <p:cNvSpPr/>
          <p:nvPr/>
        </p:nvSpPr>
        <p:spPr>
          <a:xfrm>
            <a:off x="962526" y="3513221"/>
            <a:ext cx="3160295" cy="994611"/>
          </a:xfrm>
          <a:custGeom>
            <a:avLst/>
            <a:gdLst>
              <a:gd name="connsiteX0" fmla="*/ 0 w 3160295"/>
              <a:gd name="connsiteY0" fmla="*/ 0 h 994611"/>
              <a:gd name="connsiteX1" fmla="*/ 64169 w 3160295"/>
              <a:gd name="connsiteY1" fmla="*/ 80211 h 994611"/>
              <a:gd name="connsiteX2" fmla="*/ 160421 w 3160295"/>
              <a:gd name="connsiteY2" fmla="*/ 144379 h 994611"/>
              <a:gd name="connsiteX3" fmla="*/ 240632 w 3160295"/>
              <a:gd name="connsiteY3" fmla="*/ 208547 h 994611"/>
              <a:gd name="connsiteX4" fmla="*/ 272716 w 3160295"/>
              <a:gd name="connsiteY4" fmla="*/ 240632 h 994611"/>
              <a:gd name="connsiteX5" fmla="*/ 288758 w 3160295"/>
              <a:gd name="connsiteY5" fmla="*/ 288758 h 994611"/>
              <a:gd name="connsiteX6" fmla="*/ 320842 w 3160295"/>
              <a:gd name="connsiteY6" fmla="*/ 336884 h 994611"/>
              <a:gd name="connsiteX7" fmla="*/ 352927 w 3160295"/>
              <a:gd name="connsiteY7" fmla="*/ 433137 h 994611"/>
              <a:gd name="connsiteX8" fmla="*/ 368969 w 3160295"/>
              <a:gd name="connsiteY8" fmla="*/ 481263 h 994611"/>
              <a:gd name="connsiteX9" fmla="*/ 352927 w 3160295"/>
              <a:gd name="connsiteY9" fmla="*/ 625642 h 994611"/>
              <a:gd name="connsiteX10" fmla="*/ 336885 w 3160295"/>
              <a:gd name="connsiteY10" fmla="*/ 689811 h 994611"/>
              <a:gd name="connsiteX11" fmla="*/ 320842 w 3160295"/>
              <a:gd name="connsiteY11" fmla="*/ 786063 h 994611"/>
              <a:gd name="connsiteX12" fmla="*/ 368969 w 3160295"/>
              <a:gd name="connsiteY12" fmla="*/ 914400 h 994611"/>
              <a:gd name="connsiteX13" fmla="*/ 417095 w 3160295"/>
              <a:gd name="connsiteY13" fmla="*/ 930442 h 994611"/>
              <a:gd name="connsiteX14" fmla="*/ 1219200 w 3160295"/>
              <a:gd name="connsiteY14" fmla="*/ 930442 h 994611"/>
              <a:gd name="connsiteX15" fmla="*/ 1395663 w 3160295"/>
              <a:gd name="connsiteY15" fmla="*/ 946484 h 994611"/>
              <a:gd name="connsiteX16" fmla="*/ 1764632 w 3160295"/>
              <a:gd name="connsiteY16" fmla="*/ 962526 h 994611"/>
              <a:gd name="connsiteX17" fmla="*/ 2165685 w 3160295"/>
              <a:gd name="connsiteY17" fmla="*/ 994611 h 994611"/>
              <a:gd name="connsiteX18" fmla="*/ 2871537 w 3160295"/>
              <a:gd name="connsiteY18" fmla="*/ 962526 h 994611"/>
              <a:gd name="connsiteX19" fmla="*/ 3015916 w 3160295"/>
              <a:gd name="connsiteY19" fmla="*/ 946484 h 994611"/>
              <a:gd name="connsiteX20" fmla="*/ 3144253 w 3160295"/>
              <a:gd name="connsiteY20" fmla="*/ 962526 h 994611"/>
              <a:gd name="connsiteX21" fmla="*/ 3160295 w 3160295"/>
              <a:gd name="connsiteY21" fmla="*/ 962526 h 99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60295" h="994611">
                <a:moveTo>
                  <a:pt x="0" y="0"/>
                </a:moveTo>
                <a:cubicBezTo>
                  <a:pt x="21390" y="26737"/>
                  <a:pt x="38719" y="57306"/>
                  <a:pt x="64169" y="80211"/>
                </a:cubicBezTo>
                <a:cubicBezTo>
                  <a:pt x="92831" y="106006"/>
                  <a:pt x="133154" y="117113"/>
                  <a:pt x="160421" y="144379"/>
                </a:cubicBezTo>
                <a:cubicBezTo>
                  <a:pt x="237900" y="221855"/>
                  <a:pt x="139435" y="127588"/>
                  <a:pt x="240632" y="208547"/>
                </a:cubicBezTo>
                <a:cubicBezTo>
                  <a:pt x="252442" y="217995"/>
                  <a:pt x="262021" y="229937"/>
                  <a:pt x="272716" y="240632"/>
                </a:cubicBezTo>
                <a:cubicBezTo>
                  <a:pt x="278063" y="256674"/>
                  <a:pt x="281196" y="273633"/>
                  <a:pt x="288758" y="288758"/>
                </a:cubicBezTo>
                <a:cubicBezTo>
                  <a:pt x="297380" y="306003"/>
                  <a:pt x="313012" y="319266"/>
                  <a:pt x="320842" y="336884"/>
                </a:cubicBezTo>
                <a:cubicBezTo>
                  <a:pt x="334578" y="367789"/>
                  <a:pt x="342232" y="401053"/>
                  <a:pt x="352927" y="433137"/>
                </a:cubicBezTo>
                <a:lnTo>
                  <a:pt x="368969" y="481263"/>
                </a:lnTo>
                <a:cubicBezTo>
                  <a:pt x="363622" y="529389"/>
                  <a:pt x="360290" y="577783"/>
                  <a:pt x="352927" y="625642"/>
                </a:cubicBezTo>
                <a:cubicBezTo>
                  <a:pt x="349574" y="647434"/>
                  <a:pt x="341209" y="668191"/>
                  <a:pt x="336885" y="689811"/>
                </a:cubicBezTo>
                <a:cubicBezTo>
                  <a:pt x="330506" y="721706"/>
                  <a:pt x="326190" y="753979"/>
                  <a:pt x="320842" y="786063"/>
                </a:cubicBezTo>
                <a:cubicBezTo>
                  <a:pt x="329538" y="829542"/>
                  <a:pt x="329629" y="882928"/>
                  <a:pt x="368969" y="914400"/>
                </a:cubicBezTo>
                <a:cubicBezTo>
                  <a:pt x="382173" y="924963"/>
                  <a:pt x="401053" y="925095"/>
                  <a:pt x="417095" y="930442"/>
                </a:cubicBezTo>
                <a:cubicBezTo>
                  <a:pt x="764772" y="891811"/>
                  <a:pt x="579497" y="905838"/>
                  <a:pt x="1219200" y="930442"/>
                </a:cubicBezTo>
                <a:cubicBezTo>
                  <a:pt x="1278220" y="932712"/>
                  <a:pt x="1336701" y="943016"/>
                  <a:pt x="1395663" y="946484"/>
                </a:cubicBezTo>
                <a:cubicBezTo>
                  <a:pt x="1518556" y="953713"/>
                  <a:pt x="1641642" y="957179"/>
                  <a:pt x="1764632" y="962526"/>
                </a:cubicBezTo>
                <a:cubicBezTo>
                  <a:pt x="1922552" y="985086"/>
                  <a:pt x="1966158" y="994611"/>
                  <a:pt x="2165685" y="994611"/>
                </a:cubicBezTo>
                <a:cubicBezTo>
                  <a:pt x="2247659" y="994611"/>
                  <a:pt x="2764225" y="967892"/>
                  <a:pt x="2871537" y="962526"/>
                </a:cubicBezTo>
                <a:cubicBezTo>
                  <a:pt x="2919663" y="957179"/>
                  <a:pt x="2967494" y="946484"/>
                  <a:pt x="3015916" y="946484"/>
                </a:cubicBezTo>
                <a:cubicBezTo>
                  <a:pt x="3059028" y="946484"/>
                  <a:pt x="3101405" y="957765"/>
                  <a:pt x="3144253" y="962526"/>
                </a:cubicBezTo>
                <a:cubicBezTo>
                  <a:pt x="3149568" y="963117"/>
                  <a:pt x="3154948" y="962526"/>
                  <a:pt x="3160295" y="962526"/>
                </a:cubicBezTo>
              </a:path>
            </a:pathLst>
          </a:custGeom>
          <a:noFill/>
          <a:ln w="38100">
            <a:solidFill>
              <a:srgbClr val="FFFF00"/>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grpSp>
        <p:nvGrpSpPr>
          <p:cNvPr id="33" name="Group 32">
            <a:extLst>
              <a:ext uri="{FF2B5EF4-FFF2-40B4-BE49-F238E27FC236}">
                <a16:creationId xmlns:a16="http://schemas.microsoft.com/office/drawing/2014/main" id="{0FFBD3EE-25DB-5A4E-4A8B-0593B0F44484}"/>
              </a:ext>
            </a:extLst>
          </p:cNvPr>
          <p:cNvGrpSpPr/>
          <p:nvPr/>
        </p:nvGrpSpPr>
        <p:grpSpPr>
          <a:xfrm>
            <a:off x="520087" y="196478"/>
            <a:ext cx="2804707" cy="2804707"/>
            <a:chOff x="520087" y="196478"/>
            <a:chExt cx="2804707" cy="2804707"/>
          </a:xfrm>
        </p:grpSpPr>
        <p:sp>
          <p:nvSpPr>
            <p:cNvPr id="26" name="Oval 25">
              <a:extLst>
                <a:ext uri="{FF2B5EF4-FFF2-40B4-BE49-F238E27FC236}">
                  <a16:creationId xmlns:a16="http://schemas.microsoft.com/office/drawing/2014/main" id="{D36E6126-8087-5774-B384-727050C84BC6}"/>
                </a:ext>
              </a:extLst>
            </p:cNvPr>
            <p:cNvSpPr/>
            <p:nvPr/>
          </p:nvSpPr>
          <p:spPr>
            <a:xfrm>
              <a:off x="520087" y="196478"/>
              <a:ext cx="2804707" cy="2804707"/>
            </a:xfrm>
            <a:prstGeom prst="ellipse">
              <a:avLst/>
            </a:prstGeom>
            <a:noFill/>
            <a:ln w="38100">
              <a:solidFill>
                <a:srgbClr val="00AE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ross 28">
              <a:extLst>
                <a:ext uri="{FF2B5EF4-FFF2-40B4-BE49-F238E27FC236}">
                  <a16:creationId xmlns:a16="http://schemas.microsoft.com/office/drawing/2014/main" id="{FDFE44C3-D302-56A2-A65D-D9CA3D717BBD}"/>
                </a:ext>
              </a:extLst>
            </p:cNvPr>
            <p:cNvSpPr/>
            <p:nvPr/>
          </p:nvSpPr>
          <p:spPr>
            <a:xfrm>
              <a:off x="834836" y="593034"/>
              <a:ext cx="2160037" cy="2011594"/>
            </a:xfrm>
            <a:prstGeom prst="plus">
              <a:avLst/>
            </a:prstGeom>
            <a:noFill/>
            <a:ln w="57150">
              <a:solidFill>
                <a:srgbClr val="00AE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C7FC4085-807E-736C-9D2E-9BA4CF048AF6}"/>
                </a:ext>
              </a:extLst>
            </p:cNvPr>
            <p:cNvSpPr txBox="1"/>
            <p:nvPr/>
          </p:nvSpPr>
          <p:spPr>
            <a:xfrm>
              <a:off x="723544" y="1171678"/>
              <a:ext cx="2331490" cy="1034129"/>
            </a:xfrm>
            <a:prstGeom prst="rect">
              <a:avLst/>
            </a:prstGeom>
            <a:noFill/>
            <a:ln w="38100">
              <a:noFill/>
            </a:ln>
          </p:spPr>
          <p:txBody>
            <a:bodyPr wrap="square" rtlCol="0">
              <a:spAutoFit/>
            </a:bodyPr>
            <a:lstStyle/>
            <a:p>
              <a:r>
                <a:rPr lang="en-US" sz="1800" dirty="0">
                  <a:solidFill>
                    <a:srgbClr val="FFFF00"/>
                  </a:solidFill>
                </a:rPr>
                <a:t>Your Institutional</a:t>
              </a:r>
            </a:p>
            <a:p>
              <a:r>
                <a:rPr lang="en-US" sz="1800" dirty="0">
                  <a:solidFill>
                    <a:srgbClr val="FFFF00"/>
                  </a:solidFill>
                </a:rPr>
                <a:t>Logo Goes</a:t>
              </a:r>
            </a:p>
            <a:p>
              <a:r>
                <a:rPr lang="en-US" sz="1800" dirty="0">
                  <a:solidFill>
                    <a:srgbClr val="FFFF00"/>
                  </a:solidFill>
                </a:rPr>
                <a:t>Here</a:t>
              </a:r>
            </a:p>
          </p:txBody>
        </p:sp>
      </p:grpSp>
      <p:sp>
        <p:nvSpPr>
          <p:cNvPr id="34" name="Text Box 529">
            <a:extLst>
              <a:ext uri="{FF2B5EF4-FFF2-40B4-BE49-F238E27FC236}">
                <a16:creationId xmlns:a16="http://schemas.microsoft.com/office/drawing/2014/main" id="{E4E0009B-0AF9-652C-16DB-EE98B06714DF}"/>
              </a:ext>
            </a:extLst>
          </p:cNvPr>
          <p:cNvSpPr txBox="1">
            <a:spLocks noChangeArrowheads="1"/>
          </p:cNvSpPr>
          <p:nvPr/>
        </p:nvSpPr>
        <p:spPr bwMode="auto">
          <a:xfrm>
            <a:off x="8998109" y="5769030"/>
            <a:ext cx="7656417" cy="723900"/>
          </a:xfrm>
          <a:prstGeom prst="rect">
            <a:avLst/>
          </a:prstGeom>
          <a:solidFill>
            <a:srgbClr val="1E2C4F"/>
          </a:solidFill>
          <a:ln>
            <a:noFill/>
          </a:ln>
          <a:effectLst/>
        </p:spPr>
        <p:txBody>
          <a:bodyPr wrap="square" lIns="144780" rIns="144780" anchor="ctr" anchorCtr="0">
            <a:noAutofit/>
          </a:bodyPr>
          <a:lstStyle>
            <a:defPPr>
              <a:defRPr lang="en-US"/>
            </a:defPPr>
            <a:lvl1pPr defTabSz="2638425">
              <a:spcBef>
                <a:spcPct val="50000"/>
              </a:spcBef>
              <a:buClrTx/>
              <a:buSzTx/>
              <a:defRPr sz="2000" cap="all">
                <a:solidFill>
                  <a:schemeClr val="tx1"/>
                </a:solidFill>
                <a:cs typeface="Arial" charset="0"/>
              </a:defRPr>
            </a:lvl1pPr>
            <a:lvl2pPr marL="385501" algn="l" defTabSz="2638425">
              <a:spcBef>
                <a:spcPct val="0"/>
              </a:spcBef>
              <a:defRPr sz="1856">
                <a:solidFill>
                  <a:schemeClr val="tx1"/>
                </a:solidFill>
                <a:cs typeface="Arial" charset="0"/>
              </a:defRPr>
            </a:lvl2pPr>
            <a:lvl3pPr marL="770999" algn="l" defTabSz="2638425">
              <a:spcBef>
                <a:spcPct val="0"/>
              </a:spcBef>
              <a:defRPr sz="1856">
                <a:solidFill>
                  <a:schemeClr val="tx1"/>
                </a:solidFill>
                <a:cs typeface="Arial" charset="0"/>
              </a:defRPr>
            </a:lvl3pPr>
            <a:lvl4pPr marL="1156500" algn="l" defTabSz="2638425">
              <a:spcBef>
                <a:spcPct val="0"/>
              </a:spcBef>
              <a:defRPr sz="1856">
                <a:solidFill>
                  <a:schemeClr val="tx1"/>
                </a:solidFill>
                <a:cs typeface="Arial" charset="0"/>
              </a:defRPr>
            </a:lvl4pPr>
            <a:lvl5pPr marL="1542000" algn="l" defTabSz="2638425">
              <a:spcBef>
                <a:spcPct val="0"/>
              </a:spcBef>
              <a:defRPr sz="1856">
                <a:solidFill>
                  <a:schemeClr val="tx1"/>
                </a:solidFill>
                <a:cs typeface="Arial" charset="0"/>
              </a:defRPr>
            </a:lvl5pPr>
            <a:lvl6pPr marL="1927500" defTabSz="2638425" fontAlgn="base">
              <a:spcBef>
                <a:spcPct val="0"/>
              </a:spcBef>
              <a:spcAft>
                <a:spcPct val="0"/>
              </a:spcAft>
              <a:defRPr sz="1856">
                <a:solidFill>
                  <a:schemeClr val="tx1"/>
                </a:solidFill>
                <a:cs typeface="Arial" charset="0"/>
              </a:defRPr>
            </a:lvl6pPr>
            <a:lvl7pPr marL="2313000" defTabSz="2638425" fontAlgn="base">
              <a:spcBef>
                <a:spcPct val="0"/>
              </a:spcBef>
              <a:spcAft>
                <a:spcPct val="0"/>
              </a:spcAft>
              <a:defRPr sz="1856">
                <a:solidFill>
                  <a:schemeClr val="tx1"/>
                </a:solidFill>
                <a:cs typeface="Arial" charset="0"/>
              </a:defRPr>
            </a:lvl7pPr>
            <a:lvl8pPr marL="2698499" defTabSz="2638425" fontAlgn="base">
              <a:spcBef>
                <a:spcPct val="0"/>
              </a:spcBef>
              <a:spcAft>
                <a:spcPct val="0"/>
              </a:spcAft>
              <a:defRPr sz="1856">
                <a:solidFill>
                  <a:schemeClr val="tx1"/>
                </a:solidFill>
                <a:cs typeface="Arial" charset="0"/>
              </a:defRPr>
            </a:lvl8pPr>
            <a:lvl9pPr marL="3084000" defTabSz="2638425" fontAlgn="base">
              <a:spcBef>
                <a:spcPct val="0"/>
              </a:spcBef>
              <a:spcAft>
                <a:spcPct val="0"/>
              </a:spcAft>
              <a:defRPr sz="1856">
                <a:solidFill>
                  <a:schemeClr val="tx1"/>
                </a:solidFill>
                <a:cs typeface="Arial" charset="0"/>
              </a:defRPr>
            </a:lvl9pPr>
          </a:lstStyle>
          <a:p>
            <a:r>
              <a:rPr lang="en-US" sz="3200" b="1" dirty="0">
                <a:solidFill>
                  <a:schemeClr val="bg1"/>
                </a:solidFill>
                <a:effectLst>
                  <a:outerShdw blurRad="38100" dist="38100" dir="2700000" algn="tl">
                    <a:srgbClr val="000000">
                      <a:alpha val="43137"/>
                    </a:srgbClr>
                  </a:outerShdw>
                </a:effectLst>
              </a:rPr>
              <a:t>Results</a:t>
            </a:r>
          </a:p>
        </p:txBody>
      </p:sp>
      <p:graphicFrame>
        <p:nvGraphicFramePr>
          <p:cNvPr id="39" name="Table 38">
            <a:extLst>
              <a:ext uri="{FF2B5EF4-FFF2-40B4-BE49-F238E27FC236}">
                <a16:creationId xmlns:a16="http://schemas.microsoft.com/office/drawing/2014/main" id="{57BD680B-34DA-A680-3F0C-B20EEB72DB1F}"/>
              </a:ext>
            </a:extLst>
          </p:cNvPr>
          <p:cNvGraphicFramePr>
            <a:graphicFrameLocks noGrp="1"/>
          </p:cNvGraphicFramePr>
          <p:nvPr>
            <p:extLst>
              <p:ext uri="{D42A27DB-BD31-4B8C-83A1-F6EECF244321}">
                <p14:modId xmlns:p14="http://schemas.microsoft.com/office/powerpoint/2010/main" val="1977181591"/>
              </p:ext>
            </p:extLst>
          </p:nvPr>
        </p:nvGraphicFramePr>
        <p:xfrm>
          <a:off x="13169868" y="18847373"/>
          <a:ext cx="3839785" cy="2616484"/>
        </p:xfrm>
        <a:graphic>
          <a:graphicData uri="http://schemas.openxmlformats.org/drawingml/2006/table">
            <a:tbl>
              <a:tblPr firstRow="1" bandRow="1">
                <a:tableStyleId>{72833802-FEF1-4C79-8D5D-14CF1EAF98D9}</a:tableStyleId>
              </a:tblPr>
              <a:tblGrid>
                <a:gridCol w="1069597">
                  <a:extLst>
                    <a:ext uri="{9D8B030D-6E8A-4147-A177-3AD203B41FA5}">
                      <a16:colId xmlns:a16="http://schemas.microsoft.com/office/drawing/2014/main" val="20000"/>
                    </a:ext>
                  </a:extLst>
                </a:gridCol>
                <a:gridCol w="923396">
                  <a:extLst>
                    <a:ext uri="{9D8B030D-6E8A-4147-A177-3AD203B41FA5}">
                      <a16:colId xmlns:a16="http://schemas.microsoft.com/office/drawing/2014/main" val="20001"/>
                    </a:ext>
                  </a:extLst>
                </a:gridCol>
                <a:gridCol w="923396">
                  <a:extLst>
                    <a:ext uri="{9D8B030D-6E8A-4147-A177-3AD203B41FA5}">
                      <a16:colId xmlns:a16="http://schemas.microsoft.com/office/drawing/2014/main" val="20002"/>
                    </a:ext>
                  </a:extLst>
                </a:gridCol>
                <a:gridCol w="923396">
                  <a:extLst>
                    <a:ext uri="{9D8B030D-6E8A-4147-A177-3AD203B41FA5}">
                      <a16:colId xmlns:a16="http://schemas.microsoft.com/office/drawing/2014/main" val="20003"/>
                    </a:ext>
                  </a:extLst>
                </a:gridCol>
              </a:tblGrid>
              <a:tr h="656072">
                <a:tc>
                  <a:txBody>
                    <a:bodyPr/>
                    <a:lstStyle/>
                    <a:p>
                      <a:pPr marL="0" indent="0" algn="l">
                        <a:lnSpc>
                          <a:spcPct val="100000"/>
                        </a:lnSpc>
                        <a:buFont typeface="Arial" panose="020B0604020202020204" pitchFamily="34" charset="0"/>
                        <a:buNone/>
                      </a:pPr>
                      <a:r>
                        <a:rPr lang="en-US" sz="1700" dirty="0">
                          <a:solidFill>
                            <a:schemeClr val="bg1"/>
                          </a:solidFill>
                        </a:rPr>
                        <a:t>Study</a:t>
                      </a:r>
                      <a:endParaRPr lang="en-US" sz="1700" b="0" dirty="0">
                        <a:solidFill>
                          <a:schemeClr val="bg1"/>
                        </a:solidFill>
                      </a:endParaRPr>
                    </a:p>
                  </a:txBody>
                  <a:tcPr marL="323437" marR="129375" marT="64687" marB="64687"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Pts (n)</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Yield</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bg1"/>
                          </a:solidFill>
                        </a:rPr>
                        <a:t>P</a:t>
                      </a:r>
                    </a:p>
                  </a:txBody>
                  <a:tcPr marL="129375" marR="129375" marT="64687" marB="64687"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490103">
                <a:tc>
                  <a:txBody>
                    <a:bodyPr/>
                    <a:lstStyle/>
                    <a:p>
                      <a:pPr marL="0" indent="0" algn="l">
                        <a:lnSpc>
                          <a:spcPct val="100000"/>
                        </a:lnSpc>
                        <a:buFont typeface="Arial" panose="020B0604020202020204" pitchFamily="34" charset="0"/>
                        <a:buNone/>
                      </a:pPr>
                      <a:r>
                        <a:rPr lang="en-US" sz="1700" b="1" dirty="0">
                          <a:solidFill>
                            <a:schemeClr val="tx1"/>
                          </a:solidFill>
                        </a:rPr>
                        <a:t>Year</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2018</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19</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2019</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50</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32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2020</a:t>
                      </a:r>
                      <a:endParaRPr lang="en-US" sz="1700" b="0" dirty="0">
                        <a:solidFill>
                          <a:schemeClr val="tx1"/>
                        </a:solidFill>
                      </a:endParaRP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63</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15</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40" name="Text Box 551">
            <a:extLst>
              <a:ext uri="{FF2B5EF4-FFF2-40B4-BE49-F238E27FC236}">
                <a16:creationId xmlns:a16="http://schemas.microsoft.com/office/drawing/2014/main" id="{3FC8D783-08E7-E391-B658-ADE27BD22B66}"/>
              </a:ext>
            </a:extLst>
          </p:cNvPr>
          <p:cNvSpPr txBox="1">
            <a:spLocks noChangeArrowheads="1"/>
          </p:cNvSpPr>
          <p:nvPr/>
        </p:nvSpPr>
        <p:spPr bwMode="auto">
          <a:xfrm>
            <a:off x="12989994" y="21657072"/>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Table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41" name="Text Box 529">
            <a:extLst>
              <a:ext uri="{FF2B5EF4-FFF2-40B4-BE49-F238E27FC236}">
                <a16:creationId xmlns:a16="http://schemas.microsoft.com/office/drawing/2014/main" id="{C2C1D447-DCFC-7613-8DBB-8132CCCE883C}"/>
              </a:ext>
            </a:extLst>
          </p:cNvPr>
          <p:cNvSpPr txBox="1">
            <a:spLocks noChangeArrowheads="1"/>
          </p:cNvSpPr>
          <p:nvPr/>
        </p:nvSpPr>
        <p:spPr bwMode="auto">
          <a:xfrm>
            <a:off x="13126840" y="18209575"/>
            <a:ext cx="2766303" cy="477001"/>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TABLE 2: TITLE</a:t>
            </a:r>
          </a:p>
        </p:txBody>
      </p:sp>
      <p:sp>
        <p:nvSpPr>
          <p:cNvPr id="42" name="Text Box 529">
            <a:extLst>
              <a:ext uri="{FF2B5EF4-FFF2-40B4-BE49-F238E27FC236}">
                <a16:creationId xmlns:a16="http://schemas.microsoft.com/office/drawing/2014/main" id="{C716E2D6-6638-E9A1-C591-A6471544AEF9}"/>
              </a:ext>
            </a:extLst>
          </p:cNvPr>
          <p:cNvSpPr txBox="1">
            <a:spLocks noChangeArrowheads="1"/>
          </p:cNvSpPr>
          <p:nvPr/>
        </p:nvSpPr>
        <p:spPr bwMode="auto">
          <a:xfrm>
            <a:off x="12909126" y="13700314"/>
            <a:ext cx="3879802" cy="723900"/>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FIGURE 2</a:t>
            </a:r>
          </a:p>
        </p:txBody>
      </p:sp>
      <p:graphicFrame>
        <p:nvGraphicFramePr>
          <p:cNvPr id="43" name="Object 386">
            <a:extLst>
              <a:ext uri="{FF2B5EF4-FFF2-40B4-BE49-F238E27FC236}">
                <a16:creationId xmlns:a16="http://schemas.microsoft.com/office/drawing/2014/main" id="{700FCC8C-1344-FFF4-D0AC-5CF26658BC43}"/>
              </a:ext>
            </a:extLst>
          </p:cNvPr>
          <p:cNvGraphicFramePr>
            <a:graphicFrameLocks/>
          </p:cNvGraphicFramePr>
          <p:nvPr>
            <p:extLst>
              <p:ext uri="{D42A27DB-BD31-4B8C-83A1-F6EECF244321}">
                <p14:modId xmlns:p14="http://schemas.microsoft.com/office/powerpoint/2010/main" val="572187791"/>
              </p:ext>
            </p:extLst>
          </p:nvPr>
        </p:nvGraphicFramePr>
        <p:xfrm>
          <a:off x="13555646" y="14318274"/>
          <a:ext cx="3403001" cy="2692834"/>
        </p:xfrm>
        <a:graphic>
          <a:graphicData uri="http://schemas.openxmlformats.org/drawingml/2006/chart">
            <c:chart xmlns:c="http://schemas.openxmlformats.org/drawingml/2006/chart" xmlns:r="http://schemas.openxmlformats.org/officeDocument/2006/relationships" r:id="rId7"/>
          </a:graphicData>
        </a:graphic>
      </p:graphicFrame>
      <p:sp>
        <p:nvSpPr>
          <p:cNvPr id="44" name="Text Box 579">
            <a:extLst>
              <a:ext uri="{FF2B5EF4-FFF2-40B4-BE49-F238E27FC236}">
                <a16:creationId xmlns:a16="http://schemas.microsoft.com/office/drawing/2014/main" id="{C05DBEB0-113C-833E-B595-242981B8F82E}"/>
              </a:ext>
            </a:extLst>
          </p:cNvPr>
          <p:cNvSpPr txBox="1">
            <a:spLocks noChangeArrowheads="1"/>
          </p:cNvSpPr>
          <p:nvPr/>
        </p:nvSpPr>
        <p:spPr bwMode="auto">
          <a:xfrm rot="16200000">
            <a:off x="12257443" y="15935870"/>
            <a:ext cx="2225698" cy="2407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89560" tIns="144780" rIns="289560" bIns="144780" anchor="ctr" anchorCtr="1">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lgn="ctr">
              <a:spcBef>
                <a:spcPct val="50000"/>
              </a:spcBef>
              <a:buClrTx/>
              <a:buSzTx/>
            </a:pPr>
            <a:r>
              <a:rPr lang="en-US" sz="1900" dirty="0"/>
              <a:t>Axis label here</a:t>
            </a:r>
          </a:p>
        </p:txBody>
      </p:sp>
      <p:sp>
        <p:nvSpPr>
          <p:cNvPr id="45" name="Text Box 551">
            <a:extLst>
              <a:ext uri="{FF2B5EF4-FFF2-40B4-BE49-F238E27FC236}">
                <a16:creationId xmlns:a16="http://schemas.microsoft.com/office/drawing/2014/main" id="{2E56413E-C4BA-5AAB-FEF5-F91045AF6991}"/>
              </a:ext>
            </a:extLst>
          </p:cNvPr>
          <p:cNvSpPr txBox="1">
            <a:spLocks noChangeArrowheads="1"/>
          </p:cNvSpPr>
          <p:nvPr/>
        </p:nvSpPr>
        <p:spPr bwMode="auto">
          <a:xfrm>
            <a:off x="12909126" y="17113701"/>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Figure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pic>
        <p:nvPicPr>
          <p:cNvPr id="47" name="Picture 46" descr="A white rectangular sign with black text and a check mark&#10;&#10;AI-generated content may be incorrect.">
            <a:extLst>
              <a:ext uri="{FF2B5EF4-FFF2-40B4-BE49-F238E27FC236}">
                <a16:creationId xmlns:a16="http://schemas.microsoft.com/office/drawing/2014/main" id="{E6B39318-D41B-C3A5-CCF1-96D083DC4976}"/>
              </a:ext>
            </a:extLst>
          </p:cNvPr>
          <p:cNvPicPr>
            <a:picLocks noChangeAspect="1"/>
          </p:cNvPicPr>
          <p:nvPr/>
        </p:nvPicPr>
        <p:blipFill>
          <a:blip r:embed="rId8"/>
          <a:stretch>
            <a:fillRect/>
          </a:stretch>
        </p:blipFill>
        <p:spPr>
          <a:xfrm>
            <a:off x="190166" y="30543500"/>
            <a:ext cx="4333328" cy="1258833"/>
          </a:xfrm>
          <a:prstGeom prst="rect">
            <a:avLst/>
          </a:prstGeom>
        </p:spPr>
      </p:pic>
      <p:pic>
        <p:nvPicPr>
          <p:cNvPr id="50" name="Graphic 49" descr="Email with solid fill">
            <a:extLst>
              <a:ext uri="{FF2B5EF4-FFF2-40B4-BE49-F238E27FC236}">
                <a16:creationId xmlns:a16="http://schemas.microsoft.com/office/drawing/2014/main" id="{9B52723F-0ECD-9978-6CE6-266FC5184B2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227293" y="30649191"/>
            <a:ext cx="444582" cy="444582"/>
          </a:xfrm>
          <a:prstGeom prst="rect">
            <a:avLst/>
          </a:prstGeom>
        </p:spPr>
      </p:pic>
      <p:sp>
        <p:nvSpPr>
          <p:cNvPr id="52" name="Text Box 528">
            <a:extLst>
              <a:ext uri="{FF2B5EF4-FFF2-40B4-BE49-F238E27FC236}">
                <a16:creationId xmlns:a16="http://schemas.microsoft.com/office/drawing/2014/main" id="{D29AD0E6-739D-EC40-40CB-8DD2BB3C6D71}"/>
              </a:ext>
            </a:extLst>
          </p:cNvPr>
          <p:cNvSpPr txBox="1">
            <a:spLocks noChangeArrowheads="1"/>
          </p:cNvSpPr>
          <p:nvPr/>
        </p:nvSpPr>
        <p:spPr bwMode="auto">
          <a:xfrm>
            <a:off x="4587441" y="30592981"/>
            <a:ext cx="3709701"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err="1">
                <a:ea typeface="MS PGothic" pitchFamily="34" charset="-128"/>
              </a:rPr>
              <a:t>Your.Email@your-email.com</a:t>
            </a:r>
            <a:endParaRPr lang="en-US" altLang="ja-JP" sz="1900" dirty="0">
              <a:ea typeface="MS PGothic" pitchFamily="34" charset="-128"/>
            </a:endParaRPr>
          </a:p>
        </p:txBody>
      </p:sp>
      <p:pic>
        <p:nvPicPr>
          <p:cNvPr id="56" name="Picture 55">
            <a:extLst>
              <a:ext uri="{FF2B5EF4-FFF2-40B4-BE49-F238E27FC236}">
                <a16:creationId xmlns:a16="http://schemas.microsoft.com/office/drawing/2014/main" id="{9D6079DA-A723-5F1B-7FDF-23D55C38987A}"/>
              </a:ext>
            </a:extLst>
          </p:cNvPr>
          <p:cNvPicPr>
            <a:picLocks noChangeAspect="1"/>
          </p:cNvPicPr>
          <p:nvPr/>
        </p:nvPicPr>
        <p:blipFill>
          <a:blip r:embed="rId10"/>
          <a:stretch>
            <a:fillRect/>
          </a:stretch>
        </p:blipFill>
        <p:spPr>
          <a:xfrm>
            <a:off x="10672410" y="31251842"/>
            <a:ext cx="480843" cy="491074"/>
          </a:xfrm>
          <a:prstGeom prst="rect">
            <a:avLst/>
          </a:prstGeom>
        </p:spPr>
      </p:pic>
      <p:sp>
        <p:nvSpPr>
          <p:cNvPr id="57" name="Text Box 528">
            <a:extLst>
              <a:ext uri="{FF2B5EF4-FFF2-40B4-BE49-F238E27FC236}">
                <a16:creationId xmlns:a16="http://schemas.microsoft.com/office/drawing/2014/main" id="{F315C9BF-60F4-EACF-22D7-27B6CCED5E4B}"/>
              </a:ext>
            </a:extLst>
          </p:cNvPr>
          <p:cNvSpPr txBox="1">
            <a:spLocks noChangeArrowheads="1"/>
          </p:cNvSpPr>
          <p:nvPr/>
        </p:nvSpPr>
        <p:spPr bwMode="auto">
          <a:xfrm>
            <a:off x="11016896" y="31200163"/>
            <a:ext cx="3709701"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a:ea typeface="MS PGothic" pitchFamily="34" charset="-128"/>
              </a:rPr>
              <a:t>+1-555-555-5555 (optional)</a:t>
            </a:r>
          </a:p>
        </p:txBody>
      </p:sp>
      <p:sp>
        <p:nvSpPr>
          <p:cNvPr id="58" name="Text Box 528">
            <a:extLst>
              <a:ext uri="{FF2B5EF4-FFF2-40B4-BE49-F238E27FC236}">
                <a16:creationId xmlns:a16="http://schemas.microsoft.com/office/drawing/2014/main" id="{1409552E-0BD8-5A7B-18F5-A7970878C903}"/>
              </a:ext>
            </a:extLst>
          </p:cNvPr>
          <p:cNvSpPr txBox="1">
            <a:spLocks noChangeArrowheads="1"/>
          </p:cNvSpPr>
          <p:nvPr/>
        </p:nvSpPr>
        <p:spPr bwMode="auto">
          <a:xfrm>
            <a:off x="4592076" y="31200162"/>
            <a:ext cx="6011752"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err="1">
                <a:ea typeface="MS PGothic" pitchFamily="34" charset="-128"/>
              </a:rPr>
              <a:t>GENconnect</a:t>
            </a:r>
            <a:r>
              <a:rPr lang="en-US" altLang="ja-JP" sz="1900" dirty="0">
                <a:ea typeface="MS PGothic" pitchFamily="34" charset="-128"/>
              </a:rPr>
              <a:t>: @</a:t>
            </a:r>
            <a:r>
              <a:rPr lang="en-US" altLang="ja-JP" sz="1900" dirty="0" err="1">
                <a:ea typeface="MS PGothic" pitchFamily="34" charset="-128"/>
              </a:rPr>
              <a:t>yourGENconnect.email@email.com</a:t>
            </a:r>
            <a:endParaRPr lang="en-US" altLang="ja-JP" sz="1900" dirty="0">
              <a:ea typeface="MS PGothic" pitchFamily="34" charset="-128"/>
            </a:endParaRPr>
          </a:p>
        </p:txBody>
      </p:sp>
      <p:grpSp>
        <p:nvGrpSpPr>
          <p:cNvPr id="64" name="Group 63">
            <a:extLst>
              <a:ext uri="{FF2B5EF4-FFF2-40B4-BE49-F238E27FC236}">
                <a16:creationId xmlns:a16="http://schemas.microsoft.com/office/drawing/2014/main" id="{A1B84E68-6340-5873-0C6C-837D5A89AD0D}"/>
              </a:ext>
            </a:extLst>
          </p:cNvPr>
          <p:cNvGrpSpPr/>
          <p:nvPr/>
        </p:nvGrpSpPr>
        <p:grpSpPr>
          <a:xfrm>
            <a:off x="4219966" y="31240812"/>
            <a:ext cx="501103" cy="493776"/>
            <a:chOff x="4379493" y="30858573"/>
            <a:chExt cx="501103" cy="493776"/>
          </a:xfrm>
        </p:grpSpPr>
        <p:pic>
          <p:nvPicPr>
            <p:cNvPr id="60" name="Picture 59" descr="A logo with a globe and text&#10;&#10;AI-generated content may be incorrect.">
              <a:extLst>
                <a:ext uri="{FF2B5EF4-FFF2-40B4-BE49-F238E27FC236}">
                  <a16:creationId xmlns:a16="http://schemas.microsoft.com/office/drawing/2014/main" id="{6F149B15-3539-2DF7-1495-925AC4E63690}"/>
                </a:ext>
              </a:extLst>
            </p:cNvPr>
            <p:cNvPicPr>
              <a:picLocks noChangeAspect="1"/>
            </p:cNvPicPr>
            <p:nvPr/>
          </p:nvPicPr>
          <p:blipFill>
            <a:blip r:embed="rId11"/>
            <a:stretch>
              <a:fillRect/>
            </a:stretch>
          </p:blipFill>
          <p:spPr>
            <a:xfrm>
              <a:off x="4386820" y="30864198"/>
              <a:ext cx="493776" cy="464230"/>
            </a:xfrm>
            <a:prstGeom prst="rect">
              <a:avLst/>
            </a:prstGeom>
          </p:spPr>
        </p:pic>
        <p:sp>
          <p:nvSpPr>
            <p:cNvPr id="61" name="Rounded Rectangle 60">
              <a:extLst>
                <a:ext uri="{FF2B5EF4-FFF2-40B4-BE49-F238E27FC236}">
                  <a16:creationId xmlns:a16="http://schemas.microsoft.com/office/drawing/2014/main" id="{3C4BCBA9-3FD9-E8D8-30E7-5EC786650FAC}"/>
                </a:ext>
              </a:extLst>
            </p:cNvPr>
            <p:cNvSpPr/>
            <p:nvPr/>
          </p:nvSpPr>
          <p:spPr>
            <a:xfrm>
              <a:off x="4379493" y="30858573"/>
              <a:ext cx="493776" cy="493776"/>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Freeform 64">
            <a:extLst>
              <a:ext uri="{FF2B5EF4-FFF2-40B4-BE49-F238E27FC236}">
                <a16:creationId xmlns:a16="http://schemas.microsoft.com/office/drawing/2014/main" id="{19845866-D840-A54A-A390-A70F046B353E}"/>
              </a:ext>
            </a:extLst>
          </p:cNvPr>
          <p:cNvSpPr/>
          <p:nvPr/>
        </p:nvSpPr>
        <p:spPr>
          <a:xfrm>
            <a:off x="1013120" y="31323694"/>
            <a:ext cx="1019315" cy="557320"/>
          </a:xfrm>
          <a:custGeom>
            <a:avLst/>
            <a:gdLst>
              <a:gd name="connsiteX0" fmla="*/ 0 w 1932972"/>
              <a:gd name="connsiteY0" fmla="*/ 0 h 532436"/>
              <a:gd name="connsiteX1" fmla="*/ 532435 w 1932972"/>
              <a:gd name="connsiteY1" fmla="*/ 34724 h 532436"/>
              <a:gd name="connsiteX2" fmla="*/ 636607 w 1932972"/>
              <a:gd name="connsiteY2" fmla="*/ 46299 h 532436"/>
              <a:gd name="connsiteX3" fmla="*/ 682906 w 1932972"/>
              <a:gd name="connsiteY3" fmla="*/ 57874 h 532436"/>
              <a:gd name="connsiteX4" fmla="*/ 775503 w 1932972"/>
              <a:gd name="connsiteY4" fmla="*/ 69448 h 532436"/>
              <a:gd name="connsiteX5" fmla="*/ 844951 w 1932972"/>
              <a:gd name="connsiteY5" fmla="*/ 81023 h 532436"/>
              <a:gd name="connsiteX6" fmla="*/ 949124 w 1932972"/>
              <a:gd name="connsiteY6" fmla="*/ 104173 h 532436"/>
              <a:gd name="connsiteX7" fmla="*/ 983848 w 1932972"/>
              <a:gd name="connsiteY7" fmla="*/ 115747 h 532436"/>
              <a:gd name="connsiteX8" fmla="*/ 1030146 w 1932972"/>
              <a:gd name="connsiteY8" fmla="*/ 173621 h 532436"/>
              <a:gd name="connsiteX9" fmla="*/ 1041721 w 1932972"/>
              <a:gd name="connsiteY9" fmla="*/ 208345 h 532436"/>
              <a:gd name="connsiteX10" fmla="*/ 1030146 w 1932972"/>
              <a:gd name="connsiteY10" fmla="*/ 243069 h 532436"/>
              <a:gd name="connsiteX11" fmla="*/ 1041721 w 1932972"/>
              <a:gd name="connsiteY11" fmla="*/ 312517 h 532436"/>
              <a:gd name="connsiteX12" fmla="*/ 1076445 w 1932972"/>
              <a:gd name="connsiteY12" fmla="*/ 381965 h 532436"/>
              <a:gd name="connsiteX13" fmla="*/ 1122744 w 1932972"/>
              <a:gd name="connsiteY13" fmla="*/ 428264 h 532436"/>
              <a:gd name="connsiteX14" fmla="*/ 1226916 w 1932972"/>
              <a:gd name="connsiteY14" fmla="*/ 486137 h 532436"/>
              <a:gd name="connsiteX15" fmla="*/ 1469984 w 1932972"/>
              <a:gd name="connsiteY15" fmla="*/ 509286 h 532436"/>
              <a:gd name="connsiteX16" fmla="*/ 1585731 w 1932972"/>
              <a:gd name="connsiteY16" fmla="*/ 520861 h 532436"/>
              <a:gd name="connsiteX17" fmla="*/ 1747777 w 1932972"/>
              <a:gd name="connsiteY17" fmla="*/ 532436 h 532436"/>
              <a:gd name="connsiteX18" fmla="*/ 1932972 w 1932972"/>
              <a:gd name="connsiteY18" fmla="*/ 520861 h 53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72" h="532436">
                <a:moveTo>
                  <a:pt x="0" y="0"/>
                </a:moveTo>
                <a:lnTo>
                  <a:pt x="532435" y="34724"/>
                </a:lnTo>
                <a:cubicBezTo>
                  <a:pt x="567281" y="37258"/>
                  <a:pt x="602076" y="40986"/>
                  <a:pt x="636607" y="46299"/>
                </a:cubicBezTo>
                <a:cubicBezTo>
                  <a:pt x="652330" y="48718"/>
                  <a:pt x="667214" y="55259"/>
                  <a:pt x="682906" y="57874"/>
                </a:cubicBezTo>
                <a:cubicBezTo>
                  <a:pt x="713589" y="62988"/>
                  <a:pt x="744710" y="65049"/>
                  <a:pt x="775503" y="69448"/>
                </a:cubicBezTo>
                <a:cubicBezTo>
                  <a:pt x="798736" y="72767"/>
                  <a:pt x="821861" y="76825"/>
                  <a:pt x="844951" y="81023"/>
                </a:cubicBezTo>
                <a:cubicBezTo>
                  <a:pt x="877775" y="86991"/>
                  <a:pt x="916608" y="94883"/>
                  <a:pt x="949124" y="104173"/>
                </a:cubicBezTo>
                <a:cubicBezTo>
                  <a:pt x="960855" y="107525"/>
                  <a:pt x="972273" y="111889"/>
                  <a:pt x="983848" y="115747"/>
                </a:cubicBezTo>
                <a:cubicBezTo>
                  <a:pt x="1005379" y="137279"/>
                  <a:pt x="1015545" y="144419"/>
                  <a:pt x="1030146" y="173621"/>
                </a:cubicBezTo>
                <a:cubicBezTo>
                  <a:pt x="1035602" y="184534"/>
                  <a:pt x="1037863" y="196770"/>
                  <a:pt x="1041721" y="208345"/>
                </a:cubicBezTo>
                <a:cubicBezTo>
                  <a:pt x="1037863" y="219920"/>
                  <a:pt x="1030146" y="230868"/>
                  <a:pt x="1030146" y="243069"/>
                </a:cubicBezTo>
                <a:cubicBezTo>
                  <a:pt x="1030146" y="266538"/>
                  <a:pt x="1036630" y="289607"/>
                  <a:pt x="1041721" y="312517"/>
                </a:cubicBezTo>
                <a:cubicBezTo>
                  <a:pt x="1047883" y="340243"/>
                  <a:pt x="1057716" y="360115"/>
                  <a:pt x="1076445" y="381965"/>
                </a:cubicBezTo>
                <a:cubicBezTo>
                  <a:pt x="1090649" y="398536"/>
                  <a:pt x="1104584" y="416157"/>
                  <a:pt x="1122744" y="428264"/>
                </a:cubicBezTo>
                <a:cubicBezTo>
                  <a:pt x="1148737" y="445592"/>
                  <a:pt x="1189306" y="481436"/>
                  <a:pt x="1226916" y="486137"/>
                </a:cubicBezTo>
                <a:cubicBezTo>
                  <a:pt x="1307677" y="496232"/>
                  <a:pt x="1388999" y="501187"/>
                  <a:pt x="1469984" y="509286"/>
                </a:cubicBezTo>
                <a:lnTo>
                  <a:pt x="1585731" y="520861"/>
                </a:lnTo>
                <a:cubicBezTo>
                  <a:pt x="1639697" y="525358"/>
                  <a:pt x="1693762" y="528578"/>
                  <a:pt x="1747777" y="532436"/>
                </a:cubicBezTo>
                <a:cubicBezTo>
                  <a:pt x="1917519" y="520311"/>
                  <a:pt x="1855669" y="520861"/>
                  <a:pt x="1932972" y="520861"/>
                </a:cubicBezTo>
              </a:path>
            </a:pathLst>
          </a:custGeom>
          <a:noFill/>
          <a:ln w="38100">
            <a:solidFill>
              <a:srgbClr val="FF85FF"/>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324DCFB2-1AA0-2257-0A7D-4FE6713CF471}"/>
              </a:ext>
            </a:extLst>
          </p:cNvPr>
          <p:cNvSpPr txBox="1"/>
          <p:nvPr/>
        </p:nvSpPr>
        <p:spPr>
          <a:xfrm>
            <a:off x="1980306" y="31653303"/>
            <a:ext cx="6329603" cy="369332"/>
          </a:xfrm>
          <a:prstGeom prst="rect">
            <a:avLst/>
          </a:prstGeom>
          <a:noFill/>
          <a:ln w="38100">
            <a:noFill/>
          </a:ln>
        </p:spPr>
        <p:txBody>
          <a:bodyPr wrap="square" rtlCol="0">
            <a:spAutoFit/>
          </a:bodyPr>
          <a:lstStyle/>
          <a:p>
            <a:pPr algn="l"/>
            <a:r>
              <a:rPr lang="en-US" sz="1800" dirty="0">
                <a:solidFill>
                  <a:srgbClr val="FF85FF"/>
                </a:solidFill>
                <a:effectLst>
                  <a:outerShdw blurRad="38100" dist="38100" dir="2700000" algn="tl">
                    <a:srgbClr val="000000">
                      <a:alpha val="43137"/>
                    </a:srgbClr>
                  </a:outerShdw>
                </a:effectLst>
              </a:rPr>
              <a:t>Insert QR Code to this or other work online</a:t>
            </a:r>
          </a:p>
        </p:txBody>
      </p:sp>
    </p:spTree>
    <p:custDataLst>
      <p:custData r:id="rId1"/>
      <p:custData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6C3E382-3C26-EB67-696B-B5D018EEDC26}"/>
              </a:ext>
            </a:extLst>
          </p:cNvPr>
          <p:cNvSpPr>
            <a:spLocks noGrp="1"/>
          </p:cNvSpPr>
          <p:nvPr>
            <p:ph type="body" sz="quarter" idx="12"/>
          </p:nvPr>
        </p:nvSpPr>
        <p:spPr/>
        <p:txBody>
          <a:bodyPr lIns="91440" tIns="0" bIns="91440" anchor="t" anchorCtr="0"/>
          <a:lstStyle/>
          <a:p>
            <a:r>
              <a:rPr lang="en-US" altLang="en-US" dirty="0">
                <a:solidFill>
                  <a:schemeClr val="bg1"/>
                </a:solidFill>
              </a:rPr>
              <a:t>Poster Title Goes Here </a:t>
            </a:r>
            <a:br>
              <a:rPr lang="en-US" altLang="en-US" dirty="0">
                <a:solidFill>
                  <a:schemeClr val="bg1"/>
                </a:solidFill>
              </a:rPr>
            </a:br>
            <a:r>
              <a:rPr lang="en-US" altLang="en-US" dirty="0">
                <a:solidFill>
                  <a:schemeClr val="bg1"/>
                </a:solidFill>
              </a:rPr>
              <a:t>Poster Title Goes Here</a:t>
            </a:r>
            <a:endParaRPr lang="en-US" dirty="0"/>
          </a:p>
        </p:txBody>
      </p:sp>
      <p:sp>
        <p:nvSpPr>
          <p:cNvPr id="3" name="Text Placeholder 2">
            <a:extLst>
              <a:ext uri="{FF2B5EF4-FFF2-40B4-BE49-F238E27FC236}">
                <a16:creationId xmlns:a16="http://schemas.microsoft.com/office/drawing/2014/main" id="{0B2EB1A9-9667-A809-8A69-2C436DA465F5}"/>
              </a:ext>
            </a:extLst>
          </p:cNvPr>
          <p:cNvSpPr>
            <a:spLocks noGrp="1"/>
          </p:cNvSpPr>
          <p:nvPr>
            <p:ph type="body" sz="quarter" idx="10"/>
          </p:nvPr>
        </p:nvSpPr>
        <p:spPr>
          <a:xfrm>
            <a:off x="2872620" y="2718724"/>
            <a:ext cx="11628361" cy="1013460"/>
          </a:xfrm>
        </p:spPr>
        <p:txBody>
          <a:bodyPr/>
          <a:lstStyle/>
          <a:p>
            <a:r>
              <a:rPr lang="en-US" sz="3000" dirty="0"/>
              <a:t>Author Name Goes Here, M.D.</a:t>
            </a:r>
            <a:r>
              <a:rPr lang="en-US" sz="3000" baseline="30000" dirty="0"/>
              <a:t>1</a:t>
            </a:r>
            <a:r>
              <a:rPr lang="en-US" sz="3000" dirty="0"/>
              <a:t>, Author Name Goes Here, M.D.</a:t>
            </a:r>
            <a:r>
              <a:rPr lang="en-US" sz="3000" baseline="30000" dirty="0"/>
              <a:t>2</a:t>
            </a:r>
            <a:r>
              <a:rPr lang="en-US" sz="3000" dirty="0"/>
              <a:t>, </a:t>
            </a:r>
          </a:p>
          <a:p>
            <a:r>
              <a:rPr lang="en-US" sz="2400" b="0" baseline="30000" dirty="0"/>
              <a:t>1</a:t>
            </a:r>
            <a:r>
              <a:rPr lang="en-US" sz="2400" b="0" dirty="0"/>
              <a:t>Division of XXXXXXXXXXX, </a:t>
            </a:r>
            <a:r>
              <a:rPr lang="en-US" sz="2400" b="0" baseline="30000" dirty="0"/>
              <a:t>2</a:t>
            </a:r>
            <a:r>
              <a:rPr lang="en-US" sz="2400" b="0" dirty="0"/>
              <a:t>Division of XXXXXXXXXXXX</a:t>
            </a:r>
          </a:p>
        </p:txBody>
      </p:sp>
      <p:pic>
        <p:nvPicPr>
          <p:cNvPr id="6" name="Picture 5" descr="A blue flag with a white logo&#10;&#10;AI-generated content may be incorrect.">
            <a:extLst>
              <a:ext uri="{FF2B5EF4-FFF2-40B4-BE49-F238E27FC236}">
                <a16:creationId xmlns:a16="http://schemas.microsoft.com/office/drawing/2014/main" id="{C8AA3EDC-9242-C0F4-B71B-FC6A0C414C9A}"/>
              </a:ext>
            </a:extLst>
          </p:cNvPr>
          <p:cNvPicPr>
            <a:picLocks noChangeAspect="1"/>
          </p:cNvPicPr>
          <p:nvPr/>
        </p:nvPicPr>
        <p:blipFill>
          <a:blip r:embed="rId5"/>
          <a:stretch>
            <a:fillRect/>
          </a:stretch>
        </p:blipFill>
        <p:spPr>
          <a:xfrm>
            <a:off x="190166" y="4289764"/>
            <a:ext cx="855693" cy="855693"/>
          </a:xfrm>
          <a:prstGeom prst="rect">
            <a:avLst/>
          </a:prstGeom>
        </p:spPr>
      </p:pic>
      <p:sp>
        <p:nvSpPr>
          <p:cNvPr id="26" name="Oval 25">
            <a:extLst>
              <a:ext uri="{FF2B5EF4-FFF2-40B4-BE49-F238E27FC236}">
                <a16:creationId xmlns:a16="http://schemas.microsoft.com/office/drawing/2014/main" id="{07639DEA-4EF7-2BC5-5C0D-1CA712117A07}"/>
              </a:ext>
            </a:extLst>
          </p:cNvPr>
          <p:cNvSpPr/>
          <p:nvPr/>
        </p:nvSpPr>
        <p:spPr>
          <a:xfrm>
            <a:off x="834836" y="3424858"/>
            <a:ext cx="69368" cy="69368"/>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71699DB4-6B92-D43D-F9BE-3E52B5A916DE}"/>
              </a:ext>
            </a:extLst>
          </p:cNvPr>
          <p:cNvSpPr txBox="1"/>
          <p:nvPr/>
        </p:nvSpPr>
        <p:spPr>
          <a:xfrm>
            <a:off x="1013120" y="4516047"/>
            <a:ext cx="2878288" cy="461665"/>
          </a:xfrm>
          <a:prstGeom prst="rect">
            <a:avLst/>
          </a:prstGeom>
          <a:noFill/>
        </p:spPr>
        <p:txBody>
          <a:bodyPr wrap="none" rtlCol="0">
            <a:spAutoFit/>
          </a:bodyPr>
          <a:lstStyle/>
          <a:p>
            <a:r>
              <a:rPr lang="en-US" sz="2400" dirty="0">
                <a:solidFill>
                  <a:srgbClr val="A1EFFE"/>
                </a:solidFill>
                <a:effectLst>
                  <a:outerShdw blurRad="38100" dist="38100" dir="2700000" algn="tl">
                    <a:srgbClr val="000000">
                      <a:alpha val="43137"/>
                    </a:srgbClr>
                  </a:outerShdw>
                </a:effectLst>
              </a:rPr>
              <a:t>Your Country Name</a:t>
            </a:r>
          </a:p>
        </p:txBody>
      </p:sp>
      <p:sp>
        <p:nvSpPr>
          <p:cNvPr id="28" name="TextBox 27">
            <a:extLst>
              <a:ext uri="{FF2B5EF4-FFF2-40B4-BE49-F238E27FC236}">
                <a16:creationId xmlns:a16="http://schemas.microsoft.com/office/drawing/2014/main" id="{EC855BBB-E8CC-8CA1-8E1F-D25645A898AA}"/>
              </a:ext>
            </a:extLst>
          </p:cNvPr>
          <p:cNvSpPr txBox="1"/>
          <p:nvPr/>
        </p:nvSpPr>
        <p:spPr>
          <a:xfrm>
            <a:off x="3670173" y="4033116"/>
            <a:ext cx="4083548" cy="646331"/>
          </a:xfrm>
          <a:prstGeom prst="rect">
            <a:avLst/>
          </a:prstGeom>
          <a:noFill/>
          <a:ln w="38100">
            <a:noFill/>
          </a:ln>
        </p:spPr>
        <p:txBody>
          <a:bodyPr wrap="square" rtlCol="0">
            <a:spAutoFit/>
          </a:bodyPr>
          <a:lstStyle/>
          <a:p>
            <a:r>
              <a:rPr lang="en-US" sz="1800" dirty="0">
                <a:solidFill>
                  <a:srgbClr val="FFFF00"/>
                </a:solidFill>
              </a:rPr>
              <a:t>Move the red dot on the map to indicate where you are from</a:t>
            </a:r>
          </a:p>
        </p:txBody>
      </p:sp>
      <p:sp>
        <p:nvSpPr>
          <p:cNvPr id="29" name="Freeform 28">
            <a:extLst>
              <a:ext uri="{FF2B5EF4-FFF2-40B4-BE49-F238E27FC236}">
                <a16:creationId xmlns:a16="http://schemas.microsoft.com/office/drawing/2014/main" id="{B40B8F14-1EA5-65AF-1576-8013B709756B}"/>
              </a:ext>
            </a:extLst>
          </p:cNvPr>
          <p:cNvSpPr/>
          <p:nvPr/>
        </p:nvSpPr>
        <p:spPr>
          <a:xfrm>
            <a:off x="3871732" y="4795567"/>
            <a:ext cx="1197573" cy="199277"/>
          </a:xfrm>
          <a:custGeom>
            <a:avLst/>
            <a:gdLst>
              <a:gd name="connsiteX0" fmla="*/ 0 w 1632030"/>
              <a:gd name="connsiteY0" fmla="*/ 0 h 914824"/>
              <a:gd name="connsiteX1" fmla="*/ 57873 w 1632030"/>
              <a:gd name="connsiteY1" fmla="*/ 23149 h 914824"/>
              <a:gd name="connsiteX2" fmla="*/ 92597 w 1632030"/>
              <a:gd name="connsiteY2" fmla="*/ 46299 h 914824"/>
              <a:gd name="connsiteX3" fmla="*/ 208344 w 1632030"/>
              <a:gd name="connsiteY3" fmla="*/ 81023 h 914824"/>
              <a:gd name="connsiteX4" fmla="*/ 243068 w 1632030"/>
              <a:gd name="connsiteY4" fmla="*/ 104172 h 914824"/>
              <a:gd name="connsiteX5" fmla="*/ 312516 w 1632030"/>
              <a:gd name="connsiteY5" fmla="*/ 127322 h 914824"/>
              <a:gd name="connsiteX6" fmla="*/ 335666 w 1632030"/>
              <a:gd name="connsiteY6" fmla="*/ 150471 h 914824"/>
              <a:gd name="connsiteX7" fmla="*/ 405114 w 1632030"/>
              <a:gd name="connsiteY7" fmla="*/ 173620 h 914824"/>
              <a:gd name="connsiteX8" fmla="*/ 439838 w 1632030"/>
              <a:gd name="connsiteY8" fmla="*/ 185195 h 914824"/>
              <a:gd name="connsiteX9" fmla="*/ 474562 w 1632030"/>
              <a:gd name="connsiteY9" fmla="*/ 208344 h 914824"/>
              <a:gd name="connsiteX10" fmla="*/ 520861 w 1632030"/>
              <a:gd name="connsiteY10" fmla="*/ 254643 h 914824"/>
              <a:gd name="connsiteX11" fmla="*/ 590309 w 1632030"/>
              <a:gd name="connsiteY11" fmla="*/ 289367 h 914824"/>
              <a:gd name="connsiteX12" fmla="*/ 613458 w 1632030"/>
              <a:gd name="connsiteY12" fmla="*/ 324091 h 914824"/>
              <a:gd name="connsiteX13" fmla="*/ 636608 w 1632030"/>
              <a:gd name="connsiteY13" fmla="*/ 393539 h 914824"/>
              <a:gd name="connsiteX14" fmla="*/ 625033 w 1632030"/>
              <a:gd name="connsiteY14" fmla="*/ 486137 h 914824"/>
              <a:gd name="connsiteX15" fmla="*/ 555585 w 1632030"/>
              <a:gd name="connsiteY15" fmla="*/ 532435 h 914824"/>
              <a:gd name="connsiteX16" fmla="*/ 486137 w 1632030"/>
              <a:gd name="connsiteY16" fmla="*/ 555585 h 914824"/>
              <a:gd name="connsiteX17" fmla="*/ 428263 w 1632030"/>
              <a:gd name="connsiteY17" fmla="*/ 636608 h 914824"/>
              <a:gd name="connsiteX18" fmla="*/ 451413 w 1632030"/>
              <a:gd name="connsiteY18" fmla="*/ 740780 h 914824"/>
              <a:gd name="connsiteX19" fmla="*/ 520861 w 1632030"/>
              <a:gd name="connsiteY19" fmla="*/ 810228 h 914824"/>
              <a:gd name="connsiteX20" fmla="*/ 636608 w 1632030"/>
              <a:gd name="connsiteY20" fmla="*/ 844952 h 914824"/>
              <a:gd name="connsiteX21" fmla="*/ 694481 w 1632030"/>
              <a:gd name="connsiteY21" fmla="*/ 856527 h 914824"/>
              <a:gd name="connsiteX22" fmla="*/ 821803 w 1632030"/>
              <a:gd name="connsiteY22" fmla="*/ 868101 h 914824"/>
              <a:gd name="connsiteX23" fmla="*/ 1088020 w 1632030"/>
              <a:gd name="connsiteY23" fmla="*/ 879676 h 914824"/>
              <a:gd name="connsiteX24" fmla="*/ 1400537 w 1632030"/>
              <a:gd name="connsiteY24" fmla="*/ 902825 h 914824"/>
              <a:gd name="connsiteX25" fmla="*/ 1632030 w 1632030"/>
              <a:gd name="connsiteY25" fmla="*/ 914400 h 91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32030" h="914824">
                <a:moveTo>
                  <a:pt x="0" y="0"/>
                </a:moveTo>
                <a:cubicBezTo>
                  <a:pt x="19291" y="7716"/>
                  <a:pt x="39290" y="13857"/>
                  <a:pt x="57873" y="23149"/>
                </a:cubicBezTo>
                <a:cubicBezTo>
                  <a:pt x="70315" y="29370"/>
                  <a:pt x="79811" y="40819"/>
                  <a:pt x="92597" y="46299"/>
                </a:cubicBezTo>
                <a:cubicBezTo>
                  <a:pt x="137898" y="65714"/>
                  <a:pt x="161649" y="49893"/>
                  <a:pt x="208344" y="81023"/>
                </a:cubicBezTo>
                <a:cubicBezTo>
                  <a:pt x="219919" y="88739"/>
                  <a:pt x="230356" y="98522"/>
                  <a:pt x="243068" y="104172"/>
                </a:cubicBezTo>
                <a:cubicBezTo>
                  <a:pt x="265366" y="114082"/>
                  <a:pt x="312516" y="127322"/>
                  <a:pt x="312516" y="127322"/>
                </a:cubicBezTo>
                <a:cubicBezTo>
                  <a:pt x="320233" y="135038"/>
                  <a:pt x="325905" y="145591"/>
                  <a:pt x="335666" y="150471"/>
                </a:cubicBezTo>
                <a:cubicBezTo>
                  <a:pt x="357491" y="161383"/>
                  <a:pt x="381965" y="165904"/>
                  <a:pt x="405114" y="173620"/>
                </a:cubicBezTo>
                <a:cubicBezTo>
                  <a:pt x="416689" y="177478"/>
                  <a:pt x="429686" y="178427"/>
                  <a:pt x="439838" y="185195"/>
                </a:cubicBezTo>
                <a:cubicBezTo>
                  <a:pt x="451413" y="192911"/>
                  <a:pt x="464000" y="199291"/>
                  <a:pt x="474562" y="208344"/>
                </a:cubicBezTo>
                <a:cubicBezTo>
                  <a:pt x="491133" y="222548"/>
                  <a:pt x="500156" y="247741"/>
                  <a:pt x="520861" y="254643"/>
                </a:cubicBezTo>
                <a:cubicBezTo>
                  <a:pt x="568782" y="270617"/>
                  <a:pt x="545433" y="259450"/>
                  <a:pt x="590309" y="289367"/>
                </a:cubicBezTo>
                <a:cubicBezTo>
                  <a:pt x="598025" y="300942"/>
                  <a:pt x="607808" y="311379"/>
                  <a:pt x="613458" y="324091"/>
                </a:cubicBezTo>
                <a:cubicBezTo>
                  <a:pt x="623368" y="346389"/>
                  <a:pt x="636608" y="393539"/>
                  <a:pt x="636608" y="393539"/>
                </a:cubicBezTo>
                <a:cubicBezTo>
                  <a:pt x="632750" y="424405"/>
                  <a:pt x="640707" y="459268"/>
                  <a:pt x="625033" y="486137"/>
                </a:cubicBezTo>
                <a:cubicBezTo>
                  <a:pt x="611014" y="510169"/>
                  <a:pt x="581979" y="523637"/>
                  <a:pt x="555585" y="532435"/>
                </a:cubicBezTo>
                <a:lnTo>
                  <a:pt x="486137" y="555585"/>
                </a:lnTo>
                <a:cubicBezTo>
                  <a:pt x="431211" y="610511"/>
                  <a:pt x="446740" y="581179"/>
                  <a:pt x="428263" y="636608"/>
                </a:cubicBezTo>
                <a:cubicBezTo>
                  <a:pt x="428556" y="638369"/>
                  <a:pt x="439324" y="725237"/>
                  <a:pt x="451413" y="740780"/>
                </a:cubicBezTo>
                <a:cubicBezTo>
                  <a:pt x="471512" y="766622"/>
                  <a:pt x="489803" y="799875"/>
                  <a:pt x="520861" y="810228"/>
                </a:cubicBezTo>
                <a:cubicBezTo>
                  <a:pt x="578566" y="829463"/>
                  <a:pt x="584130" y="833290"/>
                  <a:pt x="636608" y="844952"/>
                </a:cubicBezTo>
                <a:cubicBezTo>
                  <a:pt x="655813" y="849220"/>
                  <a:pt x="674960" y="854087"/>
                  <a:pt x="694481" y="856527"/>
                </a:cubicBezTo>
                <a:cubicBezTo>
                  <a:pt x="736768" y="861813"/>
                  <a:pt x="779261" y="865599"/>
                  <a:pt x="821803" y="868101"/>
                </a:cubicBezTo>
                <a:cubicBezTo>
                  <a:pt x="910473" y="873317"/>
                  <a:pt x="999281" y="875818"/>
                  <a:pt x="1088020" y="879676"/>
                </a:cubicBezTo>
                <a:cubicBezTo>
                  <a:pt x="1438734" y="911560"/>
                  <a:pt x="937983" y="867245"/>
                  <a:pt x="1400537" y="902825"/>
                </a:cubicBezTo>
                <a:cubicBezTo>
                  <a:pt x="1600924" y="918239"/>
                  <a:pt x="1431489" y="914400"/>
                  <a:pt x="1632030" y="914400"/>
                </a:cubicBezTo>
              </a:path>
            </a:pathLst>
          </a:custGeom>
          <a:noFill/>
          <a:ln w="38100">
            <a:solidFill>
              <a:srgbClr val="FFFF00"/>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BC5ED08-DFDF-7CCC-014C-796DEF48CC43}"/>
              </a:ext>
            </a:extLst>
          </p:cNvPr>
          <p:cNvSpPr txBox="1"/>
          <p:nvPr/>
        </p:nvSpPr>
        <p:spPr>
          <a:xfrm>
            <a:off x="4470518" y="4748188"/>
            <a:ext cx="4083548" cy="369332"/>
          </a:xfrm>
          <a:prstGeom prst="rect">
            <a:avLst/>
          </a:prstGeom>
          <a:noFill/>
          <a:ln w="38100">
            <a:noFill/>
          </a:ln>
        </p:spPr>
        <p:txBody>
          <a:bodyPr wrap="square" rtlCol="0">
            <a:spAutoFit/>
          </a:bodyPr>
          <a:lstStyle/>
          <a:p>
            <a:r>
              <a:rPr lang="en-US" sz="1800" dirty="0">
                <a:solidFill>
                  <a:srgbClr val="FFFF00"/>
                </a:solidFill>
              </a:rPr>
              <a:t>Indicate Your Country Here</a:t>
            </a:r>
          </a:p>
        </p:txBody>
      </p:sp>
      <p:sp>
        <p:nvSpPr>
          <p:cNvPr id="31" name="Freeform 30">
            <a:extLst>
              <a:ext uri="{FF2B5EF4-FFF2-40B4-BE49-F238E27FC236}">
                <a16:creationId xmlns:a16="http://schemas.microsoft.com/office/drawing/2014/main" id="{90FE46E2-7D7B-39A3-F242-285629023508}"/>
              </a:ext>
            </a:extLst>
          </p:cNvPr>
          <p:cNvSpPr/>
          <p:nvPr/>
        </p:nvSpPr>
        <p:spPr>
          <a:xfrm>
            <a:off x="1061901" y="4977712"/>
            <a:ext cx="1932972" cy="369332"/>
          </a:xfrm>
          <a:custGeom>
            <a:avLst/>
            <a:gdLst>
              <a:gd name="connsiteX0" fmla="*/ 0 w 1932972"/>
              <a:gd name="connsiteY0" fmla="*/ 0 h 532436"/>
              <a:gd name="connsiteX1" fmla="*/ 532435 w 1932972"/>
              <a:gd name="connsiteY1" fmla="*/ 34724 h 532436"/>
              <a:gd name="connsiteX2" fmla="*/ 636607 w 1932972"/>
              <a:gd name="connsiteY2" fmla="*/ 46299 h 532436"/>
              <a:gd name="connsiteX3" fmla="*/ 682906 w 1932972"/>
              <a:gd name="connsiteY3" fmla="*/ 57874 h 532436"/>
              <a:gd name="connsiteX4" fmla="*/ 775503 w 1932972"/>
              <a:gd name="connsiteY4" fmla="*/ 69448 h 532436"/>
              <a:gd name="connsiteX5" fmla="*/ 844951 w 1932972"/>
              <a:gd name="connsiteY5" fmla="*/ 81023 h 532436"/>
              <a:gd name="connsiteX6" fmla="*/ 949124 w 1932972"/>
              <a:gd name="connsiteY6" fmla="*/ 104173 h 532436"/>
              <a:gd name="connsiteX7" fmla="*/ 983848 w 1932972"/>
              <a:gd name="connsiteY7" fmla="*/ 115747 h 532436"/>
              <a:gd name="connsiteX8" fmla="*/ 1030146 w 1932972"/>
              <a:gd name="connsiteY8" fmla="*/ 173621 h 532436"/>
              <a:gd name="connsiteX9" fmla="*/ 1041721 w 1932972"/>
              <a:gd name="connsiteY9" fmla="*/ 208345 h 532436"/>
              <a:gd name="connsiteX10" fmla="*/ 1030146 w 1932972"/>
              <a:gd name="connsiteY10" fmla="*/ 243069 h 532436"/>
              <a:gd name="connsiteX11" fmla="*/ 1041721 w 1932972"/>
              <a:gd name="connsiteY11" fmla="*/ 312517 h 532436"/>
              <a:gd name="connsiteX12" fmla="*/ 1076445 w 1932972"/>
              <a:gd name="connsiteY12" fmla="*/ 381965 h 532436"/>
              <a:gd name="connsiteX13" fmla="*/ 1122744 w 1932972"/>
              <a:gd name="connsiteY13" fmla="*/ 428264 h 532436"/>
              <a:gd name="connsiteX14" fmla="*/ 1226916 w 1932972"/>
              <a:gd name="connsiteY14" fmla="*/ 486137 h 532436"/>
              <a:gd name="connsiteX15" fmla="*/ 1469984 w 1932972"/>
              <a:gd name="connsiteY15" fmla="*/ 509286 h 532436"/>
              <a:gd name="connsiteX16" fmla="*/ 1585731 w 1932972"/>
              <a:gd name="connsiteY16" fmla="*/ 520861 h 532436"/>
              <a:gd name="connsiteX17" fmla="*/ 1747777 w 1932972"/>
              <a:gd name="connsiteY17" fmla="*/ 532436 h 532436"/>
              <a:gd name="connsiteX18" fmla="*/ 1932972 w 1932972"/>
              <a:gd name="connsiteY18" fmla="*/ 520861 h 53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72" h="532436">
                <a:moveTo>
                  <a:pt x="0" y="0"/>
                </a:moveTo>
                <a:lnTo>
                  <a:pt x="532435" y="34724"/>
                </a:lnTo>
                <a:cubicBezTo>
                  <a:pt x="567281" y="37258"/>
                  <a:pt x="602076" y="40986"/>
                  <a:pt x="636607" y="46299"/>
                </a:cubicBezTo>
                <a:cubicBezTo>
                  <a:pt x="652330" y="48718"/>
                  <a:pt x="667214" y="55259"/>
                  <a:pt x="682906" y="57874"/>
                </a:cubicBezTo>
                <a:cubicBezTo>
                  <a:pt x="713589" y="62988"/>
                  <a:pt x="744710" y="65049"/>
                  <a:pt x="775503" y="69448"/>
                </a:cubicBezTo>
                <a:cubicBezTo>
                  <a:pt x="798736" y="72767"/>
                  <a:pt x="821861" y="76825"/>
                  <a:pt x="844951" y="81023"/>
                </a:cubicBezTo>
                <a:cubicBezTo>
                  <a:pt x="877775" y="86991"/>
                  <a:pt x="916608" y="94883"/>
                  <a:pt x="949124" y="104173"/>
                </a:cubicBezTo>
                <a:cubicBezTo>
                  <a:pt x="960855" y="107525"/>
                  <a:pt x="972273" y="111889"/>
                  <a:pt x="983848" y="115747"/>
                </a:cubicBezTo>
                <a:cubicBezTo>
                  <a:pt x="1005379" y="137279"/>
                  <a:pt x="1015545" y="144419"/>
                  <a:pt x="1030146" y="173621"/>
                </a:cubicBezTo>
                <a:cubicBezTo>
                  <a:pt x="1035602" y="184534"/>
                  <a:pt x="1037863" y="196770"/>
                  <a:pt x="1041721" y="208345"/>
                </a:cubicBezTo>
                <a:cubicBezTo>
                  <a:pt x="1037863" y="219920"/>
                  <a:pt x="1030146" y="230868"/>
                  <a:pt x="1030146" y="243069"/>
                </a:cubicBezTo>
                <a:cubicBezTo>
                  <a:pt x="1030146" y="266538"/>
                  <a:pt x="1036630" y="289607"/>
                  <a:pt x="1041721" y="312517"/>
                </a:cubicBezTo>
                <a:cubicBezTo>
                  <a:pt x="1047883" y="340243"/>
                  <a:pt x="1057716" y="360115"/>
                  <a:pt x="1076445" y="381965"/>
                </a:cubicBezTo>
                <a:cubicBezTo>
                  <a:pt x="1090649" y="398536"/>
                  <a:pt x="1104584" y="416157"/>
                  <a:pt x="1122744" y="428264"/>
                </a:cubicBezTo>
                <a:cubicBezTo>
                  <a:pt x="1148737" y="445592"/>
                  <a:pt x="1189306" y="481436"/>
                  <a:pt x="1226916" y="486137"/>
                </a:cubicBezTo>
                <a:cubicBezTo>
                  <a:pt x="1307677" y="496232"/>
                  <a:pt x="1388999" y="501187"/>
                  <a:pt x="1469984" y="509286"/>
                </a:cubicBezTo>
                <a:lnTo>
                  <a:pt x="1585731" y="520861"/>
                </a:lnTo>
                <a:cubicBezTo>
                  <a:pt x="1639697" y="525358"/>
                  <a:pt x="1693762" y="528578"/>
                  <a:pt x="1747777" y="532436"/>
                </a:cubicBezTo>
                <a:cubicBezTo>
                  <a:pt x="1917519" y="520311"/>
                  <a:pt x="1855669" y="520861"/>
                  <a:pt x="1932972" y="520861"/>
                </a:cubicBezTo>
              </a:path>
            </a:pathLst>
          </a:custGeom>
          <a:noFill/>
          <a:ln w="38100">
            <a:solidFill>
              <a:srgbClr val="FF85FF"/>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BDB2F486-FC13-ABCB-03B6-A423DEC2E001}"/>
              </a:ext>
            </a:extLst>
          </p:cNvPr>
          <p:cNvSpPr txBox="1"/>
          <p:nvPr/>
        </p:nvSpPr>
        <p:spPr>
          <a:xfrm>
            <a:off x="2703696" y="5124805"/>
            <a:ext cx="6329603" cy="369332"/>
          </a:xfrm>
          <a:prstGeom prst="rect">
            <a:avLst/>
          </a:prstGeom>
          <a:noFill/>
          <a:ln w="38100">
            <a:noFill/>
          </a:ln>
        </p:spPr>
        <p:txBody>
          <a:bodyPr wrap="square" rtlCol="0">
            <a:spAutoFit/>
          </a:bodyPr>
          <a:lstStyle/>
          <a:p>
            <a:r>
              <a:rPr lang="en-US" sz="1800" dirty="0">
                <a:solidFill>
                  <a:srgbClr val="FF85FF"/>
                </a:solidFill>
                <a:effectLst>
                  <a:outerShdw blurRad="38100" dist="38100" dir="2700000" algn="tl">
                    <a:srgbClr val="000000">
                      <a:alpha val="43137"/>
                    </a:srgbClr>
                  </a:outerShdw>
                </a:effectLst>
              </a:rPr>
              <a:t>Replace the United Nations flag with your National Flag</a:t>
            </a:r>
          </a:p>
        </p:txBody>
      </p:sp>
      <p:sp>
        <p:nvSpPr>
          <p:cNvPr id="33" name="Freeform 32">
            <a:extLst>
              <a:ext uri="{FF2B5EF4-FFF2-40B4-BE49-F238E27FC236}">
                <a16:creationId xmlns:a16="http://schemas.microsoft.com/office/drawing/2014/main" id="{6B0E5C4A-C318-FCF1-1A1B-C56B936EC675}"/>
              </a:ext>
            </a:extLst>
          </p:cNvPr>
          <p:cNvSpPr/>
          <p:nvPr/>
        </p:nvSpPr>
        <p:spPr>
          <a:xfrm>
            <a:off x="962526" y="3513221"/>
            <a:ext cx="3160295" cy="994611"/>
          </a:xfrm>
          <a:custGeom>
            <a:avLst/>
            <a:gdLst>
              <a:gd name="connsiteX0" fmla="*/ 0 w 3160295"/>
              <a:gd name="connsiteY0" fmla="*/ 0 h 994611"/>
              <a:gd name="connsiteX1" fmla="*/ 64169 w 3160295"/>
              <a:gd name="connsiteY1" fmla="*/ 80211 h 994611"/>
              <a:gd name="connsiteX2" fmla="*/ 160421 w 3160295"/>
              <a:gd name="connsiteY2" fmla="*/ 144379 h 994611"/>
              <a:gd name="connsiteX3" fmla="*/ 240632 w 3160295"/>
              <a:gd name="connsiteY3" fmla="*/ 208547 h 994611"/>
              <a:gd name="connsiteX4" fmla="*/ 272716 w 3160295"/>
              <a:gd name="connsiteY4" fmla="*/ 240632 h 994611"/>
              <a:gd name="connsiteX5" fmla="*/ 288758 w 3160295"/>
              <a:gd name="connsiteY5" fmla="*/ 288758 h 994611"/>
              <a:gd name="connsiteX6" fmla="*/ 320842 w 3160295"/>
              <a:gd name="connsiteY6" fmla="*/ 336884 h 994611"/>
              <a:gd name="connsiteX7" fmla="*/ 352927 w 3160295"/>
              <a:gd name="connsiteY7" fmla="*/ 433137 h 994611"/>
              <a:gd name="connsiteX8" fmla="*/ 368969 w 3160295"/>
              <a:gd name="connsiteY8" fmla="*/ 481263 h 994611"/>
              <a:gd name="connsiteX9" fmla="*/ 352927 w 3160295"/>
              <a:gd name="connsiteY9" fmla="*/ 625642 h 994611"/>
              <a:gd name="connsiteX10" fmla="*/ 336885 w 3160295"/>
              <a:gd name="connsiteY10" fmla="*/ 689811 h 994611"/>
              <a:gd name="connsiteX11" fmla="*/ 320842 w 3160295"/>
              <a:gd name="connsiteY11" fmla="*/ 786063 h 994611"/>
              <a:gd name="connsiteX12" fmla="*/ 368969 w 3160295"/>
              <a:gd name="connsiteY12" fmla="*/ 914400 h 994611"/>
              <a:gd name="connsiteX13" fmla="*/ 417095 w 3160295"/>
              <a:gd name="connsiteY13" fmla="*/ 930442 h 994611"/>
              <a:gd name="connsiteX14" fmla="*/ 1219200 w 3160295"/>
              <a:gd name="connsiteY14" fmla="*/ 930442 h 994611"/>
              <a:gd name="connsiteX15" fmla="*/ 1395663 w 3160295"/>
              <a:gd name="connsiteY15" fmla="*/ 946484 h 994611"/>
              <a:gd name="connsiteX16" fmla="*/ 1764632 w 3160295"/>
              <a:gd name="connsiteY16" fmla="*/ 962526 h 994611"/>
              <a:gd name="connsiteX17" fmla="*/ 2165685 w 3160295"/>
              <a:gd name="connsiteY17" fmla="*/ 994611 h 994611"/>
              <a:gd name="connsiteX18" fmla="*/ 2871537 w 3160295"/>
              <a:gd name="connsiteY18" fmla="*/ 962526 h 994611"/>
              <a:gd name="connsiteX19" fmla="*/ 3015916 w 3160295"/>
              <a:gd name="connsiteY19" fmla="*/ 946484 h 994611"/>
              <a:gd name="connsiteX20" fmla="*/ 3144253 w 3160295"/>
              <a:gd name="connsiteY20" fmla="*/ 962526 h 994611"/>
              <a:gd name="connsiteX21" fmla="*/ 3160295 w 3160295"/>
              <a:gd name="connsiteY21" fmla="*/ 962526 h 99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60295" h="994611">
                <a:moveTo>
                  <a:pt x="0" y="0"/>
                </a:moveTo>
                <a:cubicBezTo>
                  <a:pt x="21390" y="26737"/>
                  <a:pt x="38719" y="57306"/>
                  <a:pt x="64169" y="80211"/>
                </a:cubicBezTo>
                <a:cubicBezTo>
                  <a:pt x="92831" y="106006"/>
                  <a:pt x="133154" y="117113"/>
                  <a:pt x="160421" y="144379"/>
                </a:cubicBezTo>
                <a:cubicBezTo>
                  <a:pt x="237900" y="221855"/>
                  <a:pt x="139435" y="127588"/>
                  <a:pt x="240632" y="208547"/>
                </a:cubicBezTo>
                <a:cubicBezTo>
                  <a:pt x="252442" y="217995"/>
                  <a:pt x="262021" y="229937"/>
                  <a:pt x="272716" y="240632"/>
                </a:cubicBezTo>
                <a:cubicBezTo>
                  <a:pt x="278063" y="256674"/>
                  <a:pt x="281196" y="273633"/>
                  <a:pt x="288758" y="288758"/>
                </a:cubicBezTo>
                <a:cubicBezTo>
                  <a:pt x="297380" y="306003"/>
                  <a:pt x="313012" y="319266"/>
                  <a:pt x="320842" y="336884"/>
                </a:cubicBezTo>
                <a:cubicBezTo>
                  <a:pt x="334578" y="367789"/>
                  <a:pt x="342232" y="401053"/>
                  <a:pt x="352927" y="433137"/>
                </a:cubicBezTo>
                <a:lnTo>
                  <a:pt x="368969" y="481263"/>
                </a:lnTo>
                <a:cubicBezTo>
                  <a:pt x="363622" y="529389"/>
                  <a:pt x="360290" y="577783"/>
                  <a:pt x="352927" y="625642"/>
                </a:cubicBezTo>
                <a:cubicBezTo>
                  <a:pt x="349574" y="647434"/>
                  <a:pt x="341209" y="668191"/>
                  <a:pt x="336885" y="689811"/>
                </a:cubicBezTo>
                <a:cubicBezTo>
                  <a:pt x="330506" y="721706"/>
                  <a:pt x="326190" y="753979"/>
                  <a:pt x="320842" y="786063"/>
                </a:cubicBezTo>
                <a:cubicBezTo>
                  <a:pt x="329538" y="829542"/>
                  <a:pt x="329629" y="882928"/>
                  <a:pt x="368969" y="914400"/>
                </a:cubicBezTo>
                <a:cubicBezTo>
                  <a:pt x="382173" y="924963"/>
                  <a:pt x="401053" y="925095"/>
                  <a:pt x="417095" y="930442"/>
                </a:cubicBezTo>
                <a:cubicBezTo>
                  <a:pt x="764772" y="891811"/>
                  <a:pt x="579497" y="905838"/>
                  <a:pt x="1219200" y="930442"/>
                </a:cubicBezTo>
                <a:cubicBezTo>
                  <a:pt x="1278220" y="932712"/>
                  <a:pt x="1336701" y="943016"/>
                  <a:pt x="1395663" y="946484"/>
                </a:cubicBezTo>
                <a:cubicBezTo>
                  <a:pt x="1518556" y="953713"/>
                  <a:pt x="1641642" y="957179"/>
                  <a:pt x="1764632" y="962526"/>
                </a:cubicBezTo>
                <a:cubicBezTo>
                  <a:pt x="1922552" y="985086"/>
                  <a:pt x="1966158" y="994611"/>
                  <a:pt x="2165685" y="994611"/>
                </a:cubicBezTo>
                <a:cubicBezTo>
                  <a:pt x="2247659" y="994611"/>
                  <a:pt x="2764225" y="967892"/>
                  <a:pt x="2871537" y="962526"/>
                </a:cubicBezTo>
                <a:cubicBezTo>
                  <a:pt x="2919663" y="957179"/>
                  <a:pt x="2967494" y="946484"/>
                  <a:pt x="3015916" y="946484"/>
                </a:cubicBezTo>
                <a:cubicBezTo>
                  <a:pt x="3059028" y="946484"/>
                  <a:pt x="3101405" y="957765"/>
                  <a:pt x="3144253" y="962526"/>
                </a:cubicBezTo>
                <a:cubicBezTo>
                  <a:pt x="3149568" y="963117"/>
                  <a:pt x="3154948" y="962526"/>
                  <a:pt x="3160295" y="962526"/>
                </a:cubicBezTo>
              </a:path>
            </a:pathLst>
          </a:custGeom>
          <a:noFill/>
          <a:ln w="38100">
            <a:solidFill>
              <a:srgbClr val="FFFF00"/>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8C39894D-A66C-5625-E47A-EA749CBDF307}"/>
              </a:ext>
            </a:extLst>
          </p:cNvPr>
          <p:cNvGrpSpPr/>
          <p:nvPr/>
        </p:nvGrpSpPr>
        <p:grpSpPr>
          <a:xfrm>
            <a:off x="520087" y="196478"/>
            <a:ext cx="2804707" cy="2804707"/>
            <a:chOff x="520087" y="196478"/>
            <a:chExt cx="2804707" cy="2804707"/>
          </a:xfrm>
        </p:grpSpPr>
        <p:sp>
          <p:nvSpPr>
            <p:cNvPr id="35" name="Oval 34">
              <a:extLst>
                <a:ext uri="{FF2B5EF4-FFF2-40B4-BE49-F238E27FC236}">
                  <a16:creationId xmlns:a16="http://schemas.microsoft.com/office/drawing/2014/main" id="{2B39FCB5-92E9-BAA1-97DF-B3F42DAEF095}"/>
                </a:ext>
              </a:extLst>
            </p:cNvPr>
            <p:cNvSpPr/>
            <p:nvPr/>
          </p:nvSpPr>
          <p:spPr>
            <a:xfrm>
              <a:off x="520087" y="196478"/>
              <a:ext cx="2804707" cy="2804707"/>
            </a:xfrm>
            <a:prstGeom prst="ellipse">
              <a:avLst/>
            </a:prstGeom>
            <a:noFill/>
            <a:ln w="38100">
              <a:solidFill>
                <a:srgbClr val="00AE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ross 35">
              <a:extLst>
                <a:ext uri="{FF2B5EF4-FFF2-40B4-BE49-F238E27FC236}">
                  <a16:creationId xmlns:a16="http://schemas.microsoft.com/office/drawing/2014/main" id="{EB8BB219-8713-2720-10FD-F58B0D9D6D72}"/>
                </a:ext>
              </a:extLst>
            </p:cNvPr>
            <p:cNvSpPr/>
            <p:nvPr/>
          </p:nvSpPr>
          <p:spPr>
            <a:xfrm>
              <a:off x="834836" y="593034"/>
              <a:ext cx="2160037" cy="2011594"/>
            </a:xfrm>
            <a:prstGeom prst="plus">
              <a:avLst/>
            </a:prstGeom>
            <a:noFill/>
            <a:ln w="57150">
              <a:solidFill>
                <a:srgbClr val="00AE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1CD1B39F-8229-1EC4-9FA9-9DF8912E5764}"/>
                </a:ext>
              </a:extLst>
            </p:cNvPr>
            <p:cNvSpPr txBox="1"/>
            <p:nvPr/>
          </p:nvSpPr>
          <p:spPr>
            <a:xfrm>
              <a:off x="723544" y="1171678"/>
              <a:ext cx="2331490" cy="1034129"/>
            </a:xfrm>
            <a:prstGeom prst="rect">
              <a:avLst/>
            </a:prstGeom>
            <a:noFill/>
            <a:ln w="38100">
              <a:noFill/>
            </a:ln>
          </p:spPr>
          <p:txBody>
            <a:bodyPr wrap="square" rtlCol="0">
              <a:spAutoFit/>
            </a:bodyPr>
            <a:lstStyle/>
            <a:p>
              <a:r>
                <a:rPr lang="en-US" sz="1800" dirty="0">
                  <a:solidFill>
                    <a:srgbClr val="FFFF00"/>
                  </a:solidFill>
                </a:rPr>
                <a:t>Your Institutional</a:t>
              </a:r>
            </a:p>
            <a:p>
              <a:r>
                <a:rPr lang="en-US" sz="1800" dirty="0">
                  <a:solidFill>
                    <a:srgbClr val="FFFF00"/>
                  </a:solidFill>
                </a:rPr>
                <a:t>Logo Goes</a:t>
              </a:r>
            </a:p>
            <a:p>
              <a:r>
                <a:rPr lang="en-US" sz="1800" dirty="0">
                  <a:solidFill>
                    <a:srgbClr val="FFFF00"/>
                  </a:solidFill>
                </a:rPr>
                <a:t>Here</a:t>
              </a:r>
            </a:p>
          </p:txBody>
        </p:sp>
      </p:grpSp>
      <p:pic>
        <p:nvPicPr>
          <p:cNvPr id="38" name="Picture 37" descr="A white text on a black background&#10;&#10;AI-generated content may be incorrect.">
            <a:extLst>
              <a:ext uri="{FF2B5EF4-FFF2-40B4-BE49-F238E27FC236}">
                <a16:creationId xmlns:a16="http://schemas.microsoft.com/office/drawing/2014/main" id="{4569F859-B8DC-7217-B59F-5374111B6352}"/>
              </a:ext>
            </a:extLst>
          </p:cNvPr>
          <p:cNvPicPr>
            <a:picLocks noChangeAspect="1"/>
          </p:cNvPicPr>
          <p:nvPr/>
        </p:nvPicPr>
        <p:blipFill>
          <a:blip r:embed="rId6"/>
          <a:stretch>
            <a:fillRect/>
          </a:stretch>
        </p:blipFill>
        <p:spPr>
          <a:xfrm>
            <a:off x="228051" y="30552402"/>
            <a:ext cx="4448425" cy="1292268"/>
          </a:xfrm>
          <a:prstGeom prst="rect">
            <a:avLst/>
          </a:prstGeom>
        </p:spPr>
      </p:pic>
      <p:sp>
        <p:nvSpPr>
          <p:cNvPr id="39" name="Text Box 528">
            <a:extLst>
              <a:ext uri="{FF2B5EF4-FFF2-40B4-BE49-F238E27FC236}">
                <a16:creationId xmlns:a16="http://schemas.microsoft.com/office/drawing/2014/main" id="{D3C9C1A0-3794-DD70-F755-F19CFA6604E0}"/>
              </a:ext>
            </a:extLst>
          </p:cNvPr>
          <p:cNvSpPr txBox="1">
            <a:spLocks noChangeArrowheads="1"/>
          </p:cNvSpPr>
          <p:nvPr/>
        </p:nvSpPr>
        <p:spPr bwMode="auto">
          <a:xfrm>
            <a:off x="5208895" y="30592981"/>
            <a:ext cx="3709701"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err="1">
                <a:solidFill>
                  <a:schemeClr val="bg1"/>
                </a:solidFill>
                <a:ea typeface="MS PGothic" pitchFamily="34" charset="-128"/>
              </a:rPr>
              <a:t>Your.Email@your-email.com</a:t>
            </a:r>
            <a:endParaRPr lang="en-US" altLang="ja-JP" sz="1900" dirty="0">
              <a:solidFill>
                <a:schemeClr val="bg1"/>
              </a:solidFill>
              <a:ea typeface="MS PGothic" pitchFamily="34" charset="-128"/>
            </a:endParaRPr>
          </a:p>
        </p:txBody>
      </p:sp>
      <p:pic>
        <p:nvPicPr>
          <p:cNvPr id="40" name="Picture 39">
            <a:extLst>
              <a:ext uri="{FF2B5EF4-FFF2-40B4-BE49-F238E27FC236}">
                <a16:creationId xmlns:a16="http://schemas.microsoft.com/office/drawing/2014/main" id="{1BE8585E-D744-E17A-5B08-15CCBC5E727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48936" y1="22917" x2="48936" y2="22917"/>
                        <a14:foregroundMark x1="27660" y1="20833" x2="34043" y2="20833"/>
                        <a14:foregroundMark x1="46809" y1="31250" x2="44681" y2="41667"/>
                      </a14:backgroundRemoval>
                    </a14:imgEffect>
                  </a14:imgLayer>
                </a14:imgProps>
              </a:ext>
            </a:extLst>
          </a:blip>
          <a:stretch>
            <a:fillRect/>
          </a:stretch>
        </p:blipFill>
        <p:spPr>
          <a:xfrm>
            <a:off x="10335918" y="31251842"/>
            <a:ext cx="480843" cy="491074"/>
          </a:xfrm>
          <a:prstGeom prst="rect">
            <a:avLst/>
          </a:prstGeom>
        </p:spPr>
      </p:pic>
      <p:sp>
        <p:nvSpPr>
          <p:cNvPr id="41" name="Text Box 528">
            <a:extLst>
              <a:ext uri="{FF2B5EF4-FFF2-40B4-BE49-F238E27FC236}">
                <a16:creationId xmlns:a16="http://schemas.microsoft.com/office/drawing/2014/main" id="{CB1B7109-C7ED-A4FB-B39F-F6852C9B5E6C}"/>
              </a:ext>
            </a:extLst>
          </p:cNvPr>
          <p:cNvSpPr txBox="1">
            <a:spLocks noChangeArrowheads="1"/>
          </p:cNvSpPr>
          <p:nvPr/>
        </p:nvSpPr>
        <p:spPr bwMode="auto">
          <a:xfrm>
            <a:off x="10680404" y="31200163"/>
            <a:ext cx="3709701"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a:solidFill>
                  <a:schemeClr val="bg1"/>
                </a:solidFill>
                <a:ea typeface="MS PGothic" pitchFamily="34" charset="-128"/>
              </a:rPr>
              <a:t>+1-555-555-5555 (optional)</a:t>
            </a:r>
          </a:p>
        </p:txBody>
      </p:sp>
      <p:sp>
        <p:nvSpPr>
          <p:cNvPr id="42" name="Text Box 528">
            <a:extLst>
              <a:ext uri="{FF2B5EF4-FFF2-40B4-BE49-F238E27FC236}">
                <a16:creationId xmlns:a16="http://schemas.microsoft.com/office/drawing/2014/main" id="{1FBBC4B7-052B-A900-EB06-32CA41DD7839}"/>
              </a:ext>
            </a:extLst>
          </p:cNvPr>
          <p:cNvSpPr txBox="1">
            <a:spLocks noChangeArrowheads="1"/>
          </p:cNvSpPr>
          <p:nvPr/>
        </p:nvSpPr>
        <p:spPr bwMode="auto">
          <a:xfrm>
            <a:off x="5213530" y="31200162"/>
            <a:ext cx="6011752"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err="1">
                <a:solidFill>
                  <a:schemeClr val="bg1"/>
                </a:solidFill>
                <a:ea typeface="MS PGothic" pitchFamily="34" charset="-128"/>
              </a:rPr>
              <a:t>GENconnect</a:t>
            </a:r>
            <a:r>
              <a:rPr lang="en-US" altLang="ja-JP" sz="1900" dirty="0">
                <a:solidFill>
                  <a:schemeClr val="bg1"/>
                </a:solidFill>
                <a:ea typeface="MS PGothic" pitchFamily="34" charset="-128"/>
              </a:rPr>
              <a:t>: @</a:t>
            </a:r>
            <a:r>
              <a:rPr lang="en-US" altLang="ja-JP" sz="1900" dirty="0" err="1">
                <a:solidFill>
                  <a:schemeClr val="bg1"/>
                </a:solidFill>
                <a:ea typeface="MS PGothic" pitchFamily="34" charset="-128"/>
              </a:rPr>
              <a:t>yourGENconnect.email@email.com</a:t>
            </a:r>
            <a:endParaRPr lang="en-US" altLang="ja-JP" sz="1900" dirty="0">
              <a:solidFill>
                <a:schemeClr val="bg1"/>
              </a:solidFill>
              <a:ea typeface="MS PGothic" pitchFamily="34" charset="-128"/>
            </a:endParaRPr>
          </a:p>
        </p:txBody>
      </p:sp>
      <p:pic>
        <p:nvPicPr>
          <p:cNvPr id="43" name="Picture 42" descr="A logo with a globe and text&#10;&#10;AI-generated content may be incorrect.">
            <a:extLst>
              <a:ext uri="{FF2B5EF4-FFF2-40B4-BE49-F238E27FC236}">
                <a16:creationId xmlns:a16="http://schemas.microsoft.com/office/drawing/2014/main" id="{DD0E3359-7540-A9C0-77BD-21BF47B33E73}"/>
              </a:ext>
            </a:extLst>
          </p:cNvPr>
          <p:cNvPicPr>
            <a:picLocks noChangeAspect="1"/>
          </p:cNvPicPr>
          <p:nvPr/>
        </p:nvPicPr>
        <p:blipFill>
          <a:blip r:embed="rId9"/>
          <a:stretch>
            <a:fillRect/>
          </a:stretch>
        </p:blipFill>
        <p:spPr>
          <a:xfrm>
            <a:off x="4848747" y="31246437"/>
            <a:ext cx="493776" cy="464230"/>
          </a:xfrm>
          <a:prstGeom prst="rect">
            <a:avLst/>
          </a:prstGeom>
        </p:spPr>
      </p:pic>
      <p:sp>
        <p:nvSpPr>
          <p:cNvPr id="44" name="Rounded Rectangle 43">
            <a:extLst>
              <a:ext uri="{FF2B5EF4-FFF2-40B4-BE49-F238E27FC236}">
                <a16:creationId xmlns:a16="http://schemas.microsoft.com/office/drawing/2014/main" id="{D228E82D-ED7A-077B-703E-175918BCBD71}"/>
              </a:ext>
            </a:extLst>
          </p:cNvPr>
          <p:cNvSpPr/>
          <p:nvPr/>
        </p:nvSpPr>
        <p:spPr>
          <a:xfrm>
            <a:off x="4841420" y="31240812"/>
            <a:ext cx="493776" cy="493776"/>
          </a:xfrm>
          <a:prstGeom prst="round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5" name="Freeform 44">
            <a:extLst>
              <a:ext uri="{FF2B5EF4-FFF2-40B4-BE49-F238E27FC236}">
                <a16:creationId xmlns:a16="http://schemas.microsoft.com/office/drawing/2014/main" id="{1E04A05A-1773-B8B0-AA2B-3D1E70265D5A}"/>
              </a:ext>
            </a:extLst>
          </p:cNvPr>
          <p:cNvSpPr/>
          <p:nvPr/>
        </p:nvSpPr>
        <p:spPr>
          <a:xfrm>
            <a:off x="1013120" y="31323694"/>
            <a:ext cx="1019315" cy="557320"/>
          </a:xfrm>
          <a:custGeom>
            <a:avLst/>
            <a:gdLst>
              <a:gd name="connsiteX0" fmla="*/ 0 w 1932972"/>
              <a:gd name="connsiteY0" fmla="*/ 0 h 532436"/>
              <a:gd name="connsiteX1" fmla="*/ 532435 w 1932972"/>
              <a:gd name="connsiteY1" fmla="*/ 34724 h 532436"/>
              <a:gd name="connsiteX2" fmla="*/ 636607 w 1932972"/>
              <a:gd name="connsiteY2" fmla="*/ 46299 h 532436"/>
              <a:gd name="connsiteX3" fmla="*/ 682906 w 1932972"/>
              <a:gd name="connsiteY3" fmla="*/ 57874 h 532436"/>
              <a:gd name="connsiteX4" fmla="*/ 775503 w 1932972"/>
              <a:gd name="connsiteY4" fmla="*/ 69448 h 532436"/>
              <a:gd name="connsiteX5" fmla="*/ 844951 w 1932972"/>
              <a:gd name="connsiteY5" fmla="*/ 81023 h 532436"/>
              <a:gd name="connsiteX6" fmla="*/ 949124 w 1932972"/>
              <a:gd name="connsiteY6" fmla="*/ 104173 h 532436"/>
              <a:gd name="connsiteX7" fmla="*/ 983848 w 1932972"/>
              <a:gd name="connsiteY7" fmla="*/ 115747 h 532436"/>
              <a:gd name="connsiteX8" fmla="*/ 1030146 w 1932972"/>
              <a:gd name="connsiteY8" fmla="*/ 173621 h 532436"/>
              <a:gd name="connsiteX9" fmla="*/ 1041721 w 1932972"/>
              <a:gd name="connsiteY9" fmla="*/ 208345 h 532436"/>
              <a:gd name="connsiteX10" fmla="*/ 1030146 w 1932972"/>
              <a:gd name="connsiteY10" fmla="*/ 243069 h 532436"/>
              <a:gd name="connsiteX11" fmla="*/ 1041721 w 1932972"/>
              <a:gd name="connsiteY11" fmla="*/ 312517 h 532436"/>
              <a:gd name="connsiteX12" fmla="*/ 1076445 w 1932972"/>
              <a:gd name="connsiteY12" fmla="*/ 381965 h 532436"/>
              <a:gd name="connsiteX13" fmla="*/ 1122744 w 1932972"/>
              <a:gd name="connsiteY13" fmla="*/ 428264 h 532436"/>
              <a:gd name="connsiteX14" fmla="*/ 1226916 w 1932972"/>
              <a:gd name="connsiteY14" fmla="*/ 486137 h 532436"/>
              <a:gd name="connsiteX15" fmla="*/ 1469984 w 1932972"/>
              <a:gd name="connsiteY15" fmla="*/ 509286 h 532436"/>
              <a:gd name="connsiteX16" fmla="*/ 1585731 w 1932972"/>
              <a:gd name="connsiteY16" fmla="*/ 520861 h 532436"/>
              <a:gd name="connsiteX17" fmla="*/ 1747777 w 1932972"/>
              <a:gd name="connsiteY17" fmla="*/ 532436 h 532436"/>
              <a:gd name="connsiteX18" fmla="*/ 1932972 w 1932972"/>
              <a:gd name="connsiteY18" fmla="*/ 520861 h 53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72" h="532436">
                <a:moveTo>
                  <a:pt x="0" y="0"/>
                </a:moveTo>
                <a:lnTo>
                  <a:pt x="532435" y="34724"/>
                </a:lnTo>
                <a:cubicBezTo>
                  <a:pt x="567281" y="37258"/>
                  <a:pt x="602076" y="40986"/>
                  <a:pt x="636607" y="46299"/>
                </a:cubicBezTo>
                <a:cubicBezTo>
                  <a:pt x="652330" y="48718"/>
                  <a:pt x="667214" y="55259"/>
                  <a:pt x="682906" y="57874"/>
                </a:cubicBezTo>
                <a:cubicBezTo>
                  <a:pt x="713589" y="62988"/>
                  <a:pt x="744710" y="65049"/>
                  <a:pt x="775503" y="69448"/>
                </a:cubicBezTo>
                <a:cubicBezTo>
                  <a:pt x="798736" y="72767"/>
                  <a:pt x="821861" y="76825"/>
                  <a:pt x="844951" y="81023"/>
                </a:cubicBezTo>
                <a:cubicBezTo>
                  <a:pt x="877775" y="86991"/>
                  <a:pt x="916608" y="94883"/>
                  <a:pt x="949124" y="104173"/>
                </a:cubicBezTo>
                <a:cubicBezTo>
                  <a:pt x="960855" y="107525"/>
                  <a:pt x="972273" y="111889"/>
                  <a:pt x="983848" y="115747"/>
                </a:cubicBezTo>
                <a:cubicBezTo>
                  <a:pt x="1005379" y="137279"/>
                  <a:pt x="1015545" y="144419"/>
                  <a:pt x="1030146" y="173621"/>
                </a:cubicBezTo>
                <a:cubicBezTo>
                  <a:pt x="1035602" y="184534"/>
                  <a:pt x="1037863" y="196770"/>
                  <a:pt x="1041721" y="208345"/>
                </a:cubicBezTo>
                <a:cubicBezTo>
                  <a:pt x="1037863" y="219920"/>
                  <a:pt x="1030146" y="230868"/>
                  <a:pt x="1030146" y="243069"/>
                </a:cubicBezTo>
                <a:cubicBezTo>
                  <a:pt x="1030146" y="266538"/>
                  <a:pt x="1036630" y="289607"/>
                  <a:pt x="1041721" y="312517"/>
                </a:cubicBezTo>
                <a:cubicBezTo>
                  <a:pt x="1047883" y="340243"/>
                  <a:pt x="1057716" y="360115"/>
                  <a:pt x="1076445" y="381965"/>
                </a:cubicBezTo>
                <a:cubicBezTo>
                  <a:pt x="1090649" y="398536"/>
                  <a:pt x="1104584" y="416157"/>
                  <a:pt x="1122744" y="428264"/>
                </a:cubicBezTo>
                <a:cubicBezTo>
                  <a:pt x="1148737" y="445592"/>
                  <a:pt x="1189306" y="481436"/>
                  <a:pt x="1226916" y="486137"/>
                </a:cubicBezTo>
                <a:cubicBezTo>
                  <a:pt x="1307677" y="496232"/>
                  <a:pt x="1388999" y="501187"/>
                  <a:pt x="1469984" y="509286"/>
                </a:cubicBezTo>
                <a:lnTo>
                  <a:pt x="1585731" y="520861"/>
                </a:lnTo>
                <a:cubicBezTo>
                  <a:pt x="1639697" y="525358"/>
                  <a:pt x="1693762" y="528578"/>
                  <a:pt x="1747777" y="532436"/>
                </a:cubicBezTo>
                <a:cubicBezTo>
                  <a:pt x="1917519" y="520311"/>
                  <a:pt x="1855669" y="520861"/>
                  <a:pt x="1932972" y="520861"/>
                </a:cubicBezTo>
              </a:path>
            </a:pathLst>
          </a:custGeom>
          <a:noFill/>
          <a:ln w="38100">
            <a:solidFill>
              <a:srgbClr val="FF85FF"/>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4989BB20-58E0-867F-264F-D2AB40C07CC6}"/>
              </a:ext>
            </a:extLst>
          </p:cNvPr>
          <p:cNvSpPr txBox="1"/>
          <p:nvPr/>
        </p:nvSpPr>
        <p:spPr>
          <a:xfrm>
            <a:off x="1980306" y="31653303"/>
            <a:ext cx="6329603" cy="369332"/>
          </a:xfrm>
          <a:prstGeom prst="rect">
            <a:avLst/>
          </a:prstGeom>
          <a:noFill/>
          <a:ln w="38100">
            <a:noFill/>
          </a:ln>
        </p:spPr>
        <p:txBody>
          <a:bodyPr wrap="square" rtlCol="0">
            <a:spAutoFit/>
          </a:bodyPr>
          <a:lstStyle/>
          <a:p>
            <a:pPr algn="l"/>
            <a:r>
              <a:rPr lang="en-US" sz="1800" dirty="0">
                <a:solidFill>
                  <a:srgbClr val="FF85FF"/>
                </a:solidFill>
                <a:effectLst>
                  <a:outerShdw blurRad="38100" dist="38100" dir="2700000" algn="tl">
                    <a:srgbClr val="000000">
                      <a:alpha val="43137"/>
                    </a:srgbClr>
                  </a:outerShdw>
                </a:effectLst>
              </a:rPr>
              <a:t>Insert QR Code to this or other work online</a:t>
            </a:r>
          </a:p>
        </p:txBody>
      </p:sp>
      <p:sp>
        <p:nvSpPr>
          <p:cNvPr id="50" name="Text Box 529">
            <a:extLst>
              <a:ext uri="{FF2B5EF4-FFF2-40B4-BE49-F238E27FC236}">
                <a16:creationId xmlns:a16="http://schemas.microsoft.com/office/drawing/2014/main" id="{53E4E92C-DC19-9DE2-1E8E-9BD85253F787}"/>
              </a:ext>
            </a:extLst>
          </p:cNvPr>
          <p:cNvSpPr txBox="1">
            <a:spLocks noChangeArrowheads="1"/>
          </p:cNvSpPr>
          <p:nvPr/>
        </p:nvSpPr>
        <p:spPr bwMode="auto">
          <a:xfrm>
            <a:off x="1161634" y="17564631"/>
            <a:ext cx="7730396"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AIMS</a:t>
            </a:r>
          </a:p>
        </p:txBody>
      </p:sp>
      <p:sp>
        <p:nvSpPr>
          <p:cNvPr id="51" name="Text Box 529">
            <a:extLst>
              <a:ext uri="{FF2B5EF4-FFF2-40B4-BE49-F238E27FC236}">
                <a16:creationId xmlns:a16="http://schemas.microsoft.com/office/drawing/2014/main" id="{226AB398-AD93-C66F-1CF6-E90C2268B408}"/>
              </a:ext>
            </a:extLst>
          </p:cNvPr>
          <p:cNvSpPr txBox="1">
            <a:spLocks noChangeArrowheads="1"/>
          </p:cNvSpPr>
          <p:nvPr/>
        </p:nvSpPr>
        <p:spPr bwMode="auto">
          <a:xfrm>
            <a:off x="8477541" y="21685933"/>
            <a:ext cx="7656417"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Discussion</a:t>
            </a:r>
          </a:p>
        </p:txBody>
      </p:sp>
      <p:sp>
        <p:nvSpPr>
          <p:cNvPr id="52" name="Text Box 528">
            <a:extLst>
              <a:ext uri="{FF2B5EF4-FFF2-40B4-BE49-F238E27FC236}">
                <a16:creationId xmlns:a16="http://schemas.microsoft.com/office/drawing/2014/main" id="{7CC1337F-2163-A714-F010-18FCA3628E49}"/>
              </a:ext>
            </a:extLst>
          </p:cNvPr>
          <p:cNvSpPr txBox="1">
            <a:spLocks noChangeArrowheads="1"/>
          </p:cNvSpPr>
          <p:nvPr/>
        </p:nvSpPr>
        <p:spPr bwMode="auto">
          <a:xfrm>
            <a:off x="1161280" y="18305664"/>
            <a:ext cx="7148630" cy="3588844"/>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2400" b="1" cap="all" dirty="0">
                <a:solidFill>
                  <a:schemeClr val="accent1"/>
                </a:solidFill>
                <a:ea typeface="MS PGothic" pitchFamily="34" charset="-128"/>
              </a:rPr>
              <a:t>PROCEDURAL FACTORS</a:t>
            </a:r>
            <a:br>
              <a:rPr lang="en-US" altLang="ja-JP" sz="2400" b="1" dirty="0">
                <a:ea typeface="MS PGothic" pitchFamily="34" charset="-128"/>
              </a:rPr>
            </a:b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a:t>
            </a:r>
            <a:r>
              <a:rPr lang="en-US" altLang="ja-JP" sz="2400" dirty="0" err="1">
                <a:ea typeface="MS PGothic" pitchFamily="34" charset="-128"/>
              </a:rPr>
              <a:t>Duis</a:t>
            </a:r>
            <a:r>
              <a:rPr lang="en-US" altLang="ja-JP" sz="2400" dirty="0">
                <a:ea typeface="MS PGothic" pitchFamily="34" charset="-128"/>
              </a:rPr>
              <a:t>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r>
            <a:r>
              <a:rPr lang="en-US" altLang="ja-JP" sz="2400" dirty="0" err="1">
                <a:ea typeface="MS PGothic" pitchFamily="34" charset="-128"/>
              </a:rPr>
              <a:t>Curabitur</a:t>
            </a:r>
            <a:r>
              <a:rPr lang="en-US" altLang="ja-JP" sz="2400" dirty="0">
                <a:ea typeface="MS PGothic" pitchFamily="34" charset="-128"/>
              </a:rPr>
              <a:t>.</a:t>
            </a:r>
          </a:p>
          <a:p>
            <a:pPr marL="0" lvl="1">
              <a:spcBef>
                <a:spcPts val="1227"/>
              </a:spcBef>
              <a:spcAft>
                <a:spcPts val="1227"/>
              </a:spcAft>
              <a:buClr>
                <a:schemeClr val="tx1"/>
              </a:buClr>
              <a:buSzTx/>
            </a:pPr>
            <a:r>
              <a:rPr lang="en-US" altLang="ja-JP" sz="2400" b="1" dirty="0">
                <a:ea typeface="MS PGothic" pitchFamily="34" charset="-128"/>
              </a:rPr>
              <a:t>Baseline Characteristics</a:t>
            </a:r>
            <a:br>
              <a:rPr lang="en-US" altLang="ja-JP" sz="2400" dirty="0">
                <a:ea typeface="MS PGothic" pitchFamily="34" charset="-128"/>
              </a:rPr>
            </a:b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endParaRPr lang="en-US" altLang="ja-JP" sz="2400" dirty="0">
              <a:ea typeface="MS PGothic" pitchFamily="34" charset="-128"/>
            </a:endParaRPr>
          </a:p>
        </p:txBody>
      </p:sp>
      <p:sp>
        <p:nvSpPr>
          <p:cNvPr id="53" name="Text Box 528">
            <a:extLst>
              <a:ext uri="{FF2B5EF4-FFF2-40B4-BE49-F238E27FC236}">
                <a16:creationId xmlns:a16="http://schemas.microsoft.com/office/drawing/2014/main" id="{5CAA67F9-34AD-CFF2-D13C-172348E66739}"/>
              </a:ext>
            </a:extLst>
          </p:cNvPr>
          <p:cNvSpPr txBox="1">
            <a:spLocks noChangeArrowheads="1"/>
          </p:cNvSpPr>
          <p:nvPr/>
        </p:nvSpPr>
        <p:spPr bwMode="auto">
          <a:xfrm>
            <a:off x="8512732" y="6085410"/>
            <a:ext cx="7235806" cy="7136569"/>
          </a:xfrm>
          <a:prstGeom prst="rect">
            <a:avLst/>
          </a:prstGeom>
          <a:noFill/>
          <a:ln>
            <a:noFill/>
          </a:ln>
          <a:effectLst/>
        </p:spPr>
        <p:txBody>
          <a:bodyPr wrap="square" lIns="217170" tIns="144780" rIns="144780" bIns="217170" numCol="1" spcCol="457200">
            <a:sp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1457" lvl="1" indent="-271457">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 </a:t>
            </a:r>
            <a:r>
              <a:rPr lang="en-US" altLang="ja-JP" sz="2400" dirty="0" err="1">
                <a:ea typeface="MS PGothic" pitchFamily="34" charset="-128"/>
              </a:rPr>
              <a:t>vehicula</a:t>
            </a:r>
            <a:r>
              <a:rPr lang="en-US" altLang="ja-JP" sz="2400" dirty="0">
                <a:ea typeface="MS PGothic" pitchFamily="34" charset="-128"/>
              </a:rPr>
              <a:t> lacinia. Nam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libero</a:t>
            </a:r>
          </a:p>
          <a:p>
            <a:pPr marL="281511" lvl="1" indent="-281511">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et al</a:t>
            </a:r>
          </a:p>
          <a:p>
            <a:pPr marL="281511" lvl="1" indent="-281511">
              <a:spcBef>
                <a:spcPts val="1227"/>
              </a:spcBef>
              <a:spcAft>
                <a:spcPts val="0"/>
              </a:spcAft>
              <a:buClr>
                <a:schemeClr val="tx1"/>
              </a:buClr>
              <a:buSzTx/>
              <a:buFont typeface="Arial" panose="020B0604020202020204" pitchFamily="34" charset="0"/>
              <a:buChar char="•"/>
            </a:pPr>
            <a:r>
              <a:rPr lang="sv-SE" altLang="ja-JP" sz="2400" dirty="0">
                <a:ea typeface="MS PGothic" pitchFamily="34" charset="-128"/>
              </a:rPr>
              <a:t>Nam eget orci libero. Vivamus urna</a:t>
            </a:r>
          </a:p>
          <a:p>
            <a:pPr marL="281511" lvl="1" indent="-281511">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endParaRPr lang="en-US" altLang="ja-JP" sz="2400" dirty="0">
              <a:ea typeface="MS PGothic" pitchFamily="34" charset="-128"/>
            </a:endParaRPr>
          </a:p>
          <a:p>
            <a:pPr marL="281511" lvl="1" indent="-281511">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endParaRPr lang="en-US" altLang="ja-JP" sz="2400" dirty="0">
              <a:ea typeface="MS PGothic" pitchFamily="34" charset="-128"/>
            </a:endParaRPr>
          </a:p>
          <a:p>
            <a:pPr marL="829451" lvl="2" indent="-286538">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 </a:t>
            </a:r>
            <a:r>
              <a:rPr lang="en-US" altLang="ja-JP" sz="2400" dirty="0" err="1">
                <a:ea typeface="MS PGothic" pitchFamily="34" charset="-128"/>
              </a:rPr>
              <a:t>vehicula</a:t>
            </a:r>
            <a:r>
              <a:rPr lang="en-US" altLang="ja-JP" sz="2400" dirty="0">
                <a:ea typeface="MS PGothic" pitchFamily="34" charset="-128"/>
              </a:rPr>
              <a:t> lacinia. Nam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libero et al</a:t>
            </a:r>
          </a:p>
        </p:txBody>
      </p:sp>
      <p:sp>
        <p:nvSpPr>
          <p:cNvPr id="54" name="Text Box 528">
            <a:extLst>
              <a:ext uri="{FF2B5EF4-FFF2-40B4-BE49-F238E27FC236}">
                <a16:creationId xmlns:a16="http://schemas.microsoft.com/office/drawing/2014/main" id="{488965DF-B2F5-C5A6-95B5-33B3EDDD7F12}"/>
              </a:ext>
            </a:extLst>
          </p:cNvPr>
          <p:cNvSpPr txBox="1">
            <a:spLocks noChangeArrowheads="1"/>
          </p:cNvSpPr>
          <p:nvPr/>
        </p:nvSpPr>
        <p:spPr bwMode="auto">
          <a:xfrm>
            <a:off x="8472716" y="22429161"/>
            <a:ext cx="7656417" cy="494978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t>
            </a:r>
            <a:r>
              <a:rPr lang="en-US" altLang="ja-JP" sz="2400" dirty="0" err="1">
                <a:ea typeface="MS PGothic" pitchFamily="34" charset="-128"/>
              </a:rPr>
              <a:t>euismod</a:t>
            </a:r>
            <a:r>
              <a:rPr lang="en-US" altLang="ja-JP" sz="2400" dirty="0">
                <a:ea typeface="MS PGothic" pitchFamily="34" charset="-128"/>
              </a:rPr>
              <a:t> dolor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Ihil</a:t>
            </a:r>
            <a:r>
              <a:rPr lang="en-US" altLang="ja-JP" sz="2400" dirty="0">
                <a:ea typeface="MS PGothic" pitchFamily="34" charset="-128"/>
              </a:rPr>
              <a:t> et </a:t>
            </a:r>
            <a:r>
              <a:rPr lang="en-US" altLang="ja-JP" sz="2400" dirty="0" err="1">
                <a:ea typeface="MS PGothic" pitchFamily="34" charset="-128"/>
              </a:rPr>
              <a:t>aut</a:t>
            </a:r>
            <a:r>
              <a:rPr lang="en-US" altLang="ja-JP" sz="2400" dirty="0">
                <a:ea typeface="MS PGothic" pitchFamily="34" charset="-128"/>
              </a:rPr>
              <a:t> </a:t>
            </a:r>
            <a:r>
              <a:rPr lang="en-US" altLang="ja-JP" sz="2400" dirty="0" err="1">
                <a:ea typeface="MS PGothic" pitchFamily="34" charset="-128"/>
              </a:rPr>
              <a:t>aspitiis</a:t>
            </a:r>
            <a:r>
              <a:rPr lang="en-US" altLang="ja-JP" sz="2400" dirty="0">
                <a:ea typeface="MS PGothic" pitchFamily="34" charset="-128"/>
              </a:rPr>
              <a:t> que sit </a:t>
            </a:r>
            <a:r>
              <a:rPr lang="en-US" altLang="ja-JP" sz="2400" dirty="0" err="1">
                <a:ea typeface="MS PGothic" pitchFamily="34" charset="-128"/>
              </a:rPr>
              <a:t>adic</a:t>
            </a:r>
            <a:r>
              <a:rPr lang="en-US" altLang="ja-JP" sz="2400" dirty="0">
                <a:ea typeface="MS PGothic" pitchFamily="34" charset="-128"/>
              </a:rPr>
              <a:t> </a:t>
            </a:r>
            <a:r>
              <a:rPr lang="en-US" altLang="ja-JP" sz="2400" dirty="0" err="1">
                <a:ea typeface="MS PGothic" pitchFamily="34" charset="-128"/>
              </a:rPr>
              <a:t>te</a:t>
            </a:r>
            <a:r>
              <a:rPr lang="en-US" altLang="ja-JP" sz="2400" dirty="0">
                <a:ea typeface="MS PGothic" pitchFamily="34" charset="-128"/>
              </a:rPr>
              <a:t> </a:t>
            </a:r>
            <a:r>
              <a:rPr lang="en-US" altLang="ja-JP" sz="2400" dirty="0" err="1">
                <a:ea typeface="MS PGothic" pitchFamily="34" charset="-128"/>
              </a:rPr>
              <a:t>velitati</a:t>
            </a:r>
            <a:r>
              <a:rPr lang="en-US" altLang="ja-JP" sz="2400" dirty="0">
                <a:ea typeface="MS PGothic" pitchFamily="34" charset="-128"/>
              </a:rPr>
              <a:t> </a:t>
            </a:r>
            <a:r>
              <a:rPr lang="en-US" altLang="ja-JP" sz="2400" dirty="0" err="1">
                <a:ea typeface="MS PGothic" pitchFamily="34" charset="-128"/>
              </a:rPr>
              <a:t>volorum</a:t>
            </a:r>
            <a:r>
              <a:rPr lang="en-US" altLang="ja-JP" sz="2400" dirty="0">
                <a:ea typeface="MS PGothic" pitchFamily="34" charset="-128"/>
              </a:rPr>
              <a:t> </a:t>
            </a:r>
            <a:r>
              <a:rPr lang="en-US" altLang="ja-JP" sz="2400" dirty="0" err="1">
                <a:ea typeface="MS PGothic" pitchFamily="34" charset="-128"/>
              </a:rPr>
              <a:t>vidunte</a:t>
            </a:r>
            <a:r>
              <a:rPr lang="en-US" altLang="ja-JP" sz="2400" dirty="0">
                <a:ea typeface="MS PGothic" pitchFamily="34" charset="-128"/>
              </a:rPr>
              <a:t> </a:t>
            </a:r>
            <a:r>
              <a:rPr lang="en-US" altLang="ja-JP" sz="2400" dirty="0" err="1">
                <a:ea typeface="MS PGothic" pitchFamily="34" charset="-128"/>
              </a:rPr>
              <a:t>coribus</a:t>
            </a:r>
            <a:r>
              <a:rPr lang="en-US" altLang="ja-JP" sz="2400" dirty="0">
                <a:ea typeface="MS PGothic" pitchFamily="34" charset="-128"/>
              </a:rPr>
              <a:t> </a:t>
            </a:r>
            <a:r>
              <a:rPr lang="en-US" altLang="ja-JP" sz="2400" dirty="0" err="1">
                <a:ea typeface="MS PGothic" pitchFamily="34" charset="-128"/>
              </a:rPr>
              <a:t>cilicia</a:t>
            </a:r>
            <a:r>
              <a:rPr lang="en-US" altLang="ja-JP" sz="2400" dirty="0">
                <a:ea typeface="MS PGothic" pitchFamily="34" charset="-128"/>
              </a:rPr>
              <a:t> </a:t>
            </a:r>
            <a:r>
              <a:rPr lang="en-US" altLang="ja-JP" sz="2400" dirty="0" err="1">
                <a:ea typeface="MS PGothic" pitchFamily="34" charset="-128"/>
              </a:rPr>
              <a:t>vitat</a:t>
            </a:r>
            <a:r>
              <a:rPr lang="en-US" altLang="ja-JP" sz="2400" dirty="0">
                <a:ea typeface="MS PGothic" pitchFamily="34" charset="-128"/>
              </a:rPr>
              <a:t> </a:t>
            </a:r>
            <a:r>
              <a:rPr lang="en-US" altLang="ja-JP" sz="2400" dirty="0" err="1">
                <a:ea typeface="MS PGothic" pitchFamily="34" charset="-128"/>
              </a:rPr>
              <a:t>facient</a:t>
            </a:r>
            <a:r>
              <a:rPr lang="en-US" altLang="ja-JP" sz="2400" dirty="0">
                <a:ea typeface="MS PGothic" pitchFamily="34" charset="-128"/>
              </a:rPr>
              <a:t> </a:t>
            </a:r>
            <a:r>
              <a:rPr lang="en-US" altLang="ja-JP" sz="2400" dirty="0" err="1">
                <a:ea typeface="MS PGothic" pitchFamily="34" charset="-128"/>
              </a:rPr>
              <a:t>quiate</a:t>
            </a:r>
            <a:r>
              <a:rPr lang="en-US" altLang="ja-JP" sz="2400" dirty="0">
                <a:ea typeface="MS PGothic" pitchFamily="34" charset="-128"/>
              </a:rPr>
              <a:t> </a:t>
            </a:r>
            <a:r>
              <a:rPr lang="en-US" altLang="ja-JP" sz="2400" dirty="0" err="1">
                <a:ea typeface="MS PGothic" pitchFamily="34" charset="-128"/>
              </a:rPr>
              <a:t>ipide</a:t>
            </a:r>
            <a:r>
              <a:rPr lang="en-US" altLang="ja-JP" sz="2400" dirty="0">
                <a:ea typeface="MS PGothic" pitchFamily="34" charset="-128"/>
              </a:rPr>
              <a:t> verum </a:t>
            </a:r>
            <a:r>
              <a:rPr lang="en-US" altLang="ja-JP" sz="2400" dirty="0" err="1">
                <a:ea typeface="MS PGothic" pitchFamily="34" charset="-128"/>
              </a:rPr>
              <a:t>volluptatis</a:t>
            </a:r>
            <a:r>
              <a:rPr lang="en-US" altLang="ja-JP" sz="2400" dirty="0">
                <a:ea typeface="MS PGothic" pitchFamily="34" charset="-128"/>
              </a:rPr>
              <a:t> </a:t>
            </a:r>
            <a:r>
              <a:rPr lang="en-US" altLang="ja-JP" sz="2400" dirty="0" err="1">
                <a:ea typeface="MS PGothic" pitchFamily="34" charset="-128"/>
              </a:rPr>
              <a:t>aris</a:t>
            </a:r>
            <a:r>
              <a:rPr lang="en-US" altLang="ja-JP" sz="2400" dirty="0">
                <a:ea typeface="MS PGothic" pitchFamily="34" charset="-128"/>
              </a:rPr>
              <a:t> </a:t>
            </a:r>
            <a:r>
              <a:rPr lang="en-US" altLang="ja-JP" sz="2400" dirty="0" err="1">
                <a:ea typeface="MS PGothic" pitchFamily="34" charset="-128"/>
              </a:rPr>
              <a:t>sinis</a:t>
            </a:r>
            <a:r>
              <a:rPr lang="en-US" altLang="ja-JP" sz="2400" dirty="0">
                <a:ea typeface="MS PGothic" pitchFamily="34" charset="-128"/>
              </a:rPr>
              <a:t> </a:t>
            </a:r>
            <a:r>
              <a:rPr lang="en-US" altLang="ja-JP" sz="2400" dirty="0" err="1">
                <a:ea typeface="MS PGothic" pitchFamily="34" charset="-128"/>
              </a:rPr>
              <a:t>comnit</a:t>
            </a:r>
            <a:r>
              <a:rPr lang="en-US" altLang="ja-JP" sz="2400" dirty="0">
                <a:ea typeface="MS PGothic" pitchFamily="34" charset="-128"/>
              </a:rPr>
              <a:t> </a:t>
            </a:r>
            <a:r>
              <a:rPr lang="en-US" altLang="ja-JP" sz="2400" dirty="0" err="1">
                <a:ea typeface="MS PGothic" pitchFamily="34" charset="-128"/>
              </a:rPr>
              <a:t>eturis</a:t>
            </a:r>
            <a:r>
              <a:rPr lang="en-US" altLang="ja-JP" sz="2400" dirty="0">
                <a:ea typeface="MS PGothic" pitchFamily="34" charset="-128"/>
              </a:rPr>
              <a:t>.</a:t>
            </a:r>
          </a:p>
        </p:txBody>
      </p:sp>
      <p:sp>
        <p:nvSpPr>
          <p:cNvPr id="55" name="Text Box 529">
            <a:extLst>
              <a:ext uri="{FF2B5EF4-FFF2-40B4-BE49-F238E27FC236}">
                <a16:creationId xmlns:a16="http://schemas.microsoft.com/office/drawing/2014/main" id="{10C47384-E432-10AF-698B-ACC11D92B5BB}"/>
              </a:ext>
            </a:extLst>
          </p:cNvPr>
          <p:cNvSpPr txBox="1">
            <a:spLocks noChangeArrowheads="1"/>
          </p:cNvSpPr>
          <p:nvPr/>
        </p:nvSpPr>
        <p:spPr bwMode="auto">
          <a:xfrm>
            <a:off x="1160922" y="5300872"/>
            <a:ext cx="7656417"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KEY POINTS</a:t>
            </a:r>
          </a:p>
        </p:txBody>
      </p:sp>
      <p:sp>
        <p:nvSpPr>
          <p:cNvPr id="56" name="Text Box 528">
            <a:extLst>
              <a:ext uri="{FF2B5EF4-FFF2-40B4-BE49-F238E27FC236}">
                <a16:creationId xmlns:a16="http://schemas.microsoft.com/office/drawing/2014/main" id="{7CF9048A-456C-9119-701D-D9621DD2D416}"/>
              </a:ext>
            </a:extLst>
          </p:cNvPr>
          <p:cNvSpPr txBox="1">
            <a:spLocks noChangeArrowheads="1"/>
          </p:cNvSpPr>
          <p:nvPr/>
        </p:nvSpPr>
        <p:spPr bwMode="auto">
          <a:xfrm>
            <a:off x="1200940" y="6023331"/>
            <a:ext cx="7108969" cy="3498246"/>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a:t>
            </a:r>
          </a:p>
          <a:p>
            <a:pPr marL="271457" indent="-271457">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a:t>
            </a:r>
          </a:p>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This work will help…</a:t>
            </a:r>
          </a:p>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We would like to collaborate by…</a:t>
            </a:r>
          </a:p>
        </p:txBody>
      </p:sp>
      <p:sp>
        <p:nvSpPr>
          <p:cNvPr id="57" name="Text Box 529">
            <a:extLst>
              <a:ext uri="{FF2B5EF4-FFF2-40B4-BE49-F238E27FC236}">
                <a16:creationId xmlns:a16="http://schemas.microsoft.com/office/drawing/2014/main" id="{EB3A77D6-1B4C-D873-2012-C508FEC7BE83}"/>
              </a:ext>
            </a:extLst>
          </p:cNvPr>
          <p:cNvSpPr txBox="1">
            <a:spLocks noChangeArrowheads="1"/>
          </p:cNvSpPr>
          <p:nvPr/>
        </p:nvSpPr>
        <p:spPr bwMode="auto">
          <a:xfrm>
            <a:off x="8472714" y="27322024"/>
            <a:ext cx="7616402"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references</a:t>
            </a:r>
          </a:p>
        </p:txBody>
      </p:sp>
      <p:sp>
        <p:nvSpPr>
          <p:cNvPr id="58" name="Text Box 528">
            <a:extLst>
              <a:ext uri="{FF2B5EF4-FFF2-40B4-BE49-F238E27FC236}">
                <a16:creationId xmlns:a16="http://schemas.microsoft.com/office/drawing/2014/main" id="{76C2F62C-846B-A6A2-5A9B-6FD76279CC54}"/>
              </a:ext>
            </a:extLst>
          </p:cNvPr>
          <p:cNvSpPr txBox="1">
            <a:spLocks noChangeArrowheads="1"/>
          </p:cNvSpPr>
          <p:nvPr/>
        </p:nvSpPr>
        <p:spPr bwMode="auto">
          <a:xfrm>
            <a:off x="8472714" y="27840977"/>
            <a:ext cx="7616402" cy="2928780"/>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361942" indent="-361942">
              <a:spcBef>
                <a:spcPts val="1227"/>
              </a:spcBef>
              <a:spcAft>
                <a:spcPts val="1227"/>
              </a:spcAft>
              <a:buClr>
                <a:schemeClr val="tx1"/>
              </a:buClr>
              <a:buSzTx/>
              <a:buFont typeface="+mj-lt"/>
              <a:buAutoNum type="arabicPeriod"/>
            </a:pPr>
            <a:r>
              <a:rPr lang="en-US" altLang="ja-JP" sz="1400" dirty="0">
                <a:ea typeface="MS PGothic" pitchFamily="34" charset="-128"/>
              </a:rPr>
              <a:t>Lorem ipsum dolor sit </a:t>
            </a:r>
            <a:r>
              <a:rPr lang="en-US" altLang="ja-JP" sz="1400" dirty="0" err="1">
                <a:ea typeface="MS PGothic" pitchFamily="34" charset="-128"/>
              </a:rPr>
              <a:t>amet</a:t>
            </a:r>
            <a:r>
              <a:rPr lang="en-US" altLang="ja-JP" sz="1400" dirty="0">
                <a:ea typeface="MS PGothic" pitchFamily="34" charset="-128"/>
              </a:rPr>
              <a:t>, </a:t>
            </a:r>
            <a:r>
              <a:rPr lang="en-US" altLang="ja-JP" sz="1400" dirty="0" err="1">
                <a:ea typeface="MS PGothic" pitchFamily="34" charset="-128"/>
              </a:rPr>
              <a:t>consectetur</a:t>
            </a:r>
            <a:r>
              <a:rPr lang="en-US" altLang="ja-JP" sz="1400" dirty="0">
                <a:ea typeface="MS PGothic" pitchFamily="34" charset="-128"/>
              </a:rPr>
              <a:t> </a:t>
            </a:r>
            <a:r>
              <a:rPr lang="en-US" altLang="ja-JP" sz="1400" dirty="0" err="1">
                <a:ea typeface="MS PGothic" pitchFamily="34" charset="-128"/>
              </a:rPr>
              <a:t>adipiscing</a:t>
            </a:r>
            <a:r>
              <a:rPr lang="en-US" altLang="ja-JP" sz="1400" dirty="0">
                <a:ea typeface="MS PGothic" pitchFamily="34" charset="-128"/>
              </a:rPr>
              <a:t> </a:t>
            </a:r>
            <a:r>
              <a:rPr lang="en-US" altLang="ja-JP" sz="1400" dirty="0" err="1">
                <a:ea typeface="MS PGothic" pitchFamily="34" charset="-128"/>
              </a:rPr>
              <a:t>elit</a:t>
            </a:r>
            <a:r>
              <a:rPr lang="en-US" altLang="ja-JP" sz="1400" dirty="0">
                <a:ea typeface="MS PGothic" pitchFamily="34" charset="-128"/>
              </a:rPr>
              <a:t>. Duis </a:t>
            </a:r>
            <a:r>
              <a:rPr lang="en-US" altLang="ja-JP" sz="1400" dirty="0" err="1">
                <a:ea typeface="MS PGothic" pitchFamily="34" charset="-128"/>
              </a:rPr>
              <a:t>eu</a:t>
            </a:r>
            <a:r>
              <a:rPr lang="en-US" altLang="ja-JP" sz="1400" dirty="0">
                <a:ea typeface="MS PGothic" pitchFamily="34" charset="-128"/>
              </a:rPr>
              <a:t> </a:t>
            </a:r>
            <a:r>
              <a:rPr lang="en-US" altLang="ja-JP" sz="1400" dirty="0" err="1">
                <a:ea typeface="MS PGothic" pitchFamily="34" charset="-128"/>
              </a:rPr>
              <a:t>sapien</a:t>
            </a:r>
            <a:r>
              <a:rPr lang="en-US" altLang="ja-JP" sz="1400" dirty="0">
                <a:ea typeface="MS PGothic" pitchFamily="34" charset="-128"/>
              </a:rPr>
              <a:t> </a:t>
            </a:r>
            <a:r>
              <a:rPr lang="en-US" altLang="ja-JP" sz="1400" dirty="0" err="1">
                <a:ea typeface="MS PGothic" pitchFamily="34" charset="-128"/>
              </a:rPr>
              <a:t>metus</a:t>
            </a:r>
            <a:r>
              <a:rPr lang="en-US" altLang="ja-JP" sz="1400" dirty="0">
                <a:ea typeface="MS PGothic" pitchFamily="34" charset="-128"/>
              </a:rPr>
              <a:t>. </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Ihil</a:t>
            </a:r>
            <a:r>
              <a:rPr lang="en-US" altLang="ja-JP" sz="1400" dirty="0">
                <a:ea typeface="MS PGothic" pitchFamily="34" charset="-128"/>
              </a:rPr>
              <a:t> et </a:t>
            </a:r>
            <a:r>
              <a:rPr lang="en-US" altLang="ja-JP" sz="1400" dirty="0" err="1">
                <a:ea typeface="MS PGothic" pitchFamily="34" charset="-128"/>
              </a:rPr>
              <a:t>aut</a:t>
            </a:r>
            <a:r>
              <a:rPr lang="en-US" altLang="ja-JP" sz="1400" dirty="0">
                <a:ea typeface="MS PGothic" pitchFamily="34" charset="-128"/>
              </a:rPr>
              <a:t> </a:t>
            </a:r>
            <a:r>
              <a:rPr lang="en-US" altLang="ja-JP" sz="1400" dirty="0" err="1">
                <a:ea typeface="MS PGothic" pitchFamily="34" charset="-128"/>
              </a:rPr>
              <a:t>aspitiis</a:t>
            </a:r>
            <a:r>
              <a:rPr lang="en-US" altLang="ja-JP" sz="1400" dirty="0">
                <a:ea typeface="MS PGothic" pitchFamily="34" charset="-128"/>
              </a:rPr>
              <a:t> que sit </a:t>
            </a:r>
            <a:r>
              <a:rPr lang="en-US" altLang="ja-JP" sz="1400" dirty="0" err="1">
                <a:ea typeface="MS PGothic" pitchFamily="34" charset="-128"/>
              </a:rPr>
              <a:t>adic</a:t>
            </a:r>
            <a:r>
              <a:rPr lang="en-US" altLang="ja-JP" sz="1400" dirty="0">
                <a:ea typeface="MS PGothic" pitchFamily="34" charset="-128"/>
              </a:rPr>
              <a:t> </a:t>
            </a:r>
            <a:r>
              <a:rPr lang="en-US" altLang="ja-JP" sz="1400" dirty="0" err="1">
                <a:ea typeface="MS PGothic" pitchFamily="34" charset="-128"/>
              </a:rPr>
              <a:t>te</a:t>
            </a:r>
            <a:r>
              <a:rPr lang="en-US" altLang="ja-JP" sz="1400" dirty="0">
                <a:ea typeface="MS PGothic" pitchFamily="34" charset="-128"/>
              </a:rPr>
              <a:t> </a:t>
            </a:r>
            <a:r>
              <a:rPr lang="en-US" altLang="ja-JP" sz="1400" dirty="0" err="1">
                <a:ea typeface="MS PGothic" pitchFamily="34" charset="-128"/>
              </a:rPr>
              <a:t>velitati</a:t>
            </a:r>
            <a:r>
              <a:rPr lang="en-US" altLang="ja-JP" sz="1400" dirty="0">
                <a:ea typeface="MS PGothic" pitchFamily="34" charset="-128"/>
              </a:rPr>
              <a:t> </a:t>
            </a:r>
            <a:r>
              <a:rPr lang="en-US" altLang="ja-JP" sz="1400" dirty="0" err="1">
                <a:ea typeface="MS PGothic" pitchFamily="34" charset="-128"/>
              </a:rPr>
              <a:t>volorum</a:t>
            </a:r>
            <a:r>
              <a:rPr lang="en-US" altLang="ja-JP" sz="1400" dirty="0">
                <a:ea typeface="MS PGothic" pitchFamily="34" charset="-128"/>
              </a:rPr>
              <a:t> </a:t>
            </a:r>
            <a:r>
              <a:rPr lang="en-US" altLang="ja-JP" sz="1400" dirty="0" err="1">
                <a:ea typeface="MS PGothic" pitchFamily="34" charset="-128"/>
              </a:rPr>
              <a:t>vidunte</a:t>
            </a:r>
            <a:r>
              <a:rPr lang="en-US" altLang="ja-JP" sz="1400" dirty="0">
                <a:ea typeface="MS PGothic" pitchFamily="34" charset="-128"/>
              </a:rPr>
              <a:t> </a:t>
            </a:r>
            <a:r>
              <a:rPr lang="en-US" altLang="ja-JP" sz="1400" dirty="0" err="1">
                <a:ea typeface="MS PGothic" pitchFamily="34" charset="-128"/>
              </a:rPr>
              <a:t>coribus</a:t>
            </a:r>
            <a:r>
              <a:rPr lang="en-US" altLang="ja-JP" sz="1400" dirty="0">
                <a:ea typeface="MS PGothic" pitchFamily="34" charset="-128"/>
              </a:rPr>
              <a:t> </a:t>
            </a:r>
            <a:r>
              <a:rPr lang="en-US" altLang="ja-JP" sz="1400" dirty="0" err="1">
                <a:ea typeface="MS PGothic" pitchFamily="34" charset="-128"/>
              </a:rPr>
              <a:t>cilicia</a:t>
            </a:r>
            <a:r>
              <a:rPr lang="en-US" altLang="ja-JP" sz="1400" dirty="0">
                <a:ea typeface="MS PGothic" pitchFamily="34" charset="-128"/>
              </a:rPr>
              <a:t> </a:t>
            </a:r>
            <a:r>
              <a:rPr lang="en-US" altLang="ja-JP" sz="1400" dirty="0" err="1">
                <a:ea typeface="MS PGothic" pitchFamily="34" charset="-128"/>
              </a:rPr>
              <a:t>vitat</a:t>
            </a:r>
            <a:r>
              <a:rPr lang="en-US" altLang="ja-JP" sz="1400" dirty="0">
                <a:ea typeface="MS PGothic" pitchFamily="34" charset="-128"/>
              </a:rPr>
              <a:t> </a:t>
            </a:r>
            <a:r>
              <a:rPr lang="en-US" altLang="ja-JP" sz="1400" dirty="0" err="1">
                <a:ea typeface="MS PGothic" pitchFamily="34" charset="-128"/>
              </a:rPr>
              <a:t>facient</a:t>
            </a:r>
            <a:r>
              <a:rPr lang="en-US" altLang="ja-JP" sz="1400" dirty="0">
                <a:ea typeface="MS PGothic" pitchFamily="34" charset="-128"/>
              </a:rPr>
              <a:t> </a:t>
            </a:r>
            <a:r>
              <a:rPr lang="en-US" altLang="ja-JP" sz="1400" dirty="0" err="1">
                <a:ea typeface="MS PGothic" pitchFamily="34" charset="-128"/>
              </a:rPr>
              <a:t>quiate</a:t>
            </a:r>
            <a:r>
              <a:rPr lang="en-US" altLang="ja-JP" sz="1400" dirty="0">
                <a:ea typeface="MS PGothic" pitchFamily="34" charset="-128"/>
              </a:rPr>
              <a:t> </a:t>
            </a:r>
            <a:r>
              <a:rPr lang="en-US" altLang="ja-JP" sz="1400" dirty="0" err="1">
                <a:ea typeface="MS PGothic" pitchFamily="34" charset="-128"/>
              </a:rPr>
              <a:t>ipide</a:t>
            </a:r>
            <a:r>
              <a:rPr lang="en-US" altLang="ja-JP" sz="1400" dirty="0">
                <a:ea typeface="MS PGothic" pitchFamily="34" charset="-128"/>
              </a:rPr>
              <a:t> verum </a:t>
            </a:r>
            <a:r>
              <a:rPr lang="en-US" altLang="ja-JP" sz="1400" dirty="0" err="1">
                <a:ea typeface="MS PGothic" pitchFamily="34" charset="-128"/>
              </a:rPr>
              <a:t>volluptatis</a:t>
            </a:r>
            <a:r>
              <a:rPr lang="en-US" altLang="ja-JP" sz="1400" dirty="0">
                <a:ea typeface="MS PGothic" pitchFamily="34" charset="-128"/>
              </a:rPr>
              <a:t> </a:t>
            </a:r>
            <a:r>
              <a:rPr lang="en-US" altLang="ja-JP" sz="1400" dirty="0" err="1">
                <a:ea typeface="MS PGothic" pitchFamily="34" charset="-128"/>
              </a:rPr>
              <a:t>aris</a:t>
            </a:r>
            <a:r>
              <a:rPr lang="en-US" altLang="ja-JP" sz="1400" dirty="0">
                <a:ea typeface="MS PGothic" pitchFamily="34" charset="-128"/>
              </a:rPr>
              <a:t> </a:t>
            </a:r>
            <a:r>
              <a:rPr lang="en-US" altLang="ja-JP" sz="1400" dirty="0" err="1">
                <a:ea typeface="MS PGothic" pitchFamily="34" charset="-128"/>
              </a:rPr>
              <a:t>sinis</a:t>
            </a:r>
            <a:r>
              <a:rPr lang="en-US" altLang="ja-JP" sz="1400" dirty="0">
                <a:ea typeface="MS PGothic" pitchFamily="34" charset="-128"/>
              </a:rPr>
              <a:t> </a:t>
            </a:r>
            <a:r>
              <a:rPr lang="en-US" altLang="ja-JP" sz="1400" dirty="0" err="1">
                <a:ea typeface="MS PGothic" pitchFamily="34" charset="-128"/>
              </a:rPr>
              <a:t>comnit</a:t>
            </a:r>
            <a:r>
              <a:rPr lang="en-US" altLang="ja-JP" sz="1400" dirty="0">
                <a:ea typeface="MS PGothic" pitchFamily="34" charset="-128"/>
              </a:rPr>
              <a:t> </a:t>
            </a:r>
            <a:r>
              <a:rPr lang="en-US" altLang="ja-JP" sz="1400" dirty="0" err="1">
                <a:ea typeface="MS PGothic" pitchFamily="34" charset="-128"/>
              </a:rPr>
              <a:t>eturis</a:t>
            </a:r>
            <a:r>
              <a:rPr lang="en-US" altLang="ja-JP" sz="1400" dirty="0">
                <a:ea typeface="MS PGothic" pitchFamily="34" charset="-128"/>
              </a:rPr>
              <a:t>.</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Ebis</a:t>
            </a:r>
            <a:r>
              <a:rPr lang="en-US" altLang="ja-JP" sz="1400" dirty="0">
                <a:ea typeface="MS PGothic" pitchFamily="34" charset="-128"/>
              </a:rPr>
              <a:t> </a:t>
            </a:r>
            <a:r>
              <a:rPr lang="en-US" altLang="ja-JP" sz="1400" dirty="0" err="1">
                <a:ea typeface="MS PGothic" pitchFamily="34" charset="-128"/>
              </a:rPr>
              <a:t>placcaepe</a:t>
            </a:r>
            <a:r>
              <a:rPr lang="en-US" altLang="ja-JP" sz="1400" dirty="0">
                <a:ea typeface="MS PGothic" pitchFamily="34" charset="-128"/>
              </a:rPr>
              <a:t> por </a:t>
            </a:r>
            <a:r>
              <a:rPr lang="en-US" altLang="ja-JP" sz="1400" dirty="0" err="1">
                <a:ea typeface="MS PGothic" pitchFamily="34" charset="-128"/>
              </a:rPr>
              <a:t>si</a:t>
            </a:r>
            <a:r>
              <a:rPr lang="en-US" altLang="ja-JP" sz="1400" dirty="0">
                <a:ea typeface="MS PGothic" pitchFamily="34" charset="-128"/>
              </a:rPr>
              <a:t> </a:t>
            </a:r>
            <a:r>
              <a:rPr lang="en-US" altLang="ja-JP" sz="1400" dirty="0" err="1">
                <a:ea typeface="MS PGothic" pitchFamily="34" charset="-128"/>
              </a:rPr>
              <a:t>corum</a:t>
            </a:r>
            <a:r>
              <a:rPr lang="en-US" altLang="ja-JP" sz="1400" dirty="0">
                <a:ea typeface="MS PGothic" pitchFamily="34" charset="-128"/>
              </a:rPr>
              <a:t> quo </a:t>
            </a:r>
            <a:r>
              <a:rPr lang="en-US" altLang="ja-JP" sz="1400" dirty="0" err="1">
                <a:ea typeface="MS PGothic" pitchFamily="34" charset="-128"/>
              </a:rPr>
              <a:t>idus</a:t>
            </a:r>
            <a:r>
              <a:rPr lang="en-US" altLang="ja-JP" sz="1400" dirty="0">
                <a:ea typeface="MS PGothic" pitchFamily="34" charset="-128"/>
              </a:rPr>
              <a:t> re </a:t>
            </a:r>
            <a:r>
              <a:rPr lang="en-US" altLang="ja-JP" sz="1400" dirty="0" err="1">
                <a:ea typeface="MS PGothic" pitchFamily="34" charset="-128"/>
              </a:rPr>
              <a:t>volendu</a:t>
            </a:r>
            <a:r>
              <a:rPr lang="en-US" altLang="ja-JP" sz="1400" dirty="0">
                <a:ea typeface="MS PGothic" pitchFamily="34" charset="-128"/>
              </a:rPr>
              <a:t> </a:t>
            </a:r>
            <a:r>
              <a:rPr lang="en-US" altLang="ja-JP" sz="1400" dirty="0" err="1">
                <a:ea typeface="MS PGothic" pitchFamily="34" charset="-128"/>
              </a:rPr>
              <a:t>sciunt</a:t>
            </a:r>
            <a:r>
              <a:rPr lang="en-US" altLang="ja-JP" sz="1400" dirty="0">
                <a:ea typeface="MS PGothic" pitchFamily="34" charset="-128"/>
              </a:rPr>
              <a:t> </a:t>
            </a:r>
            <a:r>
              <a:rPr lang="en-US" altLang="ja-JP" sz="1400" dirty="0" err="1">
                <a:ea typeface="MS PGothic" pitchFamily="34" charset="-128"/>
              </a:rPr>
              <a:t>explabo</a:t>
            </a:r>
            <a:r>
              <a:rPr lang="en-US" altLang="ja-JP" sz="1400" dirty="0">
                <a:ea typeface="MS PGothic" pitchFamily="34" charset="-128"/>
              </a:rPr>
              <a:t>.</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Quiaepeles</a:t>
            </a:r>
            <a:r>
              <a:rPr lang="en-US" altLang="ja-JP" sz="1400" dirty="0">
                <a:ea typeface="MS PGothic" pitchFamily="34" charset="-128"/>
              </a:rPr>
              <a:t> et, is </a:t>
            </a:r>
            <a:r>
              <a:rPr lang="en-US" altLang="ja-JP" sz="1400" dirty="0" err="1">
                <a:ea typeface="MS PGothic" pitchFamily="34" charset="-128"/>
              </a:rPr>
              <a:t>apelit</a:t>
            </a:r>
            <a:r>
              <a:rPr lang="en-US" altLang="ja-JP" sz="1400" dirty="0">
                <a:ea typeface="MS PGothic" pitchFamily="34" charset="-128"/>
              </a:rPr>
              <a:t> et </a:t>
            </a:r>
            <a:r>
              <a:rPr lang="en-US" altLang="ja-JP" sz="1400" dirty="0" err="1">
                <a:ea typeface="MS PGothic" pitchFamily="34" charset="-128"/>
              </a:rPr>
              <a:t>latibust</a:t>
            </a:r>
            <a:r>
              <a:rPr lang="en-US" altLang="ja-JP" sz="1400" dirty="0">
                <a:ea typeface="MS PGothic" pitchFamily="34" charset="-128"/>
              </a:rPr>
              <a:t> </a:t>
            </a:r>
            <a:r>
              <a:rPr lang="en-US" altLang="ja-JP" sz="1400" dirty="0" err="1">
                <a:ea typeface="MS PGothic" pitchFamily="34" charset="-128"/>
              </a:rPr>
              <a:t>molessit</a:t>
            </a:r>
            <a:r>
              <a:rPr lang="en-US" altLang="ja-JP" sz="1400" dirty="0">
                <a:ea typeface="MS PGothic" pitchFamily="34" charset="-128"/>
              </a:rPr>
              <a:t> pos </a:t>
            </a:r>
            <a:r>
              <a:rPr lang="en-US" altLang="ja-JP" sz="1400" dirty="0" err="1">
                <a:ea typeface="MS PGothic" pitchFamily="34" charset="-128"/>
              </a:rPr>
              <a:t>explam</a:t>
            </a:r>
            <a:r>
              <a:rPr lang="en-US" altLang="ja-JP" sz="1400" dirty="0">
                <a:ea typeface="MS PGothic" pitchFamily="34" charset="-128"/>
              </a:rPr>
              <a:t>. </a:t>
            </a:r>
            <a:r>
              <a:rPr lang="en-US" altLang="ja-JP" sz="1400" dirty="0" err="1">
                <a:ea typeface="MS PGothic" pitchFamily="34" charset="-128"/>
              </a:rPr>
              <a:t>Vidunte</a:t>
            </a:r>
            <a:r>
              <a:rPr lang="en-US" altLang="ja-JP" sz="1400" dirty="0">
                <a:ea typeface="MS PGothic" pitchFamily="34" charset="-128"/>
              </a:rPr>
              <a:t> </a:t>
            </a:r>
            <a:r>
              <a:rPr lang="en-US" altLang="ja-JP" sz="1400" dirty="0" err="1">
                <a:ea typeface="MS PGothic" pitchFamily="34" charset="-128"/>
              </a:rPr>
              <a:t>coribus</a:t>
            </a:r>
            <a:r>
              <a:rPr lang="en-US" altLang="ja-JP" sz="1400" dirty="0">
                <a:ea typeface="MS PGothic" pitchFamily="34" charset="-128"/>
              </a:rPr>
              <a:t> </a:t>
            </a:r>
            <a:r>
              <a:rPr lang="en-US" altLang="ja-JP" sz="1400" dirty="0" err="1">
                <a:ea typeface="MS PGothic" pitchFamily="34" charset="-128"/>
              </a:rPr>
              <a:t>cilicia</a:t>
            </a:r>
            <a:r>
              <a:rPr lang="en-US" altLang="ja-JP" sz="1400" dirty="0">
                <a:ea typeface="MS PGothic" pitchFamily="34" charset="-128"/>
              </a:rPr>
              <a:t> </a:t>
            </a:r>
            <a:r>
              <a:rPr lang="en-US" altLang="ja-JP" sz="1400" dirty="0" err="1">
                <a:ea typeface="MS PGothic" pitchFamily="34" charset="-128"/>
              </a:rPr>
              <a:t>vitat</a:t>
            </a:r>
            <a:r>
              <a:rPr lang="en-US" altLang="ja-JP" sz="1400" dirty="0">
                <a:ea typeface="MS PGothic" pitchFamily="34" charset="-128"/>
              </a:rPr>
              <a:t> </a:t>
            </a:r>
            <a:r>
              <a:rPr lang="en-US" altLang="ja-JP" sz="1400" dirty="0" err="1">
                <a:ea typeface="MS PGothic" pitchFamily="34" charset="-128"/>
              </a:rPr>
              <a:t>facient</a:t>
            </a:r>
            <a:r>
              <a:rPr lang="en-US" altLang="ja-JP" sz="1400" dirty="0">
                <a:ea typeface="MS PGothic" pitchFamily="34" charset="-128"/>
              </a:rPr>
              <a:t> </a:t>
            </a:r>
            <a:r>
              <a:rPr lang="en-US" altLang="ja-JP" sz="1400" dirty="0" err="1">
                <a:ea typeface="MS PGothic" pitchFamily="34" charset="-128"/>
              </a:rPr>
              <a:t>quiate</a:t>
            </a:r>
            <a:r>
              <a:rPr lang="en-US" altLang="ja-JP" sz="1400" dirty="0">
                <a:ea typeface="MS PGothic" pitchFamily="34" charset="-128"/>
              </a:rPr>
              <a:t> </a:t>
            </a:r>
            <a:r>
              <a:rPr lang="en-US" altLang="ja-JP" sz="1400" dirty="0" err="1">
                <a:ea typeface="MS PGothic" pitchFamily="34" charset="-128"/>
              </a:rPr>
              <a:t>ipide</a:t>
            </a:r>
            <a:r>
              <a:rPr lang="en-US" altLang="ja-JP" sz="1400" dirty="0">
                <a:ea typeface="MS PGothic" pitchFamily="34" charset="-128"/>
              </a:rPr>
              <a:t> verum </a:t>
            </a:r>
          </a:p>
        </p:txBody>
      </p:sp>
      <p:sp>
        <p:nvSpPr>
          <p:cNvPr id="59" name="Text Box 529">
            <a:extLst>
              <a:ext uri="{FF2B5EF4-FFF2-40B4-BE49-F238E27FC236}">
                <a16:creationId xmlns:a16="http://schemas.microsoft.com/office/drawing/2014/main" id="{274FB3D7-75E6-2EDD-6C26-F794B425731E}"/>
              </a:ext>
            </a:extLst>
          </p:cNvPr>
          <p:cNvSpPr txBox="1">
            <a:spLocks noChangeArrowheads="1"/>
          </p:cNvSpPr>
          <p:nvPr/>
        </p:nvSpPr>
        <p:spPr bwMode="auto">
          <a:xfrm>
            <a:off x="8339072" y="17751376"/>
            <a:ext cx="2766303" cy="477001"/>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TABLE 1: TITLE</a:t>
            </a:r>
          </a:p>
        </p:txBody>
      </p:sp>
      <p:sp>
        <p:nvSpPr>
          <p:cNvPr id="60" name="Text Box 551">
            <a:extLst>
              <a:ext uri="{FF2B5EF4-FFF2-40B4-BE49-F238E27FC236}">
                <a16:creationId xmlns:a16="http://schemas.microsoft.com/office/drawing/2014/main" id="{B7CB6875-7A7A-1871-A9AF-C8C274F28E0A}"/>
              </a:ext>
            </a:extLst>
          </p:cNvPr>
          <p:cNvSpPr txBox="1">
            <a:spLocks noChangeArrowheads="1"/>
          </p:cNvSpPr>
          <p:nvPr/>
        </p:nvSpPr>
        <p:spPr bwMode="auto">
          <a:xfrm>
            <a:off x="8245769" y="21198873"/>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Table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61" name="Text Box 529">
            <a:extLst>
              <a:ext uri="{FF2B5EF4-FFF2-40B4-BE49-F238E27FC236}">
                <a16:creationId xmlns:a16="http://schemas.microsoft.com/office/drawing/2014/main" id="{965623CE-772D-40EB-78D2-22FEC6FADFF8}"/>
              </a:ext>
            </a:extLst>
          </p:cNvPr>
          <p:cNvSpPr txBox="1">
            <a:spLocks noChangeArrowheads="1"/>
          </p:cNvSpPr>
          <p:nvPr/>
        </p:nvSpPr>
        <p:spPr bwMode="auto">
          <a:xfrm>
            <a:off x="1161634" y="22173041"/>
            <a:ext cx="7730040"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methods</a:t>
            </a:r>
          </a:p>
        </p:txBody>
      </p:sp>
      <p:sp>
        <p:nvSpPr>
          <p:cNvPr id="62" name="Text Box 528">
            <a:extLst>
              <a:ext uri="{FF2B5EF4-FFF2-40B4-BE49-F238E27FC236}">
                <a16:creationId xmlns:a16="http://schemas.microsoft.com/office/drawing/2014/main" id="{C24C9713-AC1B-B1C6-9CF5-3A07CAABE7FF}"/>
              </a:ext>
            </a:extLst>
          </p:cNvPr>
          <p:cNvSpPr txBox="1">
            <a:spLocks noChangeArrowheads="1"/>
          </p:cNvSpPr>
          <p:nvPr/>
        </p:nvSpPr>
        <p:spPr bwMode="auto">
          <a:xfrm>
            <a:off x="1161279" y="22902007"/>
            <a:ext cx="6987745" cy="7015549"/>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felis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massa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a:t>
            </a:r>
            <a:r>
              <a:rPr lang="en-US" altLang="ja-JP" sz="1900" dirty="0" err="1">
                <a:ea typeface="MS PGothic" pitchFamily="34" charset="-128"/>
              </a:rPr>
              <a:t>felis</a:t>
            </a:r>
            <a:r>
              <a:rPr lang="en-US" altLang="ja-JP" sz="1900" dirty="0">
                <a:ea typeface="MS PGothic" pitchFamily="34" charset="-128"/>
              </a:rPr>
              <a:t>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a:t>
            </a:r>
            <a:r>
              <a:rPr lang="en-US" altLang="ja-JP" sz="1900" dirty="0" err="1">
                <a:ea typeface="MS PGothic" pitchFamily="34" charset="-128"/>
              </a:rPr>
              <a:t>massa</a:t>
            </a:r>
            <a:r>
              <a:rPr lang="en-US" altLang="ja-JP" sz="1900" dirty="0">
                <a:ea typeface="MS PGothic" pitchFamily="34" charset="-128"/>
              </a:rPr>
              <a:t>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a:t>
            </a:r>
            <a:r>
              <a:rPr lang="en-US" altLang="ja-JP" sz="1900" dirty="0" err="1">
                <a:ea typeface="MS PGothic" pitchFamily="34" charset="-128"/>
              </a:rPr>
              <a:t>felis</a:t>
            </a:r>
            <a:r>
              <a:rPr lang="en-US" altLang="ja-JP" sz="1900" dirty="0">
                <a:ea typeface="MS PGothic" pitchFamily="34" charset="-128"/>
              </a:rPr>
              <a:t>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a:t>
            </a:r>
            <a:r>
              <a:rPr lang="en-US" altLang="ja-JP" sz="1900" dirty="0" err="1">
                <a:ea typeface="MS PGothic" pitchFamily="34" charset="-128"/>
              </a:rPr>
              <a:t>massa</a:t>
            </a:r>
            <a:r>
              <a:rPr lang="en-US" altLang="ja-JP" sz="1900" dirty="0">
                <a:ea typeface="MS PGothic" pitchFamily="34" charset="-128"/>
              </a:rPr>
              <a:t>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endParaRPr lang="en-US" altLang="ja-JP" sz="1900" dirty="0">
              <a:ea typeface="MS PGothic" pitchFamily="34" charset="-128"/>
            </a:endParaRPr>
          </a:p>
        </p:txBody>
      </p:sp>
      <p:sp>
        <p:nvSpPr>
          <p:cNvPr id="63" name="Text Box 529">
            <a:extLst>
              <a:ext uri="{FF2B5EF4-FFF2-40B4-BE49-F238E27FC236}">
                <a16:creationId xmlns:a16="http://schemas.microsoft.com/office/drawing/2014/main" id="{04FDEC62-3170-5CBE-7142-70503E041E51}"/>
              </a:ext>
            </a:extLst>
          </p:cNvPr>
          <p:cNvSpPr txBox="1">
            <a:spLocks noChangeArrowheads="1"/>
          </p:cNvSpPr>
          <p:nvPr/>
        </p:nvSpPr>
        <p:spPr bwMode="auto">
          <a:xfrm>
            <a:off x="8472714" y="13196700"/>
            <a:ext cx="3879802" cy="487314"/>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FIGURE 1</a:t>
            </a:r>
          </a:p>
        </p:txBody>
      </p:sp>
      <p:graphicFrame>
        <p:nvGraphicFramePr>
          <p:cNvPr id="64" name="Object 386">
            <a:extLst>
              <a:ext uri="{FF2B5EF4-FFF2-40B4-BE49-F238E27FC236}">
                <a16:creationId xmlns:a16="http://schemas.microsoft.com/office/drawing/2014/main" id="{644BACEB-F7FC-2F6A-F302-5CE568E3409F}"/>
              </a:ext>
            </a:extLst>
          </p:cNvPr>
          <p:cNvGraphicFramePr>
            <a:graphicFrameLocks/>
          </p:cNvGraphicFramePr>
          <p:nvPr>
            <p:extLst>
              <p:ext uri="{D42A27DB-BD31-4B8C-83A1-F6EECF244321}">
                <p14:modId xmlns:p14="http://schemas.microsoft.com/office/powerpoint/2010/main" val="274466494"/>
              </p:ext>
            </p:extLst>
          </p:nvPr>
        </p:nvGraphicFramePr>
        <p:xfrm>
          <a:off x="8985592" y="13684014"/>
          <a:ext cx="3164381" cy="2332400"/>
        </p:xfrm>
        <a:graphic>
          <a:graphicData uri="http://schemas.openxmlformats.org/drawingml/2006/chart">
            <c:chart xmlns:c="http://schemas.openxmlformats.org/drawingml/2006/chart" xmlns:r="http://schemas.openxmlformats.org/officeDocument/2006/relationships" r:id="rId10"/>
          </a:graphicData>
        </a:graphic>
      </p:graphicFrame>
      <p:sp>
        <p:nvSpPr>
          <p:cNvPr id="65" name="Text Box 579">
            <a:extLst>
              <a:ext uri="{FF2B5EF4-FFF2-40B4-BE49-F238E27FC236}">
                <a16:creationId xmlns:a16="http://schemas.microsoft.com/office/drawing/2014/main" id="{6C2B92FD-58F5-5A6C-540B-C4F8D054364A}"/>
              </a:ext>
            </a:extLst>
          </p:cNvPr>
          <p:cNvSpPr txBox="1">
            <a:spLocks noChangeArrowheads="1"/>
          </p:cNvSpPr>
          <p:nvPr/>
        </p:nvSpPr>
        <p:spPr bwMode="auto">
          <a:xfrm rot="16200000">
            <a:off x="7687389" y="15301610"/>
            <a:ext cx="2225698" cy="2407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89560" tIns="144780" rIns="289560" bIns="144780" anchor="ctr" anchorCtr="1">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lgn="ctr">
              <a:spcBef>
                <a:spcPct val="50000"/>
              </a:spcBef>
              <a:buClrTx/>
              <a:buSzTx/>
            </a:pPr>
            <a:r>
              <a:rPr lang="en-US" sz="1900" dirty="0"/>
              <a:t>Axis label here</a:t>
            </a:r>
          </a:p>
        </p:txBody>
      </p:sp>
      <p:sp>
        <p:nvSpPr>
          <p:cNvPr id="66" name="Text Box 551">
            <a:extLst>
              <a:ext uri="{FF2B5EF4-FFF2-40B4-BE49-F238E27FC236}">
                <a16:creationId xmlns:a16="http://schemas.microsoft.com/office/drawing/2014/main" id="{9D3C66E5-B330-0329-4922-D127D8DFF917}"/>
              </a:ext>
            </a:extLst>
          </p:cNvPr>
          <p:cNvSpPr txBox="1">
            <a:spLocks noChangeArrowheads="1"/>
          </p:cNvSpPr>
          <p:nvPr/>
        </p:nvSpPr>
        <p:spPr bwMode="auto">
          <a:xfrm>
            <a:off x="8339072" y="16479441"/>
            <a:ext cx="423220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Figure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graphicFrame>
        <p:nvGraphicFramePr>
          <p:cNvPr id="67" name="Table 66">
            <a:extLst>
              <a:ext uri="{FF2B5EF4-FFF2-40B4-BE49-F238E27FC236}">
                <a16:creationId xmlns:a16="http://schemas.microsoft.com/office/drawing/2014/main" id="{D3B5361D-091B-6C4D-13AE-A01D3A99586C}"/>
              </a:ext>
            </a:extLst>
          </p:cNvPr>
          <p:cNvGraphicFramePr>
            <a:graphicFrameLocks noGrp="1"/>
          </p:cNvGraphicFramePr>
          <p:nvPr>
            <p:extLst>
              <p:ext uri="{D42A27DB-BD31-4B8C-83A1-F6EECF244321}">
                <p14:modId xmlns:p14="http://schemas.microsoft.com/office/powerpoint/2010/main" val="915217416"/>
              </p:ext>
            </p:extLst>
          </p:nvPr>
        </p:nvGraphicFramePr>
        <p:xfrm>
          <a:off x="8512731" y="18389174"/>
          <a:ext cx="3597226" cy="2616484"/>
        </p:xfrm>
        <a:graphic>
          <a:graphicData uri="http://schemas.openxmlformats.org/drawingml/2006/table">
            <a:tbl>
              <a:tblPr firstRow="1" bandRow="1">
                <a:tableStyleId>{72833802-FEF1-4C79-8D5D-14CF1EAF98D9}</a:tableStyleId>
              </a:tblPr>
              <a:tblGrid>
                <a:gridCol w="1002031">
                  <a:extLst>
                    <a:ext uri="{9D8B030D-6E8A-4147-A177-3AD203B41FA5}">
                      <a16:colId xmlns:a16="http://schemas.microsoft.com/office/drawing/2014/main" val="20000"/>
                    </a:ext>
                  </a:extLst>
                </a:gridCol>
                <a:gridCol w="865065">
                  <a:extLst>
                    <a:ext uri="{9D8B030D-6E8A-4147-A177-3AD203B41FA5}">
                      <a16:colId xmlns:a16="http://schemas.microsoft.com/office/drawing/2014/main" val="20001"/>
                    </a:ext>
                  </a:extLst>
                </a:gridCol>
                <a:gridCol w="865065">
                  <a:extLst>
                    <a:ext uri="{9D8B030D-6E8A-4147-A177-3AD203B41FA5}">
                      <a16:colId xmlns:a16="http://schemas.microsoft.com/office/drawing/2014/main" val="20002"/>
                    </a:ext>
                  </a:extLst>
                </a:gridCol>
                <a:gridCol w="865065">
                  <a:extLst>
                    <a:ext uri="{9D8B030D-6E8A-4147-A177-3AD203B41FA5}">
                      <a16:colId xmlns:a16="http://schemas.microsoft.com/office/drawing/2014/main" val="20003"/>
                    </a:ext>
                  </a:extLst>
                </a:gridCol>
              </a:tblGrid>
              <a:tr h="656072">
                <a:tc>
                  <a:txBody>
                    <a:bodyPr/>
                    <a:lstStyle/>
                    <a:p>
                      <a:pPr marL="0" indent="0" algn="l">
                        <a:lnSpc>
                          <a:spcPct val="100000"/>
                        </a:lnSpc>
                        <a:buFont typeface="Arial" panose="020B0604020202020204" pitchFamily="34" charset="0"/>
                        <a:buNone/>
                      </a:pPr>
                      <a:r>
                        <a:rPr lang="en-US" sz="1700" dirty="0">
                          <a:solidFill>
                            <a:schemeClr val="bg1"/>
                          </a:solidFill>
                        </a:rPr>
                        <a:t>Study</a:t>
                      </a:r>
                      <a:endParaRPr lang="en-US" sz="1700" b="0" dirty="0">
                        <a:solidFill>
                          <a:schemeClr val="bg1"/>
                        </a:solidFill>
                      </a:endParaRPr>
                    </a:p>
                  </a:txBody>
                  <a:tcPr marL="323437" marR="129375" marT="64687" marB="64687"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Pts (n)</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Yield</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bg1"/>
                          </a:solidFill>
                        </a:rPr>
                        <a:t>P</a:t>
                      </a:r>
                    </a:p>
                  </a:txBody>
                  <a:tcPr marL="129375" marR="129375" marT="64687" marB="64687"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490103">
                <a:tc>
                  <a:txBody>
                    <a:bodyPr/>
                    <a:lstStyle/>
                    <a:p>
                      <a:pPr marL="0" indent="0" algn="l">
                        <a:lnSpc>
                          <a:spcPct val="100000"/>
                        </a:lnSpc>
                        <a:buFont typeface="Arial" panose="020B0604020202020204" pitchFamily="34" charset="0"/>
                        <a:buNone/>
                      </a:pPr>
                      <a:r>
                        <a:rPr lang="en-US" sz="1700" b="1" dirty="0">
                          <a:solidFill>
                            <a:schemeClr val="tx1"/>
                          </a:solidFill>
                        </a:rPr>
                        <a:t>Year</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2018</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19</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2019</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50</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32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2020</a:t>
                      </a:r>
                      <a:endParaRPr lang="en-US" sz="1700" b="0" dirty="0">
                        <a:solidFill>
                          <a:schemeClr val="tx1"/>
                        </a:solidFill>
                      </a:endParaRP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63</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15</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68" name="Text Box 529">
            <a:extLst>
              <a:ext uri="{FF2B5EF4-FFF2-40B4-BE49-F238E27FC236}">
                <a16:creationId xmlns:a16="http://schemas.microsoft.com/office/drawing/2014/main" id="{A0F7466A-5086-F506-33AB-7D39D52D7A20}"/>
              </a:ext>
            </a:extLst>
          </p:cNvPr>
          <p:cNvSpPr txBox="1">
            <a:spLocks noChangeArrowheads="1"/>
          </p:cNvSpPr>
          <p:nvPr/>
        </p:nvSpPr>
        <p:spPr bwMode="auto">
          <a:xfrm>
            <a:off x="1161633" y="9530199"/>
            <a:ext cx="7730751"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Introduction</a:t>
            </a:r>
          </a:p>
        </p:txBody>
      </p:sp>
      <p:sp>
        <p:nvSpPr>
          <p:cNvPr id="69" name="Text Box 528">
            <a:extLst>
              <a:ext uri="{FF2B5EF4-FFF2-40B4-BE49-F238E27FC236}">
                <a16:creationId xmlns:a16="http://schemas.microsoft.com/office/drawing/2014/main" id="{8C0C680D-11A0-CD28-D540-295CB154764F}"/>
              </a:ext>
            </a:extLst>
          </p:cNvPr>
          <p:cNvSpPr txBox="1">
            <a:spLocks noChangeArrowheads="1"/>
          </p:cNvSpPr>
          <p:nvPr/>
        </p:nvSpPr>
        <p:spPr bwMode="auto">
          <a:xfrm>
            <a:off x="1161280" y="10271231"/>
            <a:ext cx="7148629" cy="7110160"/>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2400" b="1" cap="all" dirty="0">
                <a:solidFill>
                  <a:schemeClr val="accent1"/>
                </a:solidFill>
                <a:ea typeface="MS PGothic" pitchFamily="34" charset="-128"/>
              </a:rPr>
              <a:t>PROCEDURAL FACTORS</a:t>
            </a:r>
            <a:br>
              <a:rPr lang="en-US" altLang="ja-JP" sz="2400" b="1" dirty="0">
                <a:ea typeface="MS PGothic" pitchFamily="34" charset="-128"/>
              </a:rPr>
            </a:b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a:t>
            </a:r>
            <a:r>
              <a:rPr lang="en-US" altLang="ja-JP" sz="2400" dirty="0" err="1">
                <a:ea typeface="MS PGothic" pitchFamily="34" charset="-128"/>
              </a:rPr>
              <a:t>Duis</a:t>
            </a:r>
            <a:r>
              <a:rPr lang="en-US" altLang="ja-JP" sz="2400" dirty="0">
                <a:ea typeface="MS PGothic" pitchFamily="34" charset="-128"/>
              </a:rPr>
              <a:t>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r>
            <a:r>
              <a:rPr lang="en-US" altLang="ja-JP" sz="2400" dirty="0" err="1">
                <a:ea typeface="MS PGothic" pitchFamily="34" charset="-128"/>
              </a:rPr>
              <a:t>Curabitur</a:t>
            </a:r>
            <a:r>
              <a:rPr lang="en-US" altLang="ja-JP" sz="2400" dirty="0">
                <a:ea typeface="MS PGothic" pitchFamily="34" charset="-128"/>
              </a:rPr>
              <a:t>.</a:t>
            </a:r>
          </a:p>
          <a:p>
            <a:pPr marL="0" lvl="1">
              <a:spcBef>
                <a:spcPts val="1227"/>
              </a:spcBef>
              <a:spcAft>
                <a:spcPts val="1227"/>
              </a:spcAft>
              <a:buClr>
                <a:schemeClr val="tx1"/>
              </a:buClr>
              <a:buSzTx/>
            </a:pPr>
            <a:r>
              <a:rPr lang="en-US" altLang="ja-JP" sz="2400" b="1" dirty="0">
                <a:ea typeface="MS PGothic" pitchFamily="34" charset="-128"/>
              </a:rPr>
              <a:t>Baseline Characteristics</a:t>
            </a:r>
            <a:br>
              <a:rPr lang="en-US" altLang="ja-JP" sz="2400" dirty="0">
                <a:ea typeface="MS PGothic" pitchFamily="34" charset="-128"/>
              </a:rPr>
            </a:b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endParaRPr lang="en-US" altLang="ja-JP" sz="2400" dirty="0">
              <a:ea typeface="MS PGothic" pitchFamily="34" charset="-128"/>
            </a:endParaRP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Ihil</a:t>
            </a:r>
            <a:r>
              <a:rPr lang="en-US" altLang="ja-JP" sz="2400" dirty="0">
                <a:ea typeface="MS PGothic" pitchFamily="34" charset="-128"/>
              </a:rPr>
              <a:t> et </a:t>
            </a:r>
            <a:r>
              <a:rPr lang="en-US" altLang="ja-JP" sz="2400" dirty="0" err="1">
                <a:ea typeface="MS PGothic" pitchFamily="34" charset="-128"/>
              </a:rPr>
              <a:t>aut</a:t>
            </a:r>
            <a:r>
              <a:rPr lang="en-US" altLang="ja-JP" sz="2400" dirty="0">
                <a:ea typeface="MS PGothic" pitchFamily="34" charset="-128"/>
              </a:rPr>
              <a:t> </a:t>
            </a:r>
            <a:r>
              <a:rPr lang="en-US" altLang="ja-JP" sz="2400" dirty="0" err="1">
                <a:ea typeface="MS PGothic" pitchFamily="34" charset="-128"/>
              </a:rPr>
              <a:t>aspitiis</a:t>
            </a:r>
            <a:r>
              <a:rPr lang="en-US" altLang="ja-JP" sz="2400" dirty="0">
                <a:ea typeface="MS PGothic" pitchFamily="34" charset="-128"/>
              </a:rPr>
              <a:t> que sit </a:t>
            </a:r>
            <a:r>
              <a:rPr lang="en-US" altLang="ja-JP" sz="2400" dirty="0" err="1">
                <a:ea typeface="MS PGothic" pitchFamily="34" charset="-128"/>
              </a:rPr>
              <a:t>adic</a:t>
            </a:r>
            <a:r>
              <a:rPr lang="en-US" altLang="ja-JP" sz="2400" dirty="0">
                <a:ea typeface="MS PGothic" pitchFamily="34" charset="-128"/>
              </a:rPr>
              <a:t> </a:t>
            </a:r>
            <a:r>
              <a:rPr lang="en-US" altLang="ja-JP" sz="2400" dirty="0" err="1">
                <a:ea typeface="MS PGothic" pitchFamily="34" charset="-128"/>
              </a:rPr>
              <a:t>te</a:t>
            </a:r>
            <a:r>
              <a:rPr lang="en-US" altLang="ja-JP" sz="2400" dirty="0">
                <a:ea typeface="MS PGothic" pitchFamily="34" charset="-128"/>
              </a:rPr>
              <a:t> </a:t>
            </a:r>
            <a:r>
              <a:rPr lang="en-US" altLang="ja-JP" sz="2400" dirty="0" err="1">
                <a:ea typeface="MS PGothic" pitchFamily="34" charset="-128"/>
              </a:rPr>
              <a:t>velitati</a:t>
            </a:r>
            <a:r>
              <a:rPr lang="en-US" altLang="ja-JP" sz="2400" dirty="0">
                <a:ea typeface="MS PGothic" pitchFamily="34" charset="-128"/>
              </a:rPr>
              <a:t> </a:t>
            </a:r>
            <a:r>
              <a:rPr lang="en-US" altLang="ja-JP" sz="2400" dirty="0" err="1">
                <a:ea typeface="MS PGothic" pitchFamily="34" charset="-128"/>
              </a:rPr>
              <a:t>volorum</a:t>
            </a:r>
            <a:r>
              <a:rPr lang="en-US" altLang="ja-JP" sz="2400" dirty="0">
                <a:ea typeface="MS PGothic" pitchFamily="34" charset="-128"/>
              </a:rPr>
              <a:t> </a:t>
            </a:r>
            <a:r>
              <a:rPr lang="en-US" altLang="ja-JP" sz="2400" dirty="0" err="1">
                <a:ea typeface="MS PGothic" pitchFamily="34" charset="-128"/>
              </a:rPr>
              <a:t>vidunte</a:t>
            </a:r>
            <a:r>
              <a:rPr lang="en-US" altLang="ja-JP" sz="2400" dirty="0">
                <a:ea typeface="MS PGothic" pitchFamily="34" charset="-128"/>
              </a:rPr>
              <a:t> </a:t>
            </a:r>
            <a:r>
              <a:rPr lang="en-US" altLang="ja-JP" sz="2400" dirty="0" err="1">
                <a:ea typeface="MS PGothic" pitchFamily="34" charset="-128"/>
              </a:rPr>
              <a:t>coribus</a:t>
            </a:r>
            <a:r>
              <a:rPr lang="en-US" altLang="ja-JP" sz="2400" dirty="0">
                <a:ea typeface="MS PGothic" pitchFamily="34" charset="-128"/>
              </a:rPr>
              <a:t> </a:t>
            </a:r>
            <a:r>
              <a:rPr lang="en-US" altLang="ja-JP" sz="2400" dirty="0" err="1">
                <a:ea typeface="MS PGothic" pitchFamily="34" charset="-128"/>
              </a:rPr>
              <a:t>cilicia</a:t>
            </a:r>
            <a:r>
              <a:rPr lang="en-US" altLang="ja-JP" sz="2400" dirty="0">
                <a:ea typeface="MS PGothic" pitchFamily="34" charset="-128"/>
              </a:rPr>
              <a:t> </a:t>
            </a:r>
            <a:r>
              <a:rPr lang="en-US" altLang="ja-JP" sz="2400" dirty="0" err="1">
                <a:ea typeface="MS PGothic" pitchFamily="34" charset="-128"/>
              </a:rPr>
              <a:t>vitat</a:t>
            </a:r>
            <a:r>
              <a:rPr lang="en-US" altLang="ja-JP" sz="2400" dirty="0">
                <a:ea typeface="MS PGothic" pitchFamily="34" charset="-128"/>
              </a:rPr>
              <a:t> </a:t>
            </a:r>
            <a:r>
              <a:rPr lang="en-US" altLang="ja-JP" sz="2400" dirty="0" err="1">
                <a:ea typeface="MS PGothic" pitchFamily="34" charset="-128"/>
              </a:rPr>
              <a:t>facient</a:t>
            </a:r>
            <a:r>
              <a:rPr lang="en-US" altLang="ja-JP" sz="2400" dirty="0">
                <a:ea typeface="MS PGothic" pitchFamily="34" charset="-128"/>
              </a:rPr>
              <a:t> </a:t>
            </a:r>
            <a:r>
              <a:rPr lang="en-US" altLang="ja-JP" sz="2400" dirty="0" err="1">
                <a:ea typeface="MS PGothic" pitchFamily="34" charset="-128"/>
              </a:rPr>
              <a:t>quiate</a:t>
            </a:r>
            <a:r>
              <a:rPr lang="en-US" altLang="ja-JP" sz="2400" dirty="0">
                <a:ea typeface="MS PGothic" pitchFamily="34" charset="-128"/>
              </a:rPr>
              <a:t> </a:t>
            </a:r>
            <a:r>
              <a:rPr lang="en-US" altLang="ja-JP" sz="2400" dirty="0" err="1">
                <a:ea typeface="MS PGothic" pitchFamily="34" charset="-128"/>
              </a:rPr>
              <a:t>ipide</a:t>
            </a:r>
            <a:r>
              <a:rPr lang="en-US" altLang="ja-JP" sz="2400" dirty="0">
                <a:ea typeface="MS PGothic" pitchFamily="34" charset="-128"/>
              </a:rPr>
              <a:t> verum </a:t>
            </a:r>
            <a:r>
              <a:rPr lang="en-US" altLang="ja-JP" sz="2400" dirty="0" err="1">
                <a:ea typeface="MS PGothic" pitchFamily="34" charset="-128"/>
              </a:rPr>
              <a:t>volluptatis</a:t>
            </a:r>
            <a:r>
              <a:rPr lang="en-US" altLang="ja-JP" sz="2400" dirty="0">
                <a:ea typeface="MS PGothic" pitchFamily="34" charset="-128"/>
              </a:rPr>
              <a:t> </a:t>
            </a:r>
            <a:r>
              <a:rPr lang="en-US" altLang="ja-JP" sz="2400" dirty="0" err="1">
                <a:ea typeface="MS PGothic" pitchFamily="34" charset="-128"/>
              </a:rPr>
              <a:t>aris</a:t>
            </a:r>
            <a:r>
              <a:rPr lang="en-US" altLang="ja-JP" sz="2400" dirty="0">
                <a:ea typeface="MS PGothic" pitchFamily="34" charset="-128"/>
              </a:rPr>
              <a:t> </a:t>
            </a:r>
            <a:r>
              <a:rPr lang="en-US" altLang="ja-JP" sz="2400" dirty="0" err="1">
                <a:ea typeface="MS PGothic" pitchFamily="34" charset="-128"/>
              </a:rPr>
              <a:t>sinis</a:t>
            </a:r>
            <a:r>
              <a:rPr lang="en-US" altLang="ja-JP" sz="2400" dirty="0">
                <a:ea typeface="MS PGothic" pitchFamily="34" charset="-128"/>
              </a:rPr>
              <a:t> </a:t>
            </a:r>
            <a:r>
              <a:rPr lang="en-US" altLang="ja-JP" sz="2400" dirty="0" err="1">
                <a:ea typeface="MS PGothic" pitchFamily="34" charset="-128"/>
              </a:rPr>
              <a:t>comnit</a:t>
            </a:r>
            <a:r>
              <a:rPr lang="en-US" altLang="ja-JP" sz="2400" dirty="0">
                <a:ea typeface="MS PGothic" pitchFamily="34" charset="-128"/>
              </a:rPr>
              <a:t> </a:t>
            </a:r>
            <a:r>
              <a:rPr lang="en-US" altLang="ja-JP" sz="2400" dirty="0" err="1">
                <a:ea typeface="MS PGothic" pitchFamily="34" charset="-128"/>
              </a:rPr>
              <a:t>eturis</a:t>
            </a:r>
            <a:r>
              <a:rPr lang="en-US" altLang="ja-JP" sz="2400" dirty="0">
                <a:ea typeface="MS PGothic" pitchFamily="34" charset="-128"/>
              </a:rPr>
              <a:t>.</a:t>
            </a:r>
          </a:p>
        </p:txBody>
      </p:sp>
      <p:sp>
        <p:nvSpPr>
          <p:cNvPr id="70" name="Text Box 529">
            <a:extLst>
              <a:ext uri="{FF2B5EF4-FFF2-40B4-BE49-F238E27FC236}">
                <a16:creationId xmlns:a16="http://schemas.microsoft.com/office/drawing/2014/main" id="{A5594483-FC67-B33E-0129-DC2FC9520EE8}"/>
              </a:ext>
            </a:extLst>
          </p:cNvPr>
          <p:cNvSpPr txBox="1">
            <a:spLocks noChangeArrowheads="1"/>
          </p:cNvSpPr>
          <p:nvPr/>
        </p:nvSpPr>
        <p:spPr bwMode="auto">
          <a:xfrm>
            <a:off x="8477541" y="5310831"/>
            <a:ext cx="7656417"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Results</a:t>
            </a:r>
          </a:p>
        </p:txBody>
      </p:sp>
      <p:graphicFrame>
        <p:nvGraphicFramePr>
          <p:cNvPr id="71" name="Table 70">
            <a:extLst>
              <a:ext uri="{FF2B5EF4-FFF2-40B4-BE49-F238E27FC236}">
                <a16:creationId xmlns:a16="http://schemas.microsoft.com/office/drawing/2014/main" id="{B9C975DB-4328-5D87-3E16-E7310A8DBC56}"/>
              </a:ext>
            </a:extLst>
          </p:cNvPr>
          <p:cNvGraphicFramePr>
            <a:graphicFrameLocks noGrp="1"/>
          </p:cNvGraphicFramePr>
          <p:nvPr>
            <p:extLst>
              <p:ext uri="{D42A27DB-BD31-4B8C-83A1-F6EECF244321}">
                <p14:modId xmlns:p14="http://schemas.microsoft.com/office/powerpoint/2010/main" val="3436985004"/>
              </p:ext>
            </p:extLst>
          </p:nvPr>
        </p:nvGraphicFramePr>
        <p:xfrm>
          <a:off x="12571272" y="18428642"/>
          <a:ext cx="3435403" cy="2707359"/>
        </p:xfrm>
        <a:graphic>
          <a:graphicData uri="http://schemas.openxmlformats.org/drawingml/2006/table">
            <a:tbl>
              <a:tblPr firstRow="1" bandRow="1">
                <a:tableStyleId>{72833802-FEF1-4C79-8D5D-14CF1EAF98D9}</a:tableStyleId>
              </a:tblPr>
              <a:tblGrid>
                <a:gridCol w="956953">
                  <a:extLst>
                    <a:ext uri="{9D8B030D-6E8A-4147-A177-3AD203B41FA5}">
                      <a16:colId xmlns:a16="http://schemas.microsoft.com/office/drawing/2014/main" val="20000"/>
                    </a:ext>
                  </a:extLst>
                </a:gridCol>
                <a:gridCol w="826150">
                  <a:extLst>
                    <a:ext uri="{9D8B030D-6E8A-4147-A177-3AD203B41FA5}">
                      <a16:colId xmlns:a16="http://schemas.microsoft.com/office/drawing/2014/main" val="20001"/>
                    </a:ext>
                  </a:extLst>
                </a:gridCol>
                <a:gridCol w="826150">
                  <a:extLst>
                    <a:ext uri="{9D8B030D-6E8A-4147-A177-3AD203B41FA5}">
                      <a16:colId xmlns:a16="http://schemas.microsoft.com/office/drawing/2014/main" val="20002"/>
                    </a:ext>
                  </a:extLst>
                </a:gridCol>
                <a:gridCol w="826150">
                  <a:extLst>
                    <a:ext uri="{9D8B030D-6E8A-4147-A177-3AD203B41FA5}">
                      <a16:colId xmlns:a16="http://schemas.microsoft.com/office/drawing/2014/main" val="20003"/>
                    </a:ext>
                  </a:extLst>
                </a:gridCol>
              </a:tblGrid>
              <a:tr h="678859">
                <a:tc>
                  <a:txBody>
                    <a:bodyPr/>
                    <a:lstStyle/>
                    <a:p>
                      <a:pPr marL="0" indent="0" algn="l">
                        <a:lnSpc>
                          <a:spcPct val="100000"/>
                        </a:lnSpc>
                        <a:buFont typeface="Arial" panose="020B0604020202020204" pitchFamily="34" charset="0"/>
                        <a:buNone/>
                      </a:pPr>
                      <a:r>
                        <a:rPr lang="en-US" sz="1700" dirty="0">
                          <a:solidFill>
                            <a:schemeClr val="bg1"/>
                          </a:solidFill>
                        </a:rPr>
                        <a:t>Study</a:t>
                      </a:r>
                      <a:endParaRPr lang="en-US" sz="1700" b="0" dirty="0">
                        <a:solidFill>
                          <a:schemeClr val="bg1"/>
                        </a:solidFill>
                      </a:endParaRPr>
                    </a:p>
                  </a:txBody>
                  <a:tcPr marL="323437" marR="129375" marT="64687" marB="64687"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Pts (n)</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Yield</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bg1"/>
                          </a:solidFill>
                        </a:rPr>
                        <a:t>P</a:t>
                      </a:r>
                    </a:p>
                  </a:txBody>
                  <a:tcPr marL="129375" marR="129375" marT="64687" marB="64687"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507125">
                <a:tc>
                  <a:txBody>
                    <a:bodyPr/>
                    <a:lstStyle/>
                    <a:p>
                      <a:pPr marL="0" indent="0" algn="l">
                        <a:lnSpc>
                          <a:spcPct val="100000"/>
                        </a:lnSpc>
                        <a:buFont typeface="Arial" panose="020B0604020202020204" pitchFamily="34" charset="0"/>
                        <a:buNone/>
                      </a:pPr>
                      <a:r>
                        <a:rPr lang="en-US" sz="1700" b="1" dirty="0">
                          <a:solidFill>
                            <a:schemeClr val="tx1"/>
                          </a:solidFill>
                        </a:rPr>
                        <a:t>Year</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2018</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19</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2019</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50</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32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2020</a:t>
                      </a:r>
                      <a:endParaRPr lang="en-US" sz="1700" b="0" dirty="0">
                        <a:solidFill>
                          <a:schemeClr val="tx1"/>
                        </a:solidFill>
                      </a:endParaRP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63</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15</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72" name="Text Box 551">
            <a:extLst>
              <a:ext uri="{FF2B5EF4-FFF2-40B4-BE49-F238E27FC236}">
                <a16:creationId xmlns:a16="http://schemas.microsoft.com/office/drawing/2014/main" id="{5BCA85B6-844D-F296-9A74-B87F9FE721C5}"/>
              </a:ext>
            </a:extLst>
          </p:cNvPr>
          <p:cNvSpPr txBox="1">
            <a:spLocks noChangeArrowheads="1"/>
          </p:cNvSpPr>
          <p:nvPr/>
        </p:nvSpPr>
        <p:spPr bwMode="auto">
          <a:xfrm>
            <a:off x="12391397" y="21281884"/>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Table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73" name="Text Box 529">
            <a:extLst>
              <a:ext uri="{FF2B5EF4-FFF2-40B4-BE49-F238E27FC236}">
                <a16:creationId xmlns:a16="http://schemas.microsoft.com/office/drawing/2014/main" id="{E92F13AD-1ADA-94A3-4244-032E27EBAE2D}"/>
              </a:ext>
            </a:extLst>
          </p:cNvPr>
          <p:cNvSpPr txBox="1">
            <a:spLocks noChangeArrowheads="1"/>
          </p:cNvSpPr>
          <p:nvPr/>
        </p:nvSpPr>
        <p:spPr bwMode="auto">
          <a:xfrm>
            <a:off x="12606272" y="17751376"/>
            <a:ext cx="2766303" cy="477001"/>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TABLE 2: TITLE</a:t>
            </a:r>
          </a:p>
        </p:txBody>
      </p:sp>
      <p:sp>
        <p:nvSpPr>
          <p:cNvPr id="74" name="Text Box 529">
            <a:extLst>
              <a:ext uri="{FF2B5EF4-FFF2-40B4-BE49-F238E27FC236}">
                <a16:creationId xmlns:a16="http://schemas.microsoft.com/office/drawing/2014/main" id="{B47F71E0-D27E-E1D2-1DAA-843CEB1AC225}"/>
              </a:ext>
            </a:extLst>
          </p:cNvPr>
          <p:cNvSpPr txBox="1">
            <a:spLocks noChangeArrowheads="1"/>
          </p:cNvSpPr>
          <p:nvPr/>
        </p:nvSpPr>
        <p:spPr bwMode="auto">
          <a:xfrm>
            <a:off x="12388558" y="13066054"/>
            <a:ext cx="3879802" cy="723900"/>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FIGURE 2</a:t>
            </a:r>
          </a:p>
        </p:txBody>
      </p:sp>
      <p:graphicFrame>
        <p:nvGraphicFramePr>
          <p:cNvPr id="75" name="Object 386">
            <a:extLst>
              <a:ext uri="{FF2B5EF4-FFF2-40B4-BE49-F238E27FC236}">
                <a16:creationId xmlns:a16="http://schemas.microsoft.com/office/drawing/2014/main" id="{D3252310-BB01-D76F-79F1-BEAE335168D1}"/>
              </a:ext>
            </a:extLst>
          </p:cNvPr>
          <p:cNvGraphicFramePr>
            <a:graphicFrameLocks/>
          </p:cNvGraphicFramePr>
          <p:nvPr>
            <p:extLst>
              <p:ext uri="{D42A27DB-BD31-4B8C-83A1-F6EECF244321}">
                <p14:modId xmlns:p14="http://schemas.microsoft.com/office/powerpoint/2010/main" val="529825779"/>
              </p:ext>
            </p:extLst>
          </p:nvPr>
        </p:nvGraphicFramePr>
        <p:xfrm>
          <a:off x="13035079" y="13640471"/>
          <a:ext cx="2713460" cy="2411503"/>
        </p:xfrm>
        <a:graphic>
          <a:graphicData uri="http://schemas.openxmlformats.org/drawingml/2006/chart">
            <c:chart xmlns:c="http://schemas.openxmlformats.org/drawingml/2006/chart" xmlns:r="http://schemas.openxmlformats.org/officeDocument/2006/relationships" r:id="rId11"/>
          </a:graphicData>
        </a:graphic>
      </p:graphicFrame>
      <p:sp>
        <p:nvSpPr>
          <p:cNvPr id="76" name="Text Box 579">
            <a:extLst>
              <a:ext uri="{FF2B5EF4-FFF2-40B4-BE49-F238E27FC236}">
                <a16:creationId xmlns:a16="http://schemas.microsoft.com/office/drawing/2014/main" id="{F711496D-D695-22A4-353A-2AC82F01CEFD}"/>
              </a:ext>
            </a:extLst>
          </p:cNvPr>
          <p:cNvSpPr txBox="1">
            <a:spLocks noChangeArrowheads="1"/>
          </p:cNvSpPr>
          <p:nvPr/>
        </p:nvSpPr>
        <p:spPr bwMode="auto">
          <a:xfrm rot="16200000">
            <a:off x="11736875" y="15301610"/>
            <a:ext cx="2225698" cy="2407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89560" tIns="144780" rIns="289560" bIns="144780" anchor="ctr" anchorCtr="1">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lgn="ctr">
              <a:spcBef>
                <a:spcPct val="50000"/>
              </a:spcBef>
              <a:buClrTx/>
              <a:buSzTx/>
            </a:pPr>
            <a:r>
              <a:rPr lang="en-US" sz="1900" dirty="0"/>
              <a:t>Axis label here</a:t>
            </a:r>
          </a:p>
        </p:txBody>
      </p:sp>
      <p:sp>
        <p:nvSpPr>
          <p:cNvPr id="77" name="Text Box 551">
            <a:extLst>
              <a:ext uri="{FF2B5EF4-FFF2-40B4-BE49-F238E27FC236}">
                <a16:creationId xmlns:a16="http://schemas.microsoft.com/office/drawing/2014/main" id="{A8A77EE8-160F-3E9A-4426-5A0832C65B18}"/>
              </a:ext>
            </a:extLst>
          </p:cNvPr>
          <p:cNvSpPr txBox="1">
            <a:spLocks noChangeArrowheads="1"/>
          </p:cNvSpPr>
          <p:nvPr/>
        </p:nvSpPr>
        <p:spPr bwMode="auto">
          <a:xfrm>
            <a:off x="12388558" y="16479441"/>
            <a:ext cx="3854528"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Figure legend </a:t>
            </a:r>
            <a:r>
              <a:rPr lang="en-US" sz="1900" dirty="0" err="1"/>
              <a:t>sdfkj</a:t>
            </a:r>
            <a:r>
              <a:rPr lang="en-US" sz="1900" dirty="0"/>
              <a:t> </a:t>
            </a:r>
            <a:r>
              <a:rPr lang="en-US" sz="1900" dirty="0" err="1"/>
              <a:t>uwer</a:t>
            </a:r>
            <a:r>
              <a:rPr lang="en-US" sz="1900" dirty="0"/>
              <a:t> </a:t>
            </a:r>
            <a:r>
              <a:rPr lang="en-US" sz="1900" dirty="0" err="1"/>
              <a:t>lkjfsjka</a:t>
            </a:r>
            <a:endParaRPr lang="en-US" sz="1900" dirty="0"/>
          </a:p>
        </p:txBody>
      </p:sp>
    </p:spTree>
    <p:custDataLst>
      <p:custData r:id="rId1"/>
      <p:custData r:id="rId2"/>
    </p:custDataLst>
    <p:extLst>
      <p:ext uri="{BB962C8B-B14F-4D97-AF65-F5344CB8AC3E}">
        <p14:creationId xmlns:p14="http://schemas.microsoft.com/office/powerpoint/2010/main" val="132812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FFB2-AB44-30EB-4E2D-C08B7334A6DC}"/>
            </a:ext>
          </a:extLst>
        </p:cNvPr>
        <p:cNvGrpSpPr/>
        <p:nvPr/>
      </p:nvGrpSpPr>
      <p:grpSpPr>
        <a:xfrm>
          <a:off x="0" y="0"/>
          <a:ext cx="0" cy="0"/>
          <a:chOff x="0" y="0"/>
          <a:chExt cx="0" cy="0"/>
        </a:xfrm>
      </p:grpSpPr>
      <p:pic>
        <p:nvPicPr>
          <p:cNvPr id="58" name="Picture 57" descr="A white text on a black background&#10;&#10;AI-generated content may be incorrect.">
            <a:extLst>
              <a:ext uri="{FF2B5EF4-FFF2-40B4-BE49-F238E27FC236}">
                <a16:creationId xmlns:a16="http://schemas.microsoft.com/office/drawing/2014/main" id="{E20D054A-308E-6C4B-B93A-AA88272E6ADD}"/>
              </a:ext>
            </a:extLst>
          </p:cNvPr>
          <p:cNvPicPr>
            <a:picLocks noChangeAspect="1"/>
          </p:cNvPicPr>
          <p:nvPr/>
        </p:nvPicPr>
        <p:blipFill>
          <a:blip r:embed="rId5"/>
          <a:stretch>
            <a:fillRect/>
          </a:stretch>
        </p:blipFill>
        <p:spPr>
          <a:xfrm>
            <a:off x="228051" y="30552402"/>
            <a:ext cx="4448425" cy="1292268"/>
          </a:xfrm>
          <a:prstGeom prst="rect">
            <a:avLst/>
          </a:prstGeom>
        </p:spPr>
      </p:pic>
      <p:sp>
        <p:nvSpPr>
          <p:cNvPr id="5" name="Text Placeholder 4">
            <a:extLst>
              <a:ext uri="{FF2B5EF4-FFF2-40B4-BE49-F238E27FC236}">
                <a16:creationId xmlns:a16="http://schemas.microsoft.com/office/drawing/2014/main" id="{BAC896D0-1663-EE14-C208-4034BCABFBD5}"/>
              </a:ext>
            </a:extLst>
          </p:cNvPr>
          <p:cNvSpPr>
            <a:spLocks noGrp="1"/>
          </p:cNvSpPr>
          <p:nvPr>
            <p:ph type="body" sz="quarter" idx="12"/>
          </p:nvPr>
        </p:nvSpPr>
        <p:spPr/>
        <p:txBody>
          <a:bodyPr lIns="91440" tIns="0" bIns="91440" anchor="t" anchorCtr="0"/>
          <a:lstStyle/>
          <a:p>
            <a:r>
              <a:rPr lang="en-US" altLang="en-US" dirty="0">
                <a:solidFill>
                  <a:schemeClr val="bg1"/>
                </a:solidFill>
              </a:rPr>
              <a:t>Poster Title Goes Here </a:t>
            </a:r>
            <a:br>
              <a:rPr lang="en-US" altLang="en-US" dirty="0">
                <a:solidFill>
                  <a:schemeClr val="bg1"/>
                </a:solidFill>
              </a:rPr>
            </a:br>
            <a:r>
              <a:rPr lang="en-US" altLang="en-US" dirty="0">
                <a:solidFill>
                  <a:schemeClr val="bg1"/>
                </a:solidFill>
              </a:rPr>
              <a:t>Poster Title Goes Here</a:t>
            </a:r>
            <a:endParaRPr lang="en-US" dirty="0"/>
          </a:p>
        </p:txBody>
      </p:sp>
      <p:sp>
        <p:nvSpPr>
          <p:cNvPr id="3" name="Text Placeholder 2">
            <a:extLst>
              <a:ext uri="{FF2B5EF4-FFF2-40B4-BE49-F238E27FC236}">
                <a16:creationId xmlns:a16="http://schemas.microsoft.com/office/drawing/2014/main" id="{87B6D7DA-E8C4-7FDC-3A21-898F0FCA8478}"/>
              </a:ext>
            </a:extLst>
          </p:cNvPr>
          <p:cNvSpPr>
            <a:spLocks noGrp="1"/>
          </p:cNvSpPr>
          <p:nvPr>
            <p:ph type="body" sz="quarter" idx="10"/>
          </p:nvPr>
        </p:nvSpPr>
        <p:spPr>
          <a:xfrm>
            <a:off x="2668754" y="2673267"/>
            <a:ext cx="12036091" cy="1445342"/>
          </a:xfrm>
        </p:spPr>
        <p:txBody>
          <a:bodyPr/>
          <a:lstStyle/>
          <a:p>
            <a:r>
              <a:rPr lang="en-US" sz="3000" dirty="0"/>
              <a:t>Author Name Goes Here, M.D.</a:t>
            </a:r>
            <a:r>
              <a:rPr lang="en-US" sz="3000" baseline="30000" dirty="0"/>
              <a:t>1</a:t>
            </a:r>
            <a:r>
              <a:rPr lang="en-US" sz="3000" dirty="0"/>
              <a:t>, Author Name Goes Here, M.D.</a:t>
            </a:r>
            <a:r>
              <a:rPr lang="en-US" sz="3000" baseline="30000" dirty="0"/>
              <a:t>2</a:t>
            </a:r>
            <a:r>
              <a:rPr lang="en-US" sz="3000" dirty="0"/>
              <a:t>, </a:t>
            </a:r>
          </a:p>
          <a:p>
            <a:r>
              <a:rPr lang="en-US" sz="2400" b="0" baseline="30000" dirty="0"/>
              <a:t>1</a:t>
            </a:r>
            <a:r>
              <a:rPr lang="en-US" sz="2400" b="0" dirty="0"/>
              <a:t>Division of XXXXXXXXXXX, </a:t>
            </a:r>
            <a:r>
              <a:rPr lang="en-US" sz="2400" b="0" baseline="30000" dirty="0"/>
              <a:t>2</a:t>
            </a:r>
            <a:r>
              <a:rPr lang="en-US" sz="2400" b="0" dirty="0"/>
              <a:t>Division of XXXXXXXXXXXX</a:t>
            </a:r>
          </a:p>
        </p:txBody>
      </p:sp>
      <p:pic>
        <p:nvPicPr>
          <p:cNvPr id="6" name="Picture 5" descr="A blue flag with a white logo&#10;&#10;AI-generated content may be incorrect.">
            <a:extLst>
              <a:ext uri="{FF2B5EF4-FFF2-40B4-BE49-F238E27FC236}">
                <a16:creationId xmlns:a16="http://schemas.microsoft.com/office/drawing/2014/main" id="{8DE01B26-2B63-3667-E676-CA5EB12CC63D}"/>
              </a:ext>
            </a:extLst>
          </p:cNvPr>
          <p:cNvPicPr>
            <a:picLocks noChangeAspect="1"/>
          </p:cNvPicPr>
          <p:nvPr/>
        </p:nvPicPr>
        <p:blipFill>
          <a:blip r:embed="rId6"/>
          <a:stretch>
            <a:fillRect/>
          </a:stretch>
        </p:blipFill>
        <p:spPr>
          <a:xfrm>
            <a:off x="190166" y="4289764"/>
            <a:ext cx="855693" cy="855693"/>
          </a:xfrm>
          <a:prstGeom prst="rect">
            <a:avLst/>
          </a:prstGeom>
        </p:spPr>
      </p:pic>
      <p:sp>
        <p:nvSpPr>
          <p:cNvPr id="26" name="Oval 25">
            <a:extLst>
              <a:ext uri="{FF2B5EF4-FFF2-40B4-BE49-F238E27FC236}">
                <a16:creationId xmlns:a16="http://schemas.microsoft.com/office/drawing/2014/main" id="{00094DEA-44EE-3732-7ED1-D4A37C237DF6}"/>
              </a:ext>
            </a:extLst>
          </p:cNvPr>
          <p:cNvSpPr/>
          <p:nvPr/>
        </p:nvSpPr>
        <p:spPr>
          <a:xfrm>
            <a:off x="834836" y="3424858"/>
            <a:ext cx="69368" cy="69368"/>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E16CB67-B35F-B9F2-A251-C81CC2A2CED4}"/>
              </a:ext>
            </a:extLst>
          </p:cNvPr>
          <p:cNvSpPr txBox="1"/>
          <p:nvPr/>
        </p:nvSpPr>
        <p:spPr>
          <a:xfrm>
            <a:off x="1013120" y="4516047"/>
            <a:ext cx="2878288" cy="461665"/>
          </a:xfrm>
          <a:prstGeom prst="rect">
            <a:avLst/>
          </a:prstGeom>
          <a:noFill/>
        </p:spPr>
        <p:txBody>
          <a:bodyPr wrap="none" rtlCol="0">
            <a:spAutoFit/>
          </a:bodyPr>
          <a:lstStyle/>
          <a:p>
            <a:r>
              <a:rPr lang="en-US" sz="2400" dirty="0">
                <a:solidFill>
                  <a:srgbClr val="A1EFFE"/>
                </a:solidFill>
                <a:effectLst>
                  <a:outerShdw blurRad="38100" dist="38100" dir="2700000" algn="tl">
                    <a:srgbClr val="000000">
                      <a:alpha val="43137"/>
                    </a:srgbClr>
                  </a:outerShdw>
                </a:effectLst>
              </a:rPr>
              <a:t>Your Country Name</a:t>
            </a:r>
          </a:p>
        </p:txBody>
      </p:sp>
      <p:sp>
        <p:nvSpPr>
          <p:cNvPr id="28" name="TextBox 27">
            <a:extLst>
              <a:ext uri="{FF2B5EF4-FFF2-40B4-BE49-F238E27FC236}">
                <a16:creationId xmlns:a16="http://schemas.microsoft.com/office/drawing/2014/main" id="{370C7EBF-4048-9752-4C24-9BA5CB5A1C08}"/>
              </a:ext>
            </a:extLst>
          </p:cNvPr>
          <p:cNvSpPr txBox="1"/>
          <p:nvPr/>
        </p:nvSpPr>
        <p:spPr>
          <a:xfrm>
            <a:off x="3670173" y="4033116"/>
            <a:ext cx="4083548" cy="646331"/>
          </a:xfrm>
          <a:prstGeom prst="rect">
            <a:avLst/>
          </a:prstGeom>
          <a:noFill/>
          <a:ln w="38100">
            <a:noFill/>
          </a:ln>
        </p:spPr>
        <p:txBody>
          <a:bodyPr wrap="square" rtlCol="0">
            <a:spAutoFit/>
          </a:bodyPr>
          <a:lstStyle/>
          <a:p>
            <a:r>
              <a:rPr lang="en-US" sz="1800" dirty="0">
                <a:solidFill>
                  <a:srgbClr val="FFFF00"/>
                </a:solidFill>
              </a:rPr>
              <a:t>Move the red dot on the map to indicate where you are from</a:t>
            </a:r>
          </a:p>
        </p:txBody>
      </p:sp>
      <p:sp>
        <p:nvSpPr>
          <p:cNvPr id="29" name="Freeform 28">
            <a:extLst>
              <a:ext uri="{FF2B5EF4-FFF2-40B4-BE49-F238E27FC236}">
                <a16:creationId xmlns:a16="http://schemas.microsoft.com/office/drawing/2014/main" id="{E8D0A893-01CF-E335-EA10-3F2354E8CC96}"/>
              </a:ext>
            </a:extLst>
          </p:cNvPr>
          <p:cNvSpPr/>
          <p:nvPr/>
        </p:nvSpPr>
        <p:spPr>
          <a:xfrm>
            <a:off x="3871732" y="4795567"/>
            <a:ext cx="1197573" cy="199277"/>
          </a:xfrm>
          <a:custGeom>
            <a:avLst/>
            <a:gdLst>
              <a:gd name="connsiteX0" fmla="*/ 0 w 1632030"/>
              <a:gd name="connsiteY0" fmla="*/ 0 h 914824"/>
              <a:gd name="connsiteX1" fmla="*/ 57873 w 1632030"/>
              <a:gd name="connsiteY1" fmla="*/ 23149 h 914824"/>
              <a:gd name="connsiteX2" fmla="*/ 92597 w 1632030"/>
              <a:gd name="connsiteY2" fmla="*/ 46299 h 914824"/>
              <a:gd name="connsiteX3" fmla="*/ 208344 w 1632030"/>
              <a:gd name="connsiteY3" fmla="*/ 81023 h 914824"/>
              <a:gd name="connsiteX4" fmla="*/ 243068 w 1632030"/>
              <a:gd name="connsiteY4" fmla="*/ 104172 h 914824"/>
              <a:gd name="connsiteX5" fmla="*/ 312516 w 1632030"/>
              <a:gd name="connsiteY5" fmla="*/ 127322 h 914824"/>
              <a:gd name="connsiteX6" fmla="*/ 335666 w 1632030"/>
              <a:gd name="connsiteY6" fmla="*/ 150471 h 914824"/>
              <a:gd name="connsiteX7" fmla="*/ 405114 w 1632030"/>
              <a:gd name="connsiteY7" fmla="*/ 173620 h 914824"/>
              <a:gd name="connsiteX8" fmla="*/ 439838 w 1632030"/>
              <a:gd name="connsiteY8" fmla="*/ 185195 h 914824"/>
              <a:gd name="connsiteX9" fmla="*/ 474562 w 1632030"/>
              <a:gd name="connsiteY9" fmla="*/ 208344 h 914824"/>
              <a:gd name="connsiteX10" fmla="*/ 520861 w 1632030"/>
              <a:gd name="connsiteY10" fmla="*/ 254643 h 914824"/>
              <a:gd name="connsiteX11" fmla="*/ 590309 w 1632030"/>
              <a:gd name="connsiteY11" fmla="*/ 289367 h 914824"/>
              <a:gd name="connsiteX12" fmla="*/ 613458 w 1632030"/>
              <a:gd name="connsiteY12" fmla="*/ 324091 h 914824"/>
              <a:gd name="connsiteX13" fmla="*/ 636608 w 1632030"/>
              <a:gd name="connsiteY13" fmla="*/ 393539 h 914824"/>
              <a:gd name="connsiteX14" fmla="*/ 625033 w 1632030"/>
              <a:gd name="connsiteY14" fmla="*/ 486137 h 914824"/>
              <a:gd name="connsiteX15" fmla="*/ 555585 w 1632030"/>
              <a:gd name="connsiteY15" fmla="*/ 532435 h 914824"/>
              <a:gd name="connsiteX16" fmla="*/ 486137 w 1632030"/>
              <a:gd name="connsiteY16" fmla="*/ 555585 h 914824"/>
              <a:gd name="connsiteX17" fmla="*/ 428263 w 1632030"/>
              <a:gd name="connsiteY17" fmla="*/ 636608 h 914824"/>
              <a:gd name="connsiteX18" fmla="*/ 451413 w 1632030"/>
              <a:gd name="connsiteY18" fmla="*/ 740780 h 914824"/>
              <a:gd name="connsiteX19" fmla="*/ 520861 w 1632030"/>
              <a:gd name="connsiteY19" fmla="*/ 810228 h 914824"/>
              <a:gd name="connsiteX20" fmla="*/ 636608 w 1632030"/>
              <a:gd name="connsiteY20" fmla="*/ 844952 h 914824"/>
              <a:gd name="connsiteX21" fmla="*/ 694481 w 1632030"/>
              <a:gd name="connsiteY21" fmla="*/ 856527 h 914824"/>
              <a:gd name="connsiteX22" fmla="*/ 821803 w 1632030"/>
              <a:gd name="connsiteY22" fmla="*/ 868101 h 914824"/>
              <a:gd name="connsiteX23" fmla="*/ 1088020 w 1632030"/>
              <a:gd name="connsiteY23" fmla="*/ 879676 h 914824"/>
              <a:gd name="connsiteX24" fmla="*/ 1400537 w 1632030"/>
              <a:gd name="connsiteY24" fmla="*/ 902825 h 914824"/>
              <a:gd name="connsiteX25" fmla="*/ 1632030 w 1632030"/>
              <a:gd name="connsiteY25" fmla="*/ 914400 h 91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32030" h="914824">
                <a:moveTo>
                  <a:pt x="0" y="0"/>
                </a:moveTo>
                <a:cubicBezTo>
                  <a:pt x="19291" y="7716"/>
                  <a:pt x="39290" y="13857"/>
                  <a:pt x="57873" y="23149"/>
                </a:cubicBezTo>
                <a:cubicBezTo>
                  <a:pt x="70315" y="29370"/>
                  <a:pt x="79811" y="40819"/>
                  <a:pt x="92597" y="46299"/>
                </a:cubicBezTo>
                <a:cubicBezTo>
                  <a:pt x="137898" y="65714"/>
                  <a:pt x="161649" y="49893"/>
                  <a:pt x="208344" y="81023"/>
                </a:cubicBezTo>
                <a:cubicBezTo>
                  <a:pt x="219919" y="88739"/>
                  <a:pt x="230356" y="98522"/>
                  <a:pt x="243068" y="104172"/>
                </a:cubicBezTo>
                <a:cubicBezTo>
                  <a:pt x="265366" y="114082"/>
                  <a:pt x="312516" y="127322"/>
                  <a:pt x="312516" y="127322"/>
                </a:cubicBezTo>
                <a:cubicBezTo>
                  <a:pt x="320233" y="135038"/>
                  <a:pt x="325905" y="145591"/>
                  <a:pt x="335666" y="150471"/>
                </a:cubicBezTo>
                <a:cubicBezTo>
                  <a:pt x="357491" y="161383"/>
                  <a:pt x="381965" y="165904"/>
                  <a:pt x="405114" y="173620"/>
                </a:cubicBezTo>
                <a:cubicBezTo>
                  <a:pt x="416689" y="177478"/>
                  <a:pt x="429686" y="178427"/>
                  <a:pt x="439838" y="185195"/>
                </a:cubicBezTo>
                <a:cubicBezTo>
                  <a:pt x="451413" y="192911"/>
                  <a:pt x="464000" y="199291"/>
                  <a:pt x="474562" y="208344"/>
                </a:cubicBezTo>
                <a:cubicBezTo>
                  <a:pt x="491133" y="222548"/>
                  <a:pt x="500156" y="247741"/>
                  <a:pt x="520861" y="254643"/>
                </a:cubicBezTo>
                <a:cubicBezTo>
                  <a:pt x="568782" y="270617"/>
                  <a:pt x="545433" y="259450"/>
                  <a:pt x="590309" y="289367"/>
                </a:cubicBezTo>
                <a:cubicBezTo>
                  <a:pt x="598025" y="300942"/>
                  <a:pt x="607808" y="311379"/>
                  <a:pt x="613458" y="324091"/>
                </a:cubicBezTo>
                <a:cubicBezTo>
                  <a:pt x="623368" y="346389"/>
                  <a:pt x="636608" y="393539"/>
                  <a:pt x="636608" y="393539"/>
                </a:cubicBezTo>
                <a:cubicBezTo>
                  <a:pt x="632750" y="424405"/>
                  <a:pt x="640707" y="459268"/>
                  <a:pt x="625033" y="486137"/>
                </a:cubicBezTo>
                <a:cubicBezTo>
                  <a:pt x="611014" y="510169"/>
                  <a:pt x="581979" y="523637"/>
                  <a:pt x="555585" y="532435"/>
                </a:cubicBezTo>
                <a:lnTo>
                  <a:pt x="486137" y="555585"/>
                </a:lnTo>
                <a:cubicBezTo>
                  <a:pt x="431211" y="610511"/>
                  <a:pt x="446740" y="581179"/>
                  <a:pt x="428263" y="636608"/>
                </a:cubicBezTo>
                <a:cubicBezTo>
                  <a:pt x="428556" y="638369"/>
                  <a:pt x="439324" y="725237"/>
                  <a:pt x="451413" y="740780"/>
                </a:cubicBezTo>
                <a:cubicBezTo>
                  <a:pt x="471512" y="766622"/>
                  <a:pt x="489803" y="799875"/>
                  <a:pt x="520861" y="810228"/>
                </a:cubicBezTo>
                <a:cubicBezTo>
                  <a:pt x="578566" y="829463"/>
                  <a:pt x="584130" y="833290"/>
                  <a:pt x="636608" y="844952"/>
                </a:cubicBezTo>
                <a:cubicBezTo>
                  <a:pt x="655813" y="849220"/>
                  <a:pt x="674960" y="854087"/>
                  <a:pt x="694481" y="856527"/>
                </a:cubicBezTo>
                <a:cubicBezTo>
                  <a:pt x="736768" y="861813"/>
                  <a:pt x="779261" y="865599"/>
                  <a:pt x="821803" y="868101"/>
                </a:cubicBezTo>
                <a:cubicBezTo>
                  <a:pt x="910473" y="873317"/>
                  <a:pt x="999281" y="875818"/>
                  <a:pt x="1088020" y="879676"/>
                </a:cubicBezTo>
                <a:cubicBezTo>
                  <a:pt x="1438734" y="911560"/>
                  <a:pt x="937983" y="867245"/>
                  <a:pt x="1400537" y="902825"/>
                </a:cubicBezTo>
                <a:cubicBezTo>
                  <a:pt x="1600924" y="918239"/>
                  <a:pt x="1431489" y="914400"/>
                  <a:pt x="1632030" y="914400"/>
                </a:cubicBezTo>
              </a:path>
            </a:pathLst>
          </a:custGeom>
          <a:noFill/>
          <a:ln w="38100">
            <a:solidFill>
              <a:srgbClr val="FFFF00"/>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D7A1DE8-E629-4BB5-E343-202233C0EA8C}"/>
              </a:ext>
            </a:extLst>
          </p:cNvPr>
          <p:cNvSpPr txBox="1"/>
          <p:nvPr/>
        </p:nvSpPr>
        <p:spPr>
          <a:xfrm>
            <a:off x="4470518" y="4748188"/>
            <a:ext cx="4083548" cy="369332"/>
          </a:xfrm>
          <a:prstGeom prst="rect">
            <a:avLst/>
          </a:prstGeom>
          <a:noFill/>
          <a:ln w="38100">
            <a:noFill/>
          </a:ln>
        </p:spPr>
        <p:txBody>
          <a:bodyPr wrap="square" rtlCol="0">
            <a:spAutoFit/>
          </a:bodyPr>
          <a:lstStyle/>
          <a:p>
            <a:r>
              <a:rPr lang="en-US" sz="1800" dirty="0">
                <a:solidFill>
                  <a:srgbClr val="FFFF00"/>
                </a:solidFill>
              </a:rPr>
              <a:t>Indicate Your Country Here</a:t>
            </a:r>
          </a:p>
        </p:txBody>
      </p:sp>
      <p:sp>
        <p:nvSpPr>
          <p:cNvPr id="31" name="Freeform 30">
            <a:extLst>
              <a:ext uri="{FF2B5EF4-FFF2-40B4-BE49-F238E27FC236}">
                <a16:creationId xmlns:a16="http://schemas.microsoft.com/office/drawing/2014/main" id="{C491352F-9E40-D35B-3B1C-EA19197C061C}"/>
              </a:ext>
            </a:extLst>
          </p:cNvPr>
          <p:cNvSpPr/>
          <p:nvPr/>
        </p:nvSpPr>
        <p:spPr>
          <a:xfrm>
            <a:off x="1061901" y="4977712"/>
            <a:ext cx="1932972" cy="369332"/>
          </a:xfrm>
          <a:custGeom>
            <a:avLst/>
            <a:gdLst>
              <a:gd name="connsiteX0" fmla="*/ 0 w 1932972"/>
              <a:gd name="connsiteY0" fmla="*/ 0 h 532436"/>
              <a:gd name="connsiteX1" fmla="*/ 532435 w 1932972"/>
              <a:gd name="connsiteY1" fmla="*/ 34724 h 532436"/>
              <a:gd name="connsiteX2" fmla="*/ 636607 w 1932972"/>
              <a:gd name="connsiteY2" fmla="*/ 46299 h 532436"/>
              <a:gd name="connsiteX3" fmla="*/ 682906 w 1932972"/>
              <a:gd name="connsiteY3" fmla="*/ 57874 h 532436"/>
              <a:gd name="connsiteX4" fmla="*/ 775503 w 1932972"/>
              <a:gd name="connsiteY4" fmla="*/ 69448 h 532436"/>
              <a:gd name="connsiteX5" fmla="*/ 844951 w 1932972"/>
              <a:gd name="connsiteY5" fmla="*/ 81023 h 532436"/>
              <a:gd name="connsiteX6" fmla="*/ 949124 w 1932972"/>
              <a:gd name="connsiteY6" fmla="*/ 104173 h 532436"/>
              <a:gd name="connsiteX7" fmla="*/ 983848 w 1932972"/>
              <a:gd name="connsiteY7" fmla="*/ 115747 h 532436"/>
              <a:gd name="connsiteX8" fmla="*/ 1030146 w 1932972"/>
              <a:gd name="connsiteY8" fmla="*/ 173621 h 532436"/>
              <a:gd name="connsiteX9" fmla="*/ 1041721 w 1932972"/>
              <a:gd name="connsiteY9" fmla="*/ 208345 h 532436"/>
              <a:gd name="connsiteX10" fmla="*/ 1030146 w 1932972"/>
              <a:gd name="connsiteY10" fmla="*/ 243069 h 532436"/>
              <a:gd name="connsiteX11" fmla="*/ 1041721 w 1932972"/>
              <a:gd name="connsiteY11" fmla="*/ 312517 h 532436"/>
              <a:gd name="connsiteX12" fmla="*/ 1076445 w 1932972"/>
              <a:gd name="connsiteY12" fmla="*/ 381965 h 532436"/>
              <a:gd name="connsiteX13" fmla="*/ 1122744 w 1932972"/>
              <a:gd name="connsiteY13" fmla="*/ 428264 h 532436"/>
              <a:gd name="connsiteX14" fmla="*/ 1226916 w 1932972"/>
              <a:gd name="connsiteY14" fmla="*/ 486137 h 532436"/>
              <a:gd name="connsiteX15" fmla="*/ 1469984 w 1932972"/>
              <a:gd name="connsiteY15" fmla="*/ 509286 h 532436"/>
              <a:gd name="connsiteX16" fmla="*/ 1585731 w 1932972"/>
              <a:gd name="connsiteY16" fmla="*/ 520861 h 532436"/>
              <a:gd name="connsiteX17" fmla="*/ 1747777 w 1932972"/>
              <a:gd name="connsiteY17" fmla="*/ 532436 h 532436"/>
              <a:gd name="connsiteX18" fmla="*/ 1932972 w 1932972"/>
              <a:gd name="connsiteY18" fmla="*/ 520861 h 53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72" h="532436">
                <a:moveTo>
                  <a:pt x="0" y="0"/>
                </a:moveTo>
                <a:lnTo>
                  <a:pt x="532435" y="34724"/>
                </a:lnTo>
                <a:cubicBezTo>
                  <a:pt x="567281" y="37258"/>
                  <a:pt x="602076" y="40986"/>
                  <a:pt x="636607" y="46299"/>
                </a:cubicBezTo>
                <a:cubicBezTo>
                  <a:pt x="652330" y="48718"/>
                  <a:pt x="667214" y="55259"/>
                  <a:pt x="682906" y="57874"/>
                </a:cubicBezTo>
                <a:cubicBezTo>
                  <a:pt x="713589" y="62988"/>
                  <a:pt x="744710" y="65049"/>
                  <a:pt x="775503" y="69448"/>
                </a:cubicBezTo>
                <a:cubicBezTo>
                  <a:pt x="798736" y="72767"/>
                  <a:pt x="821861" y="76825"/>
                  <a:pt x="844951" y="81023"/>
                </a:cubicBezTo>
                <a:cubicBezTo>
                  <a:pt x="877775" y="86991"/>
                  <a:pt x="916608" y="94883"/>
                  <a:pt x="949124" y="104173"/>
                </a:cubicBezTo>
                <a:cubicBezTo>
                  <a:pt x="960855" y="107525"/>
                  <a:pt x="972273" y="111889"/>
                  <a:pt x="983848" y="115747"/>
                </a:cubicBezTo>
                <a:cubicBezTo>
                  <a:pt x="1005379" y="137279"/>
                  <a:pt x="1015545" y="144419"/>
                  <a:pt x="1030146" y="173621"/>
                </a:cubicBezTo>
                <a:cubicBezTo>
                  <a:pt x="1035602" y="184534"/>
                  <a:pt x="1037863" y="196770"/>
                  <a:pt x="1041721" y="208345"/>
                </a:cubicBezTo>
                <a:cubicBezTo>
                  <a:pt x="1037863" y="219920"/>
                  <a:pt x="1030146" y="230868"/>
                  <a:pt x="1030146" y="243069"/>
                </a:cubicBezTo>
                <a:cubicBezTo>
                  <a:pt x="1030146" y="266538"/>
                  <a:pt x="1036630" y="289607"/>
                  <a:pt x="1041721" y="312517"/>
                </a:cubicBezTo>
                <a:cubicBezTo>
                  <a:pt x="1047883" y="340243"/>
                  <a:pt x="1057716" y="360115"/>
                  <a:pt x="1076445" y="381965"/>
                </a:cubicBezTo>
                <a:cubicBezTo>
                  <a:pt x="1090649" y="398536"/>
                  <a:pt x="1104584" y="416157"/>
                  <a:pt x="1122744" y="428264"/>
                </a:cubicBezTo>
                <a:cubicBezTo>
                  <a:pt x="1148737" y="445592"/>
                  <a:pt x="1189306" y="481436"/>
                  <a:pt x="1226916" y="486137"/>
                </a:cubicBezTo>
                <a:cubicBezTo>
                  <a:pt x="1307677" y="496232"/>
                  <a:pt x="1388999" y="501187"/>
                  <a:pt x="1469984" y="509286"/>
                </a:cubicBezTo>
                <a:lnTo>
                  <a:pt x="1585731" y="520861"/>
                </a:lnTo>
                <a:cubicBezTo>
                  <a:pt x="1639697" y="525358"/>
                  <a:pt x="1693762" y="528578"/>
                  <a:pt x="1747777" y="532436"/>
                </a:cubicBezTo>
                <a:cubicBezTo>
                  <a:pt x="1917519" y="520311"/>
                  <a:pt x="1855669" y="520861"/>
                  <a:pt x="1932972" y="520861"/>
                </a:cubicBezTo>
              </a:path>
            </a:pathLst>
          </a:custGeom>
          <a:noFill/>
          <a:ln w="38100">
            <a:solidFill>
              <a:srgbClr val="FF85FF"/>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C473E07A-1F0E-DAE6-695A-5F62FBE016D3}"/>
              </a:ext>
            </a:extLst>
          </p:cNvPr>
          <p:cNvSpPr txBox="1"/>
          <p:nvPr/>
        </p:nvSpPr>
        <p:spPr>
          <a:xfrm>
            <a:off x="2703696" y="5124805"/>
            <a:ext cx="6329603" cy="369332"/>
          </a:xfrm>
          <a:prstGeom prst="rect">
            <a:avLst/>
          </a:prstGeom>
          <a:noFill/>
          <a:ln w="38100">
            <a:noFill/>
          </a:ln>
        </p:spPr>
        <p:txBody>
          <a:bodyPr wrap="square" rtlCol="0">
            <a:spAutoFit/>
          </a:bodyPr>
          <a:lstStyle/>
          <a:p>
            <a:r>
              <a:rPr lang="en-US" sz="1800" dirty="0">
                <a:solidFill>
                  <a:srgbClr val="FF85FF"/>
                </a:solidFill>
                <a:effectLst>
                  <a:outerShdw blurRad="38100" dist="38100" dir="2700000" algn="tl">
                    <a:srgbClr val="000000">
                      <a:alpha val="43137"/>
                    </a:srgbClr>
                  </a:outerShdw>
                </a:effectLst>
              </a:rPr>
              <a:t>Replace the United Nations flag with your National Flag</a:t>
            </a:r>
          </a:p>
        </p:txBody>
      </p:sp>
      <p:sp>
        <p:nvSpPr>
          <p:cNvPr id="33" name="Freeform 32">
            <a:extLst>
              <a:ext uri="{FF2B5EF4-FFF2-40B4-BE49-F238E27FC236}">
                <a16:creationId xmlns:a16="http://schemas.microsoft.com/office/drawing/2014/main" id="{92276C54-5938-EF9E-9D4B-E34CD022593E}"/>
              </a:ext>
            </a:extLst>
          </p:cNvPr>
          <p:cNvSpPr/>
          <p:nvPr/>
        </p:nvSpPr>
        <p:spPr>
          <a:xfrm>
            <a:off x="962526" y="3513221"/>
            <a:ext cx="3160295" cy="994611"/>
          </a:xfrm>
          <a:custGeom>
            <a:avLst/>
            <a:gdLst>
              <a:gd name="connsiteX0" fmla="*/ 0 w 3160295"/>
              <a:gd name="connsiteY0" fmla="*/ 0 h 994611"/>
              <a:gd name="connsiteX1" fmla="*/ 64169 w 3160295"/>
              <a:gd name="connsiteY1" fmla="*/ 80211 h 994611"/>
              <a:gd name="connsiteX2" fmla="*/ 160421 w 3160295"/>
              <a:gd name="connsiteY2" fmla="*/ 144379 h 994611"/>
              <a:gd name="connsiteX3" fmla="*/ 240632 w 3160295"/>
              <a:gd name="connsiteY3" fmla="*/ 208547 h 994611"/>
              <a:gd name="connsiteX4" fmla="*/ 272716 w 3160295"/>
              <a:gd name="connsiteY4" fmla="*/ 240632 h 994611"/>
              <a:gd name="connsiteX5" fmla="*/ 288758 w 3160295"/>
              <a:gd name="connsiteY5" fmla="*/ 288758 h 994611"/>
              <a:gd name="connsiteX6" fmla="*/ 320842 w 3160295"/>
              <a:gd name="connsiteY6" fmla="*/ 336884 h 994611"/>
              <a:gd name="connsiteX7" fmla="*/ 352927 w 3160295"/>
              <a:gd name="connsiteY7" fmla="*/ 433137 h 994611"/>
              <a:gd name="connsiteX8" fmla="*/ 368969 w 3160295"/>
              <a:gd name="connsiteY8" fmla="*/ 481263 h 994611"/>
              <a:gd name="connsiteX9" fmla="*/ 352927 w 3160295"/>
              <a:gd name="connsiteY9" fmla="*/ 625642 h 994611"/>
              <a:gd name="connsiteX10" fmla="*/ 336885 w 3160295"/>
              <a:gd name="connsiteY10" fmla="*/ 689811 h 994611"/>
              <a:gd name="connsiteX11" fmla="*/ 320842 w 3160295"/>
              <a:gd name="connsiteY11" fmla="*/ 786063 h 994611"/>
              <a:gd name="connsiteX12" fmla="*/ 368969 w 3160295"/>
              <a:gd name="connsiteY12" fmla="*/ 914400 h 994611"/>
              <a:gd name="connsiteX13" fmla="*/ 417095 w 3160295"/>
              <a:gd name="connsiteY13" fmla="*/ 930442 h 994611"/>
              <a:gd name="connsiteX14" fmla="*/ 1219200 w 3160295"/>
              <a:gd name="connsiteY14" fmla="*/ 930442 h 994611"/>
              <a:gd name="connsiteX15" fmla="*/ 1395663 w 3160295"/>
              <a:gd name="connsiteY15" fmla="*/ 946484 h 994611"/>
              <a:gd name="connsiteX16" fmla="*/ 1764632 w 3160295"/>
              <a:gd name="connsiteY16" fmla="*/ 962526 h 994611"/>
              <a:gd name="connsiteX17" fmla="*/ 2165685 w 3160295"/>
              <a:gd name="connsiteY17" fmla="*/ 994611 h 994611"/>
              <a:gd name="connsiteX18" fmla="*/ 2871537 w 3160295"/>
              <a:gd name="connsiteY18" fmla="*/ 962526 h 994611"/>
              <a:gd name="connsiteX19" fmla="*/ 3015916 w 3160295"/>
              <a:gd name="connsiteY19" fmla="*/ 946484 h 994611"/>
              <a:gd name="connsiteX20" fmla="*/ 3144253 w 3160295"/>
              <a:gd name="connsiteY20" fmla="*/ 962526 h 994611"/>
              <a:gd name="connsiteX21" fmla="*/ 3160295 w 3160295"/>
              <a:gd name="connsiteY21" fmla="*/ 962526 h 99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60295" h="994611">
                <a:moveTo>
                  <a:pt x="0" y="0"/>
                </a:moveTo>
                <a:cubicBezTo>
                  <a:pt x="21390" y="26737"/>
                  <a:pt x="38719" y="57306"/>
                  <a:pt x="64169" y="80211"/>
                </a:cubicBezTo>
                <a:cubicBezTo>
                  <a:pt x="92831" y="106006"/>
                  <a:pt x="133154" y="117113"/>
                  <a:pt x="160421" y="144379"/>
                </a:cubicBezTo>
                <a:cubicBezTo>
                  <a:pt x="237900" y="221855"/>
                  <a:pt x="139435" y="127588"/>
                  <a:pt x="240632" y="208547"/>
                </a:cubicBezTo>
                <a:cubicBezTo>
                  <a:pt x="252442" y="217995"/>
                  <a:pt x="262021" y="229937"/>
                  <a:pt x="272716" y="240632"/>
                </a:cubicBezTo>
                <a:cubicBezTo>
                  <a:pt x="278063" y="256674"/>
                  <a:pt x="281196" y="273633"/>
                  <a:pt x="288758" y="288758"/>
                </a:cubicBezTo>
                <a:cubicBezTo>
                  <a:pt x="297380" y="306003"/>
                  <a:pt x="313012" y="319266"/>
                  <a:pt x="320842" y="336884"/>
                </a:cubicBezTo>
                <a:cubicBezTo>
                  <a:pt x="334578" y="367789"/>
                  <a:pt x="342232" y="401053"/>
                  <a:pt x="352927" y="433137"/>
                </a:cubicBezTo>
                <a:lnTo>
                  <a:pt x="368969" y="481263"/>
                </a:lnTo>
                <a:cubicBezTo>
                  <a:pt x="363622" y="529389"/>
                  <a:pt x="360290" y="577783"/>
                  <a:pt x="352927" y="625642"/>
                </a:cubicBezTo>
                <a:cubicBezTo>
                  <a:pt x="349574" y="647434"/>
                  <a:pt x="341209" y="668191"/>
                  <a:pt x="336885" y="689811"/>
                </a:cubicBezTo>
                <a:cubicBezTo>
                  <a:pt x="330506" y="721706"/>
                  <a:pt x="326190" y="753979"/>
                  <a:pt x="320842" y="786063"/>
                </a:cubicBezTo>
                <a:cubicBezTo>
                  <a:pt x="329538" y="829542"/>
                  <a:pt x="329629" y="882928"/>
                  <a:pt x="368969" y="914400"/>
                </a:cubicBezTo>
                <a:cubicBezTo>
                  <a:pt x="382173" y="924963"/>
                  <a:pt x="401053" y="925095"/>
                  <a:pt x="417095" y="930442"/>
                </a:cubicBezTo>
                <a:cubicBezTo>
                  <a:pt x="764772" y="891811"/>
                  <a:pt x="579497" y="905838"/>
                  <a:pt x="1219200" y="930442"/>
                </a:cubicBezTo>
                <a:cubicBezTo>
                  <a:pt x="1278220" y="932712"/>
                  <a:pt x="1336701" y="943016"/>
                  <a:pt x="1395663" y="946484"/>
                </a:cubicBezTo>
                <a:cubicBezTo>
                  <a:pt x="1518556" y="953713"/>
                  <a:pt x="1641642" y="957179"/>
                  <a:pt x="1764632" y="962526"/>
                </a:cubicBezTo>
                <a:cubicBezTo>
                  <a:pt x="1922552" y="985086"/>
                  <a:pt x="1966158" y="994611"/>
                  <a:pt x="2165685" y="994611"/>
                </a:cubicBezTo>
                <a:cubicBezTo>
                  <a:pt x="2247659" y="994611"/>
                  <a:pt x="2764225" y="967892"/>
                  <a:pt x="2871537" y="962526"/>
                </a:cubicBezTo>
                <a:cubicBezTo>
                  <a:pt x="2919663" y="957179"/>
                  <a:pt x="2967494" y="946484"/>
                  <a:pt x="3015916" y="946484"/>
                </a:cubicBezTo>
                <a:cubicBezTo>
                  <a:pt x="3059028" y="946484"/>
                  <a:pt x="3101405" y="957765"/>
                  <a:pt x="3144253" y="962526"/>
                </a:cubicBezTo>
                <a:cubicBezTo>
                  <a:pt x="3149568" y="963117"/>
                  <a:pt x="3154948" y="962526"/>
                  <a:pt x="3160295" y="962526"/>
                </a:cubicBezTo>
              </a:path>
            </a:pathLst>
          </a:custGeom>
          <a:noFill/>
          <a:ln w="38100">
            <a:solidFill>
              <a:srgbClr val="FFFF00"/>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8AB1B95D-053B-E6FF-E358-D6DA5EDA4CE3}"/>
              </a:ext>
            </a:extLst>
          </p:cNvPr>
          <p:cNvGrpSpPr/>
          <p:nvPr/>
        </p:nvGrpSpPr>
        <p:grpSpPr>
          <a:xfrm>
            <a:off x="520087" y="196478"/>
            <a:ext cx="2804707" cy="2804707"/>
            <a:chOff x="520087" y="196478"/>
            <a:chExt cx="2804707" cy="2804707"/>
          </a:xfrm>
        </p:grpSpPr>
        <p:sp>
          <p:nvSpPr>
            <p:cNvPr id="35" name="Oval 34">
              <a:extLst>
                <a:ext uri="{FF2B5EF4-FFF2-40B4-BE49-F238E27FC236}">
                  <a16:creationId xmlns:a16="http://schemas.microsoft.com/office/drawing/2014/main" id="{84B6F5BD-CB74-0163-F3B9-DF57B8C80447}"/>
                </a:ext>
              </a:extLst>
            </p:cNvPr>
            <p:cNvSpPr/>
            <p:nvPr/>
          </p:nvSpPr>
          <p:spPr>
            <a:xfrm>
              <a:off x="520087" y="196478"/>
              <a:ext cx="2804707" cy="2804707"/>
            </a:xfrm>
            <a:prstGeom prst="ellipse">
              <a:avLst/>
            </a:prstGeom>
            <a:noFill/>
            <a:ln w="38100">
              <a:solidFill>
                <a:srgbClr val="00AE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ross 35">
              <a:extLst>
                <a:ext uri="{FF2B5EF4-FFF2-40B4-BE49-F238E27FC236}">
                  <a16:creationId xmlns:a16="http://schemas.microsoft.com/office/drawing/2014/main" id="{1424B123-8F65-6470-4CF2-28BCB800265B}"/>
                </a:ext>
              </a:extLst>
            </p:cNvPr>
            <p:cNvSpPr/>
            <p:nvPr/>
          </p:nvSpPr>
          <p:spPr>
            <a:xfrm>
              <a:off x="834836" y="593034"/>
              <a:ext cx="2160037" cy="2011594"/>
            </a:xfrm>
            <a:prstGeom prst="plus">
              <a:avLst/>
            </a:prstGeom>
            <a:noFill/>
            <a:ln w="57150">
              <a:solidFill>
                <a:srgbClr val="00AE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570F1A8F-9EC6-6AC0-88E1-ACECA6A18760}"/>
                </a:ext>
              </a:extLst>
            </p:cNvPr>
            <p:cNvSpPr txBox="1"/>
            <p:nvPr/>
          </p:nvSpPr>
          <p:spPr>
            <a:xfrm>
              <a:off x="723544" y="1171678"/>
              <a:ext cx="2331490" cy="1034129"/>
            </a:xfrm>
            <a:prstGeom prst="rect">
              <a:avLst/>
            </a:prstGeom>
            <a:noFill/>
            <a:ln w="38100">
              <a:noFill/>
            </a:ln>
          </p:spPr>
          <p:txBody>
            <a:bodyPr wrap="square" rtlCol="0">
              <a:spAutoFit/>
            </a:bodyPr>
            <a:lstStyle/>
            <a:p>
              <a:r>
                <a:rPr lang="en-US" sz="1800" dirty="0">
                  <a:solidFill>
                    <a:srgbClr val="FFFF00"/>
                  </a:solidFill>
                </a:rPr>
                <a:t>Your Institutional</a:t>
              </a:r>
            </a:p>
            <a:p>
              <a:r>
                <a:rPr lang="en-US" sz="1800" dirty="0">
                  <a:solidFill>
                    <a:srgbClr val="FFFF00"/>
                  </a:solidFill>
                </a:rPr>
                <a:t>Logo Goes</a:t>
              </a:r>
            </a:p>
            <a:p>
              <a:r>
                <a:rPr lang="en-US" sz="1800" dirty="0">
                  <a:solidFill>
                    <a:srgbClr val="FFFF00"/>
                  </a:solidFill>
                </a:rPr>
                <a:t>Here</a:t>
              </a:r>
            </a:p>
          </p:txBody>
        </p:sp>
      </p:grpSp>
      <p:sp>
        <p:nvSpPr>
          <p:cNvPr id="40" name="Text Box 528">
            <a:extLst>
              <a:ext uri="{FF2B5EF4-FFF2-40B4-BE49-F238E27FC236}">
                <a16:creationId xmlns:a16="http://schemas.microsoft.com/office/drawing/2014/main" id="{889F38B8-D014-6645-DA03-41D28B7F69A2}"/>
              </a:ext>
            </a:extLst>
          </p:cNvPr>
          <p:cNvSpPr txBox="1">
            <a:spLocks noChangeArrowheads="1"/>
          </p:cNvSpPr>
          <p:nvPr/>
        </p:nvSpPr>
        <p:spPr bwMode="auto">
          <a:xfrm>
            <a:off x="5208895" y="30592981"/>
            <a:ext cx="3709701"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err="1">
                <a:solidFill>
                  <a:schemeClr val="bg1"/>
                </a:solidFill>
                <a:ea typeface="MS PGothic" pitchFamily="34" charset="-128"/>
              </a:rPr>
              <a:t>Your.Email@your-email.com</a:t>
            </a:r>
            <a:endParaRPr lang="en-US" altLang="ja-JP" sz="1900" dirty="0">
              <a:solidFill>
                <a:schemeClr val="bg1"/>
              </a:solidFill>
              <a:ea typeface="MS PGothic" pitchFamily="34" charset="-128"/>
            </a:endParaRPr>
          </a:p>
        </p:txBody>
      </p:sp>
      <p:pic>
        <p:nvPicPr>
          <p:cNvPr id="41" name="Picture 40">
            <a:extLst>
              <a:ext uri="{FF2B5EF4-FFF2-40B4-BE49-F238E27FC236}">
                <a16:creationId xmlns:a16="http://schemas.microsoft.com/office/drawing/2014/main" id="{95FDAEA8-5592-A5CF-A640-A0D1996EE1A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48936" y1="22917" x2="48936" y2="22917"/>
                        <a14:foregroundMark x1="27660" y1="20833" x2="34043" y2="20833"/>
                        <a14:foregroundMark x1="46809" y1="31250" x2="44681" y2="41667"/>
                      </a14:backgroundRemoval>
                    </a14:imgEffect>
                  </a14:imgLayer>
                </a14:imgProps>
              </a:ext>
            </a:extLst>
          </a:blip>
          <a:stretch>
            <a:fillRect/>
          </a:stretch>
        </p:blipFill>
        <p:spPr>
          <a:xfrm>
            <a:off x="11293864" y="31251842"/>
            <a:ext cx="480843" cy="491074"/>
          </a:xfrm>
          <a:prstGeom prst="rect">
            <a:avLst/>
          </a:prstGeom>
        </p:spPr>
      </p:pic>
      <p:sp>
        <p:nvSpPr>
          <p:cNvPr id="42" name="Text Box 528">
            <a:extLst>
              <a:ext uri="{FF2B5EF4-FFF2-40B4-BE49-F238E27FC236}">
                <a16:creationId xmlns:a16="http://schemas.microsoft.com/office/drawing/2014/main" id="{98FABF82-2C0E-922D-6129-E3BC8D760876}"/>
              </a:ext>
            </a:extLst>
          </p:cNvPr>
          <p:cNvSpPr txBox="1">
            <a:spLocks noChangeArrowheads="1"/>
          </p:cNvSpPr>
          <p:nvPr/>
        </p:nvSpPr>
        <p:spPr bwMode="auto">
          <a:xfrm>
            <a:off x="11638350" y="31200163"/>
            <a:ext cx="3709701"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a:solidFill>
                  <a:schemeClr val="bg1"/>
                </a:solidFill>
                <a:ea typeface="MS PGothic" pitchFamily="34" charset="-128"/>
              </a:rPr>
              <a:t>+1-555-555-5555 (optional)</a:t>
            </a:r>
          </a:p>
        </p:txBody>
      </p:sp>
      <p:sp>
        <p:nvSpPr>
          <p:cNvPr id="43" name="Text Box 528">
            <a:extLst>
              <a:ext uri="{FF2B5EF4-FFF2-40B4-BE49-F238E27FC236}">
                <a16:creationId xmlns:a16="http://schemas.microsoft.com/office/drawing/2014/main" id="{D6C7721D-CEF8-FB89-8345-9347E3D6F7D3}"/>
              </a:ext>
            </a:extLst>
          </p:cNvPr>
          <p:cNvSpPr txBox="1">
            <a:spLocks noChangeArrowheads="1"/>
          </p:cNvSpPr>
          <p:nvPr/>
        </p:nvSpPr>
        <p:spPr bwMode="auto">
          <a:xfrm>
            <a:off x="5213530" y="31200162"/>
            <a:ext cx="6011752"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err="1">
                <a:solidFill>
                  <a:schemeClr val="bg1"/>
                </a:solidFill>
                <a:ea typeface="MS PGothic" pitchFamily="34" charset="-128"/>
              </a:rPr>
              <a:t>GENconnect</a:t>
            </a:r>
            <a:r>
              <a:rPr lang="en-US" altLang="ja-JP" sz="1900" dirty="0">
                <a:solidFill>
                  <a:schemeClr val="bg1"/>
                </a:solidFill>
                <a:ea typeface="MS PGothic" pitchFamily="34" charset="-128"/>
              </a:rPr>
              <a:t>: @</a:t>
            </a:r>
            <a:r>
              <a:rPr lang="en-US" altLang="ja-JP" sz="1900" dirty="0" err="1">
                <a:solidFill>
                  <a:schemeClr val="bg1"/>
                </a:solidFill>
                <a:ea typeface="MS PGothic" pitchFamily="34" charset="-128"/>
              </a:rPr>
              <a:t>yourGENconnect.email@email.com</a:t>
            </a:r>
            <a:endParaRPr lang="en-US" altLang="ja-JP" sz="1900" dirty="0">
              <a:solidFill>
                <a:schemeClr val="bg1"/>
              </a:solidFill>
              <a:ea typeface="MS PGothic" pitchFamily="34" charset="-128"/>
            </a:endParaRPr>
          </a:p>
        </p:txBody>
      </p:sp>
      <p:pic>
        <p:nvPicPr>
          <p:cNvPr id="45" name="Picture 44" descr="A logo with a globe and text&#10;&#10;AI-generated content may be incorrect.">
            <a:extLst>
              <a:ext uri="{FF2B5EF4-FFF2-40B4-BE49-F238E27FC236}">
                <a16:creationId xmlns:a16="http://schemas.microsoft.com/office/drawing/2014/main" id="{87EE3093-4B5B-CB0E-9F3E-91E0B59021D4}"/>
              </a:ext>
            </a:extLst>
          </p:cNvPr>
          <p:cNvPicPr>
            <a:picLocks noChangeAspect="1"/>
          </p:cNvPicPr>
          <p:nvPr/>
        </p:nvPicPr>
        <p:blipFill>
          <a:blip r:embed="rId9"/>
          <a:stretch>
            <a:fillRect/>
          </a:stretch>
        </p:blipFill>
        <p:spPr>
          <a:xfrm>
            <a:off x="4848747" y="31246437"/>
            <a:ext cx="493776" cy="464230"/>
          </a:xfrm>
          <a:prstGeom prst="rect">
            <a:avLst/>
          </a:prstGeom>
        </p:spPr>
      </p:pic>
      <p:sp>
        <p:nvSpPr>
          <p:cNvPr id="46" name="Rounded Rectangle 45">
            <a:extLst>
              <a:ext uri="{FF2B5EF4-FFF2-40B4-BE49-F238E27FC236}">
                <a16:creationId xmlns:a16="http://schemas.microsoft.com/office/drawing/2014/main" id="{49398AFC-61D5-0BBA-873D-52DC5495BB40}"/>
              </a:ext>
            </a:extLst>
          </p:cNvPr>
          <p:cNvSpPr/>
          <p:nvPr/>
        </p:nvSpPr>
        <p:spPr>
          <a:xfrm>
            <a:off x="4841420" y="31240812"/>
            <a:ext cx="493776" cy="493776"/>
          </a:xfrm>
          <a:prstGeom prst="round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7" name="Freeform 46">
            <a:extLst>
              <a:ext uri="{FF2B5EF4-FFF2-40B4-BE49-F238E27FC236}">
                <a16:creationId xmlns:a16="http://schemas.microsoft.com/office/drawing/2014/main" id="{1966711E-3F72-5241-9410-09C50851E68F}"/>
              </a:ext>
            </a:extLst>
          </p:cNvPr>
          <p:cNvSpPr/>
          <p:nvPr/>
        </p:nvSpPr>
        <p:spPr>
          <a:xfrm>
            <a:off x="1013120" y="31323694"/>
            <a:ext cx="1019315" cy="557320"/>
          </a:xfrm>
          <a:custGeom>
            <a:avLst/>
            <a:gdLst>
              <a:gd name="connsiteX0" fmla="*/ 0 w 1932972"/>
              <a:gd name="connsiteY0" fmla="*/ 0 h 532436"/>
              <a:gd name="connsiteX1" fmla="*/ 532435 w 1932972"/>
              <a:gd name="connsiteY1" fmla="*/ 34724 h 532436"/>
              <a:gd name="connsiteX2" fmla="*/ 636607 w 1932972"/>
              <a:gd name="connsiteY2" fmla="*/ 46299 h 532436"/>
              <a:gd name="connsiteX3" fmla="*/ 682906 w 1932972"/>
              <a:gd name="connsiteY3" fmla="*/ 57874 h 532436"/>
              <a:gd name="connsiteX4" fmla="*/ 775503 w 1932972"/>
              <a:gd name="connsiteY4" fmla="*/ 69448 h 532436"/>
              <a:gd name="connsiteX5" fmla="*/ 844951 w 1932972"/>
              <a:gd name="connsiteY5" fmla="*/ 81023 h 532436"/>
              <a:gd name="connsiteX6" fmla="*/ 949124 w 1932972"/>
              <a:gd name="connsiteY6" fmla="*/ 104173 h 532436"/>
              <a:gd name="connsiteX7" fmla="*/ 983848 w 1932972"/>
              <a:gd name="connsiteY7" fmla="*/ 115747 h 532436"/>
              <a:gd name="connsiteX8" fmla="*/ 1030146 w 1932972"/>
              <a:gd name="connsiteY8" fmla="*/ 173621 h 532436"/>
              <a:gd name="connsiteX9" fmla="*/ 1041721 w 1932972"/>
              <a:gd name="connsiteY9" fmla="*/ 208345 h 532436"/>
              <a:gd name="connsiteX10" fmla="*/ 1030146 w 1932972"/>
              <a:gd name="connsiteY10" fmla="*/ 243069 h 532436"/>
              <a:gd name="connsiteX11" fmla="*/ 1041721 w 1932972"/>
              <a:gd name="connsiteY11" fmla="*/ 312517 h 532436"/>
              <a:gd name="connsiteX12" fmla="*/ 1076445 w 1932972"/>
              <a:gd name="connsiteY12" fmla="*/ 381965 h 532436"/>
              <a:gd name="connsiteX13" fmla="*/ 1122744 w 1932972"/>
              <a:gd name="connsiteY13" fmla="*/ 428264 h 532436"/>
              <a:gd name="connsiteX14" fmla="*/ 1226916 w 1932972"/>
              <a:gd name="connsiteY14" fmla="*/ 486137 h 532436"/>
              <a:gd name="connsiteX15" fmla="*/ 1469984 w 1932972"/>
              <a:gd name="connsiteY15" fmla="*/ 509286 h 532436"/>
              <a:gd name="connsiteX16" fmla="*/ 1585731 w 1932972"/>
              <a:gd name="connsiteY16" fmla="*/ 520861 h 532436"/>
              <a:gd name="connsiteX17" fmla="*/ 1747777 w 1932972"/>
              <a:gd name="connsiteY17" fmla="*/ 532436 h 532436"/>
              <a:gd name="connsiteX18" fmla="*/ 1932972 w 1932972"/>
              <a:gd name="connsiteY18" fmla="*/ 520861 h 53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72" h="532436">
                <a:moveTo>
                  <a:pt x="0" y="0"/>
                </a:moveTo>
                <a:lnTo>
                  <a:pt x="532435" y="34724"/>
                </a:lnTo>
                <a:cubicBezTo>
                  <a:pt x="567281" y="37258"/>
                  <a:pt x="602076" y="40986"/>
                  <a:pt x="636607" y="46299"/>
                </a:cubicBezTo>
                <a:cubicBezTo>
                  <a:pt x="652330" y="48718"/>
                  <a:pt x="667214" y="55259"/>
                  <a:pt x="682906" y="57874"/>
                </a:cubicBezTo>
                <a:cubicBezTo>
                  <a:pt x="713589" y="62988"/>
                  <a:pt x="744710" y="65049"/>
                  <a:pt x="775503" y="69448"/>
                </a:cubicBezTo>
                <a:cubicBezTo>
                  <a:pt x="798736" y="72767"/>
                  <a:pt x="821861" y="76825"/>
                  <a:pt x="844951" y="81023"/>
                </a:cubicBezTo>
                <a:cubicBezTo>
                  <a:pt x="877775" y="86991"/>
                  <a:pt x="916608" y="94883"/>
                  <a:pt x="949124" y="104173"/>
                </a:cubicBezTo>
                <a:cubicBezTo>
                  <a:pt x="960855" y="107525"/>
                  <a:pt x="972273" y="111889"/>
                  <a:pt x="983848" y="115747"/>
                </a:cubicBezTo>
                <a:cubicBezTo>
                  <a:pt x="1005379" y="137279"/>
                  <a:pt x="1015545" y="144419"/>
                  <a:pt x="1030146" y="173621"/>
                </a:cubicBezTo>
                <a:cubicBezTo>
                  <a:pt x="1035602" y="184534"/>
                  <a:pt x="1037863" y="196770"/>
                  <a:pt x="1041721" y="208345"/>
                </a:cubicBezTo>
                <a:cubicBezTo>
                  <a:pt x="1037863" y="219920"/>
                  <a:pt x="1030146" y="230868"/>
                  <a:pt x="1030146" y="243069"/>
                </a:cubicBezTo>
                <a:cubicBezTo>
                  <a:pt x="1030146" y="266538"/>
                  <a:pt x="1036630" y="289607"/>
                  <a:pt x="1041721" y="312517"/>
                </a:cubicBezTo>
                <a:cubicBezTo>
                  <a:pt x="1047883" y="340243"/>
                  <a:pt x="1057716" y="360115"/>
                  <a:pt x="1076445" y="381965"/>
                </a:cubicBezTo>
                <a:cubicBezTo>
                  <a:pt x="1090649" y="398536"/>
                  <a:pt x="1104584" y="416157"/>
                  <a:pt x="1122744" y="428264"/>
                </a:cubicBezTo>
                <a:cubicBezTo>
                  <a:pt x="1148737" y="445592"/>
                  <a:pt x="1189306" y="481436"/>
                  <a:pt x="1226916" y="486137"/>
                </a:cubicBezTo>
                <a:cubicBezTo>
                  <a:pt x="1307677" y="496232"/>
                  <a:pt x="1388999" y="501187"/>
                  <a:pt x="1469984" y="509286"/>
                </a:cubicBezTo>
                <a:lnTo>
                  <a:pt x="1585731" y="520861"/>
                </a:lnTo>
                <a:cubicBezTo>
                  <a:pt x="1639697" y="525358"/>
                  <a:pt x="1693762" y="528578"/>
                  <a:pt x="1747777" y="532436"/>
                </a:cubicBezTo>
                <a:cubicBezTo>
                  <a:pt x="1917519" y="520311"/>
                  <a:pt x="1855669" y="520861"/>
                  <a:pt x="1932972" y="520861"/>
                </a:cubicBezTo>
              </a:path>
            </a:pathLst>
          </a:custGeom>
          <a:noFill/>
          <a:ln w="38100">
            <a:solidFill>
              <a:srgbClr val="FF85FF"/>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BF56230C-B4EB-2EFF-6941-CDE65553486A}"/>
              </a:ext>
            </a:extLst>
          </p:cNvPr>
          <p:cNvSpPr txBox="1"/>
          <p:nvPr/>
        </p:nvSpPr>
        <p:spPr>
          <a:xfrm>
            <a:off x="1980306" y="31653303"/>
            <a:ext cx="6329603" cy="369332"/>
          </a:xfrm>
          <a:prstGeom prst="rect">
            <a:avLst/>
          </a:prstGeom>
          <a:noFill/>
          <a:ln w="38100">
            <a:noFill/>
          </a:ln>
        </p:spPr>
        <p:txBody>
          <a:bodyPr wrap="square" rtlCol="0">
            <a:spAutoFit/>
          </a:bodyPr>
          <a:lstStyle/>
          <a:p>
            <a:pPr algn="l"/>
            <a:r>
              <a:rPr lang="en-US" sz="1800" dirty="0">
                <a:solidFill>
                  <a:srgbClr val="FF85FF"/>
                </a:solidFill>
                <a:effectLst>
                  <a:outerShdw blurRad="38100" dist="38100" dir="2700000" algn="tl">
                    <a:srgbClr val="000000">
                      <a:alpha val="43137"/>
                    </a:srgbClr>
                  </a:outerShdw>
                </a:effectLst>
              </a:rPr>
              <a:t>Insert QR Code to this or other work online</a:t>
            </a:r>
          </a:p>
        </p:txBody>
      </p:sp>
      <p:grpSp>
        <p:nvGrpSpPr>
          <p:cNvPr id="54" name="Graphic 52" descr="Email outline">
            <a:extLst>
              <a:ext uri="{FF2B5EF4-FFF2-40B4-BE49-F238E27FC236}">
                <a16:creationId xmlns:a16="http://schemas.microsoft.com/office/drawing/2014/main" id="{F64A01BB-6EB5-C8E5-F332-06EF26914D51}"/>
              </a:ext>
            </a:extLst>
          </p:cNvPr>
          <p:cNvGrpSpPr/>
          <p:nvPr/>
        </p:nvGrpSpPr>
        <p:grpSpPr>
          <a:xfrm>
            <a:off x="4905271" y="30650077"/>
            <a:ext cx="366074" cy="410870"/>
            <a:chOff x="9002123" y="30495504"/>
            <a:chExt cx="723900" cy="812482"/>
          </a:xfrm>
          <a:solidFill>
            <a:srgbClr val="000000"/>
          </a:solidFill>
        </p:grpSpPr>
        <p:sp>
          <p:nvSpPr>
            <p:cNvPr id="55" name="Freeform 54">
              <a:extLst>
                <a:ext uri="{FF2B5EF4-FFF2-40B4-BE49-F238E27FC236}">
                  <a16:creationId xmlns:a16="http://schemas.microsoft.com/office/drawing/2014/main" id="{215ADA10-BD49-FCE1-A743-B1CC9AF40B7D}"/>
                </a:ext>
              </a:extLst>
            </p:cNvPr>
            <p:cNvSpPr/>
            <p:nvPr/>
          </p:nvSpPr>
          <p:spPr>
            <a:xfrm>
              <a:off x="9002123" y="30495504"/>
              <a:ext cx="723900" cy="812482"/>
            </a:xfrm>
            <a:custGeom>
              <a:avLst/>
              <a:gdLst>
                <a:gd name="connsiteX0" fmla="*/ 600075 w 723900"/>
                <a:gd name="connsiteY0" fmla="*/ 200749 h 812482"/>
                <a:gd name="connsiteX1" fmla="*/ 600075 w 723900"/>
                <a:gd name="connsiteY1" fmla="*/ 107633 h 812482"/>
                <a:gd name="connsiteX2" fmla="*/ 490471 w 723900"/>
                <a:gd name="connsiteY2" fmla="*/ 107633 h 812482"/>
                <a:gd name="connsiteX3" fmla="*/ 361950 w 723900"/>
                <a:gd name="connsiteY3" fmla="*/ 0 h 812482"/>
                <a:gd name="connsiteX4" fmla="*/ 233429 w 723900"/>
                <a:gd name="connsiteY4" fmla="*/ 107633 h 812482"/>
                <a:gd name="connsiteX5" fmla="*/ 123825 w 723900"/>
                <a:gd name="connsiteY5" fmla="*/ 107633 h 812482"/>
                <a:gd name="connsiteX6" fmla="*/ 123825 w 723900"/>
                <a:gd name="connsiteY6" fmla="*/ 200749 h 812482"/>
                <a:gd name="connsiteX7" fmla="*/ 0 w 723900"/>
                <a:gd name="connsiteY7" fmla="*/ 303171 h 812482"/>
                <a:gd name="connsiteX8" fmla="*/ 0 w 723900"/>
                <a:gd name="connsiteY8" fmla="*/ 812483 h 812482"/>
                <a:gd name="connsiteX9" fmla="*/ 723900 w 723900"/>
                <a:gd name="connsiteY9" fmla="*/ 812483 h 812482"/>
                <a:gd name="connsiteX10" fmla="*/ 723900 w 723900"/>
                <a:gd name="connsiteY10" fmla="*/ 303171 h 812482"/>
                <a:gd name="connsiteX11" fmla="*/ 600075 w 723900"/>
                <a:gd name="connsiteY11" fmla="*/ 225514 h 812482"/>
                <a:gd name="connsiteX12" fmla="*/ 700240 w 723900"/>
                <a:gd name="connsiteY12" fmla="*/ 308381 h 812482"/>
                <a:gd name="connsiteX13" fmla="*/ 600075 w 723900"/>
                <a:gd name="connsiteY13" fmla="*/ 408489 h 812482"/>
                <a:gd name="connsiteX14" fmla="*/ 361950 w 723900"/>
                <a:gd name="connsiteY14" fmla="*/ 24813 h 812482"/>
                <a:gd name="connsiteX15" fmla="*/ 460800 w 723900"/>
                <a:gd name="connsiteY15" fmla="*/ 107633 h 812482"/>
                <a:gd name="connsiteX16" fmla="*/ 263100 w 723900"/>
                <a:gd name="connsiteY16" fmla="*/ 107633 h 812482"/>
                <a:gd name="connsiteX17" fmla="*/ 142875 w 723900"/>
                <a:gd name="connsiteY17" fmla="*/ 126683 h 812482"/>
                <a:gd name="connsiteX18" fmla="*/ 581025 w 723900"/>
                <a:gd name="connsiteY18" fmla="*/ 126683 h 812482"/>
                <a:gd name="connsiteX19" fmla="*/ 581025 w 723900"/>
                <a:gd name="connsiteY19" fmla="*/ 427539 h 812482"/>
                <a:gd name="connsiteX20" fmla="*/ 466230 w 723900"/>
                <a:gd name="connsiteY20" fmla="*/ 542334 h 812482"/>
                <a:gd name="connsiteX21" fmla="*/ 257632 w 723900"/>
                <a:gd name="connsiteY21" fmla="*/ 542334 h 812482"/>
                <a:gd name="connsiteX22" fmla="*/ 142875 w 723900"/>
                <a:gd name="connsiteY22" fmla="*/ 427539 h 812482"/>
                <a:gd name="connsiteX23" fmla="*/ 123825 w 723900"/>
                <a:gd name="connsiteY23" fmla="*/ 225476 h 812482"/>
                <a:gd name="connsiteX24" fmla="*/ 123825 w 723900"/>
                <a:gd name="connsiteY24" fmla="*/ 408489 h 812482"/>
                <a:gd name="connsiteX25" fmla="*/ 23660 w 723900"/>
                <a:gd name="connsiteY25" fmla="*/ 308324 h 812482"/>
                <a:gd name="connsiteX26" fmla="*/ 19212 w 723900"/>
                <a:gd name="connsiteY26" fmla="*/ 330813 h 812482"/>
                <a:gd name="connsiteX27" fmla="*/ 243707 w 723900"/>
                <a:gd name="connsiteY27" fmla="*/ 555308 h 812482"/>
                <a:gd name="connsiteX28" fmla="*/ 19212 w 723900"/>
                <a:gd name="connsiteY28" fmla="*/ 779802 h 812482"/>
                <a:gd name="connsiteX29" fmla="*/ 19078 w 723900"/>
                <a:gd name="connsiteY29" fmla="*/ 779801 h 812482"/>
                <a:gd name="connsiteX30" fmla="*/ 19050 w 723900"/>
                <a:gd name="connsiteY30" fmla="*/ 779736 h 812482"/>
                <a:gd name="connsiteX31" fmla="*/ 19050 w 723900"/>
                <a:gd name="connsiteY31" fmla="*/ 330879 h 812482"/>
                <a:gd name="connsiteX32" fmla="*/ 19146 w 723900"/>
                <a:gd name="connsiteY32" fmla="*/ 330785 h 812482"/>
                <a:gd name="connsiteX33" fmla="*/ 19212 w 723900"/>
                <a:gd name="connsiteY33" fmla="*/ 330813 h 812482"/>
                <a:gd name="connsiteX34" fmla="*/ 32747 w 723900"/>
                <a:gd name="connsiteY34" fmla="*/ 793433 h 812482"/>
                <a:gd name="connsiteX35" fmla="*/ 32653 w 723900"/>
                <a:gd name="connsiteY35" fmla="*/ 793336 h 812482"/>
                <a:gd name="connsiteX36" fmla="*/ 32680 w 723900"/>
                <a:gd name="connsiteY36" fmla="*/ 793271 h 812482"/>
                <a:gd name="connsiteX37" fmla="*/ 260928 w 723900"/>
                <a:gd name="connsiteY37" fmla="*/ 565033 h 812482"/>
                <a:gd name="connsiteX38" fmla="*/ 462972 w 723900"/>
                <a:gd name="connsiteY38" fmla="*/ 565033 h 812482"/>
                <a:gd name="connsiteX39" fmla="*/ 691220 w 723900"/>
                <a:gd name="connsiteY39" fmla="*/ 793271 h 812482"/>
                <a:gd name="connsiteX40" fmla="*/ 691219 w 723900"/>
                <a:gd name="connsiteY40" fmla="*/ 793405 h 812482"/>
                <a:gd name="connsiteX41" fmla="*/ 691153 w 723900"/>
                <a:gd name="connsiteY41" fmla="*/ 793433 h 812482"/>
                <a:gd name="connsiteX42" fmla="*/ 704688 w 723900"/>
                <a:gd name="connsiteY42" fmla="*/ 779802 h 812482"/>
                <a:gd name="connsiteX43" fmla="*/ 480193 w 723900"/>
                <a:gd name="connsiteY43" fmla="*/ 555308 h 812482"/>
                <a:gd name="connsiteX44" fmla="*/ 704688 w 723900"/>
                <a:gd name="connsiteY44" fmla="*/ 330813 h 812482"/>
                <a:gd name="connsiteX45" fmla="*/ 704822 w 723900"/>
                <a:gd name="connsiteY45" fmla="*/ 330814 h 812482"/>
                <a:gd name="connsiteX46" fmla="*/ 704850 w 723900"/>
                <a:gd name="connsiteY46" fmla="*/ 330879 h 812482"/>
                <a:gd name="connsiteX47" fmla="*/ 704850 w 723900"/>
                <a:gd name="connsiteY47" fmla="*/ 779736 h 812482"/>
                <a:gd name="connsiteX48" fmla="*/ 704754 w 723900"/>
                <a:gd name="connsiteY48" fmla="*/ 779830 h 812482"/>
                <a:gd name="connsiteX49" fmla="*/ 704688 w 723900"/>
                <a:gd name="connsiteY49" fmla="*/ 779802 h 81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23900" h="812482">
                  <a:moveTo>
                    <a:pt x="600075" y="200749"/>
                  </a:moveTo>
                  <a:lnTo>
                    <a:pt x="600075" y="107633"/>
                  </a:lnTo>
                  <a:lnTo>
                    <a:pt x="490471" y="107633"/>
                  </a:lnTo>
                  <a:lnTo>
                    <a:pt x="361950" y="0"/>
                  </a:lnTo>
                  <a:lnTo>
                    <a:pt x="233429" y="107633"/>
                  </a:lnTo>
                  <a:lnTo>
                    <a:pt x="123825" y="107633"/>
                  </a:lnTo>
                  <a:lnTo>
                    <a:pt x="123825" y="200749"/>
                  </a:lnTo>
                  <a:lnTo>
                    <a:pt x="0" y="303171"/>
                  </a:lnTo>
                  <a:lnTo>
                    <a:pt x="0" y="812483"/>
                  </a:lnTo>
                  <a:lnTo>
                    <a:pt x="723900" y="812483"/>
                  </a:lnTo>
                  <a:lnTo>
                    <a:pt x="723900" y="303171"/>
                  </a:lnTo>
                  <a:close/>
                  <a:moveTo>
                    <a:pt x="600075" y="225514"/>
                  </a:moveTo>
                  <a:lnTo>
                    <a:pt x="700240" y="308381"/>
                  </a:lnTo>
                  <a:lnTo>
                    <a:pt x="600075" y="408489"/>
                  </a:lnTo>
                  <a:close/>
                  <a:moveTo>
                    <a:pt x="361950" y="24813"/>
                  </a:moveTo>
                  <a:lnTo>
                    <a:pt x="460800" y="107633"/>
                  </a:lnTo>
                  <a:lnTo>
                    <a:pt x="263100" y="107633"/>
                  </a:lnTo>
                  <a:close/>
                  <a:moveTo>
                    <a:pt x="142875" y="126683"/>
                  </a:moveTo>
                  <a:lnTo>
                    <a:pt x="581025" y="126683"/>
                  </a:lnTo>
                  <a:lnTo>
                    <a:pt x="581025" y="427539"/>
                  </a:lnTo>
                  <a:lnTo>
                    <a:pt x="466230" y="542334"/>
                  </a:lnTo>
                  <a:cubicBezTo>
                    <a:pt x="405944" y="491621"/>
                    <a:pt x="317918" y="491621"/>
                    <a:pt x="257632" y="542334"/>
                  </a:cubicBezTo>
                  <a:lnTo>
                    <a:pt x="142875" y="427539"/>
                  </a:lnTo>
                  <a:close/>
                  <a:moveTo>
                    <a:pt x="123825" y="225476"/>
                  </a:moveTo>
                  <a:lnTo>
                    <a:pt x="123825" y="408489"/>
                  </a:lnTo>
                  <a:lnTo>
                    <a:pt x="23660" y="308324"/>
                  </a:lnTo>
                  <a:close/>
                  <a:moveTo>
                    <a:pt x="19212" y="330813"/>
                  </a:moveTo>
                  <a:lnTo>
                    <a:pt x="243707" y="555308"/>
                  </a:lnTo>
                  <a:lnTo>
                    <a:pt x="19212" y="779802"/>
                  </a:lnTo>
                  <a:cubicBezTo>
                    <a:pt x="19175" y="779839"/>
                    <a:pt x="19114" y="779838"/>
                    <a:pt x="19078" y="779801"/>
                  </a:cubicBezTo>
                  <a:cubicBezTo>
                    <a:pt x="19060" y="779783"/>
                    <a:pt x="19050" y="779760"/>
                    <a:pt x="19050" y="779736"/>
                  </a:cubicBezTo>
                  <a:lnTo>
                    <a:pt x="19050" y="330879"/>
                  </a:lnTo>
                  <a:cubicBezTo>
                    <a:pt x="19051" y="330827"/>
                    <a:pt x="19094" y="330785"/>
                    <a:pt x="19146" y="330785"/>
                  </a:cubicBezTo>
                  <a:cubicBezTo>
                    <a:pt x="19171" y="330786"/>
                    <a:pt x="19195" y="330796"/>
                    <a:pt x="19212" y="330813"/>
                  </a:cubicBezTo>
                  <a:close/>
                  <a:moveTo>
                    <a:pt x="32747" y="793433"/>
                  </a:moveTo>
                  <a:cubicBezTo>
                    <a:pt x="32695" y="793432"/>
                    <a:pt x="32653" y="793389"/>
                    <a:pt x="32653" y="793336"/>
                  </a:cubicBezTo>
                  <a:cubicBezTo>
                    <a:pt x="32654" y="793312"/>
                    <a:pt x="32663" y="793288"/>
                    <a:pt x="32680" y="793271"/>
                  </a:cubicBezTo>
                  <a:lnTo>
                    <a:pt x="260928" y="565033"/>
                  </a:lnTo>
                  <a:cubicBezTo>
                    <a:pt x="316755" y="509323"/>
                    <a:pt x="407145" y="509323"/>
                    <a:pt x="462972" y="565033"/>
                  </a:cubicBezTo>
                  <a:lnTo>
                    <a:pt x="691220" y="793271"/>
                  </a:lnTo>
                  <a:cubicBezTo>
                    <a:pt x="691257" y="793308"/>
                    <a:pt x="691256" y="793369"/>
                    <a:pt x="691219" y="793405"/>
                  </a:cubicBezTo>
                  <a:cubicBezTo>
                    <a:pt x="691201" y="793422"/>
                    <a:pt x="691178" y="793433"/>
                    <a:pt x="691153" y="793433"/>
                  </a:cubicBezTo>
                  <a:close/>
                  <a:moveTo>
                    <a:pt x="704688" y="779802"/>
                  </a:moveTo>
                  <a:lnTo>
                    <a:pt x="480193" y="555308"/>
                  </a:lnTo>
                  <a:lnTo>
                    <a:pt x="704688" y="330813"/>
                  </a:lnTo>
                  <a:cubicBezTo>
                    <a:pt x="704725" y="330776"/>
                    <a:pt x="704786" y="330777"/>
                    <a:pt x="704822" y="330814"/>
                  </a:cubicBezTo>
                  <a:cubicBezTo>
                    <a:pt x="704840" y="330832"/>
                    <a:pt x="704850" y="330855"/>
                    <a:pt x="704850" y="330879"/>
                  </a:cubicBezTo>
                  <a:lnTo>
                    <a:pt x="704850" y="779736"/>
                  </a:lnTo>
                  <a:cubicBezTo>
                    <a:pt x="704849" y="779788"/>
                    <a:pt x="704806" y="779830"/>
                    <a:pt x="704754" y="779830"/>
                  </a:cubicBezTo>
                  <a:cubicBezTo>
                    <a:pt x="704729" y="779829"/>
                    <a:pt x="704705" y="779819"/>
                    <a:pt x="704688" y="779802"/>
                  </a:cubicBezTo>
                  <a:close/>
                </a:path>
              </a:pathLst>
            </a:custGeom>
            <a:solidFill>
              <a:srgbClr val="000000"/>
            </a:solidFill>
            <a:ln w="9525" cap="flat">
              <a:solidFill>
                <a:schemeClr val="bg1"/>
              </a:solid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F9E934BF-4393-4D45-DB00-8308D1F30F25}"/>
                </a:ext>
              </a:extLst>
            </p:cNvPr>
            <p:cNvSpPr/>
            <p:nvPr/>
          </p:nvSpPr>
          <p:spPr>
            <a:xfrm>
              <a:off x="9239648" y="30688811"/>
              <a:ext cx="248258" cy="247700"/>
            </a:xfrm>
            <a:custGeom>
              <a:avLst/>
              <a:gdLst>
                <a:gd name="connsiteX0" fmla="*/ 102832 w 248258"/>
                <a:gd name="connsiteY0" fmla="*/ 245862 h 247700"/>
                <a:gd name="connsiteX1" fmla="*/ 124472 w 248258"/>
                <a:gd name="connsiteY1" fmla="*/ 247701 h 247700"/>
                <a:gd name="connsiteX2" fmla="*/ 180670 w 248258"/>
                <a:gd name="connsiteY2" fmla="*/ 234146 h 247700"/>
                <a:gd name="connsiteX3" fmla="*/ 185799 w 248258"/>
                <a:gd name="connsiteY3" fmla="*/ 221691 h 247700"/>
                <a:gd name="connsiteX4" fmla="*/ 173344 w 248258"/>
                <a:gd name="connsiteY4" fmla="*/ 216561 h 247700"/>
                <a:gd name="connsiteX5" fmla="*/ 172050 w 248258"/>
                <a:gd name="connsiteY5" fmla="*/ 217221 h 247700"/>
                <a:gd name="connsiteX6" fmla="*/ 31100 w 248258"/>
                <a:gd name="connsiteY6" fmla="*/ 171519 h 247700"/>
                <a:gd name="connsiteX7" fmla="*/ 76802 w 248258"/>
                <a:gd name="connsiteY7" fmla="*/ 30569 h 247700"/>
                <a:gd name="connsiteX8" fmla="*/ 131626 w 248258"/>
                <a:gd name="connsiteY8" fmla="*/ 19367 h 247700"/>
                <a:gd name="connsiteX9" fmla="*/ 229200 w 248258"/>
                <a:gd name="connsiteY9" fmla="*/ 127266 h 247700"/>
                <a:gd name="connsiteX10" fmla="*/ 229200 w 248258"/>
                <a:gd name="connsiteY10" fmla="*/ 152451 h 247700"/>
                <a:gd name="connsiteX11" fmla="*/ 219675 w 248258"/>
                <a:gd name="connsiteY11" fmla="*/ 161976 h 247700"/>
                <a:gd name="connsiteX12" fmla="*/ 213607 w 248258"/>
                <a:gd name="connsiteY12" fmla="*/ 161976 h 247700"/>
                <a:gd name="connsiteX13" fmla="*/ 181575 w 248258"/>
                <a:gd name="connsiteY13" fmla="*/ 129933 h 247700"/>
                <a:gd name="connsiteX14" fmla="*/ 181575 w 248258"/>
                <a:gd name="connsiteY14" fmla="*/ 123876 h 247700"/>
                <a:gd name="connsiteX15" fmla="*/ 124426 w 248258"/>
                <a:gd name="connsiteY15" fmla="*/ 66324 h 247700"/>
                <a:gd name="connsiteX16" fmla="*/ 66876 w 248258"/>
                <a:gd name="connsiteY16" fmla="*/ 123474 h 247700"/>
                <a:gd name="connsiteX17" fmla="*/ 124024 w 248258"/>
                <a:gd name="connsiteY17" fmla="*/ 181025 h 247700"/>
                <a:gd name="connsiteX18" fmla="*/ 170650 w 248258"/>
                <a:gd name="connsiteY18" fmla="*/ 157346 h 247700"/>
                <a:gd name="connsiteX19" fmla="*/ 213607 w 248258"/>
                <a:gd name="connsiteY19" fmla="*/ 181026 h 247700"/>
                <a:gd name="connsiteX20" fmla="*/ 219675 w 248258"/>
                <a:gd name="connsiteY20" fmla="*/ 181026 h 247700"/>
                <a:gd name="connsiteX21" fmla="*/ 248250 w 248258"/>
                <a:gd name="connsiteY21" fmla="*/ 152451 h 247700"/>
                <a:gd name="connsiteX22" fmla="*/ 248250 w 248258"/>
                <a:gd name="connsiteY22" fmla="*/ 127266 h 247700"/>
                <a:gd name="connsiteX23" fmla="*/ 132873 w 248258"/>
                <a:gd name="connsiteY23" fmla="*/ 336 h 247700"/>
                <a:gd name="connsiteX24" fmla="*/ 335 w 248258"/>
                <a:gd name="connsiteY24" fmla="*/ 114787 h 247700"/>
                <a:gd name="connsiteX25" fmla="*/ 102832 w 248258"/>
                <a:gd name="connsiteY25" fmla="*/ 245862 h 247700"/>
                <a:gd name="connsiteX26" fmla="*/ 124425 w 248258"/>
                <a:gd name="connsiteY26" fmla="*/ 161976 h 247700"/>
                <a:gd name="connsiteX27" fmla="*/ 86325 w 248258"/>
                <a:gd name="connsiteY27" fmla="*/ 123876 h 247700"/>
                <a:gd name="connsiteX28" fmla="*/ 124425 w 248258"/>
                <a:gd name="connsiteY28" fmla="*/ 85776 h 247700"/>
                <a:gd name="connsiteX29" fmla="*/ 162525 w 248258"/>
                <a:gd name="connsiteY29" fmla="*/ 123876 h 247700"/>
                <a:gd name="connsiteX30" fmla="*/ 124425 w 248258"/>
                <a:gd name="connsiteY30" fmla="*/ 161976 h 2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8258" h="247700">
                  <a:moveTo>
                    <a:pt x="102832" y="245862"/>
                  </a:moveTo>
                  <a:cubicBezTo>
                    <a:pt x="109981" y="247081"/>
                    <a:pt x="117220" y="247696"/>
                    <a:pt x="124472" y="247701"/>
                  </a:cubicBezTo>
                  <a:cubicBezTo>
                    <a:pt x="144017" y="247721"/>
                    <a:pt x="163284" y="243073"/>
                    <a:pt x="180670" y="234146"/>
                  </a:cubicBezTo>
                  <a:cubicBezTo>
                    <a:pt x="185526" y="232123"/>
                    <a:pt x="187822" y="226546"/>
                    <a:pt x="185799" y="221691"/>
                  </a:cubicBezTo>
                  <a:cubicBezTo>
                    <a:pt x="183776" y="216835"/>
                    <a:pt x="178200" y="214538"/>
                    <a:pt x="173344" y="216561"/>
                  </a:cubicBezTo>
                  <a:cubicBezTo>
                    <a:pt x="172897" y="216748"/>
                    <a:pt x="172464" y="216968"/>
                    <a:pt x="172050" y="217221"/>
                  </a:cubicBezTo>
                  <a:cubicBezTo>
                    <a:pt x="120507" y="243523"/>
                    <a:pt x="57402" y="223061"/>
                    <a:pt x="31100" y="171519"/>
                  </a:cubicBezTo>
                  <a:cubicBezTo>
                    <a:pt x="4797" y="119976"/>
                    <a:pt x="25259" y="56871"/>
                    <a:pt x="76802" y="30569"/>
                  </a:cubicBezTo>
                  <a:cubicBezTo>
                    <a:pt x="93723" y="21933"/>
                    <a:pt x="112674" y="18061"/>
                    <a:pt x="131626" y="19367"/>
                  </a:cubicBezTo>
                  <a:cubicBezTo>
                    <a:pt x="187401" y="24204"/>
                    <a:pt x="229978" y="71287"/>
                    <a:pt x="229200" y="127266"/>
                  </a:cubicBezTo>
                  <a:lnTo>
                    <a:pt x="229200" y="152451"/>
                  </a:lnTo>
                  <a:cubicBezTo>
                    <a:pt x="229200" y="157711"/>
                    <a:pt x="224935" y="161976"/>
                    <a:pt x="219675" y="161976"/>
                  </a:cubicBezTo>
                  <a:lnTo>
                    <a:pt x="213607" y="161976"/>
                  </a:lnTo>
                  <a:cubicBezTo>
                    <a:pt x="195921" y="161955"/>
                    <a:pt x="181591" y="147619"/>
                    <a:pt x="181575" y="129933"/>
                  </a:cubicBezTo>
                  <a:lnTo>
                    <a:pt x="181575" y="123876"/>
                  </a:lnTo>
                  <a:cubicBezTo>
                    <a:pt x="181686" y="92202"/>
                    <a:pt x="156099" y="66436"/>
                    <a:pt x="124426" y="66324"/>
                  </a:cubicBezTo>
                  <a:cubicBezTo>
                    <a:pt x="92753" y="66214"/>
                    <a:pt x="66986" y="91800"/>
                    <a:pt x="66876" y="123474"/>
                  </a:cubicBezTo>
                  <a:cubicBezTo>
                    <a:pt x="66764" y="155147"/>
                    <a:pt x="92351" y="180913"/>
                    <a:pt x="124024" y="181025"/>
                  </a:cubicBezTo>
                  <a:cubicBezTo>
                    <a:pt x="142469" y="181088"/>
                    <a:pt x="159820" y="172278"/>
                    <a:pt x="170650" y="157346"/>
                  </a:cubicBezTo>
                  <a:cubicBezTo>
                    <a:pt x="179982" y="172062"/>
                    <a:pt x="196182" y="180991"/>
                    <a:pt x="213607" y="181026"/>
                  </a:cubicBezTo>
                  <a:lnTo>
                    <a:pt x="219675" y="181026"/>
                  </a:lnTo>
                  <a:cubicBezTo>
                    <a:pt x="235457" y="181026"/>
                    <a:pt x="248250" y="168232"/>
                    <a:pt x="248250" y="152451"/>
                  </a:cubicBezTo>
                  <a:lnTo>
                    <a:pt x="248250" y="127266"/>
                  </a:lnTo>
                  <a:cubicBezTo>
                    <a:pt x="249020" y="61250"/>
                    <a:pt x="198664" y="5851"/>
                    <a:pt x="132873" y="336"/>
                  </a:cubicBezTo>
                  <a:cubicBezTo>
                    <a:pt x="64670" y="-4659"/>
                    <a:pt x="5330" y="46582"/>
                    <a:pt x="335" y="114787"/>
                  </a:cubicBezTo>
                  <a:cubicBezTo>
                    <a:pt x="-4320" y="178344"/>
                    <a:pt x="40027" y="235055"/>
                    <a:pt x="102832" y="245862"/>
                  </a:cubicBezTo>
                  <a:close/>
                  <a:moveTo>
                    <a:pt x="124425" y="161976"/>
                  </a:moveTo>
                  <a:cubicBezTo>
                    <a:pt x="103383" y="161976"/>
                    <a:pt x="86325" y="144917"/>
                    <a:pt x="86325" y="123876"/>
                  </a:cubicBezTo>
                  <a:cubicBezTo>
                    <a:pt x="86325" y="102834"/>
                    <a:pt x="103383" y="85776"/>
                    <a:pt x="124425" y="85776"/>
                  </a:cubicBezTo>
                  <a:cubicBezTo>
                    <a:pt x="145466" y="85776"/>
                    <a:pt x="162525" y="102834"/>
                    <a:pt x="162525" y="123876"/>
                  </a:cubicBezTo>
                  <a:cubicBezTo>
                    <a:pt x="162525" y="144917"/>
                    <a:pt x="145466" y="161976"/>
                    <a:pt x="124425" y="161976"/>
                  </a:cubicBezTo>
                  <a:close/>
                </a:path>
              </a:pathLst>
            </a:custGeom>
            <a:solidFill>
              <a:srgbClr val="000000"/>
            </a:solidFill>
            <a:ln w="9525" cap="flat">
              <a:solidFill>
                <a:schemeClr val="bg1"/>
              </a:solidFill>
              <a:prstDash val="solid"/>
              <a:miter/>
            </a:ln>
          </p:spPr>
          <p:txBody>
            <a:bodyPr rtlCol="0" anchor="ctr"/>
            <a:lstStyle/>
            <a:p>
              <a:endParaRPr lang="en-US"/>
            </a:p>
          </p:txBody>
        </p:sp>
      </p:grpSp>
      <p:sp>
        <p:nvSpPr>
          <p:cNvPr id="59" name="Text Box 529">
            <a:extLst>
              <a:ext uri="{FF2B5EF4-FFF2-40B4-BE49-F238E27FC236}">
                <a16:creationId xmlns:a16="http://schemas.microsoft.com/office/drawing/2014/main" id="{8C4524B6-B249-3094-D7AD-09A44D58D467}"/>
              </a:ext>
            </a:extLst>
          </p:cNvPr>
          <p:cNvSpPr txBox="1">
            <a:spLocks noChangeArrowheads="1"/>
          </p:cNvSpPr>
          <p:nvPr/>
        </p:nvSpPr>
        <p:spPr bwMode="auto">
          <a:xfrm>
            <a:off x="1161634" y="17564631"/>
            <a:ext cx="7730396"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AIMS</a:t>
            </a:r>
          </a:p>
        </p:txBody>
      </p:sp>
      <p:sp>
        <p:nvSpPr>
          <p:cNvPr id="60" name="Text Box 529">
            <a:extLst>
              <a:ext uri="{FF2B5EF4-FFF2-40B4-BE49-F238E27FC236}">
                <a16:creationId xmlns:a16="http://schemas.microsoft.com/office/drawing/2014/main" id="{578392F0-46B3-C6E1-A690-020CB76DB04F}"/>
              </a:ext>
            </a:extLst>
          </p:cNvPr>
          <p:cNvSpPr txBox="1">
            <a:spLocks noChangeArrowheads="1"/>
          </p:cNvSpPr>
          <p:nvPr/>
        </p:nvSpPr>
        <p:spPr bwMode="auto">
          <a:xfrm>
            <a:off x="8477541" y="21685933"/>
            <a:ext cx="7656417"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Discussion</a:t>
            </a:r>
          </a:p>
        </p:txBody>
      </p:sp>
      <p:sp>
        <p:nvSpPr>
          <p:cNvPr id="61" name="Text Box 528">
            <a:extLst>
              <a:ext uri="{FF2B5EF4-FFF2-40B4-BE49-F238E27FC236}">
                <a16:creationId xmlns:a16="http://schemas.microsoft.com/office/drawing/2014/main" id="{C44AC20D-40B0-7DD1-DA8E-A37B8BFA0210}"/>
              </a:ext>
            </a:extLst>
          </p:cNvPr>
          <p:cNvSpPr txBox="1">
            <a:spLocks noChangeArrowheads="1"/>
          </p:cNvSpPr>
          <p:nvPr/>
        </p:nvSpPr>
        <p:spPr bwMode="auto">
          <a:xfrm>
            <a:off x="1161280" y="18305664"/>
            <a:ext cx="7148630" cy="3588844"/>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2400" b="1" cap="all" dirty="0">
                <a:solidFill>
                  <a:schemeClr val="accent1"/>
                </a:solidFill>
                <a:ea typeface="MS PGothic" pitchFamily="34" charset="-128"/>
              </a:rPr>
              <a:t>PROCEDURAL FACTORS</a:t>
            </a:r>
            <a:br>
              <a:rPr lang="en-US" altLang="ja-JP" sz="2400" b="1" dirty="0">
                <a:ea typeface="MS PGothic" pitchFamily="34" charset="-128"/>
              </a:rPr>
            </a:b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a:t>
            </a:r>
            <a:r>
              <a:rPr lang="en-US" altLang="ja-JP" sz="2400" dirty="0" err="1">
                <a:ea typeface="MS PGothic" pitchFamily="34" charset="-128"/>
              </a:rPr>
              <a:t>Duis</a:t>
            </a:r>
            <a:r>
              <a:rPr lang="en-US" altLang="ja-JP" sz="2400" dirty="0">
                <a:ea typeface="MS PGothic" pitchFamily="34" charset="-128"/>
              </a:rPr>
              <a:t>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r>
            <a:r>
              <a:rPr lang="en-US" altLang="ja-JP" sz="2400" dirty="0" err="1">
                <a:ea typeface="MS PGothic" pitchFamily="34" charset="-128"/>
              </a:rPr>
              <a:t>Curabitur</a:t>
            </a:r>
            <a:r>
              <a:rPr lang="en-US" altLang="ja-JP" sz="2400" dirty="0">
                <a:ea typeface="MS PGothic" pitchFamily="34" charset="-128"/>
              </a:rPr>
              <a:t>.</a:t>
            </a:r>
          </a:p>
          <a:p>
            <a:pPr marL="0" lvl="1">
              <a:spcBef>
                <a:spcPts val="1227"/>
              </a:spcBef>
              <a:spcAft>
                <a:spcPts val="1227"/>
              </a:spcAft>
              <a:buClr>
                <a:schemeClr val="tx1"/>
              </a:buClr>
              <a:buSzTx/>
            </a:pPr>
            <a:r>
              <a:rPr lang="en-US" altLang="ja-JP" sz="2400" b="1" dirty="0">
                <a:ea typeface="MS PGothic" pitchFamily="34" charset="-128"/>
              </a:rPr>
              <a:t>Baseline Characteristics</a:t>
            </a:r>
            <a:br>
              <a:rPr lang="en-US" altLang="ja-JP" sz="2400" dirty="0">
                <a:ea typeface="MS PGothic" pitchFamily="34" charset="-128"/>
              </a:rPr>
            </a:b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endParaRPr lang="en-US" altLang="ja-JP" sz="2400" dirty="0">
              <a:ea typeface="MS PGothic" pitchFamily="34" charset="-128"/>
            </a:endParaRPr>
          </a:p>
        </p:txBody>
      </p:sp>
      <p:sp>
        <p:nvSpPr>
          <p:cNvPr id="62" name="Text Box 528">
            <a:extLst>
              <a:ext uri="{FF2B5EF4-FFF2-40B4-BE49-F238E27FC236}">
                <a16:creationId xmlns:a16="http://schemas.microsoft.com/office/drawing/2014/main" id="{7E65BB49-0BFC-93CB-5310-69FBC6A4CC61}"/>
              </a:ext>
            </a:extLst>
          </p:cNvPr>
          <p:cNvSpPr txBox="1">
            <a:spLocks noChangeArrowheads="1"/>
          </p:cNvSpPr>
          <p:nvPr/>
        </p:nvSpPr>
        <p:spPr bwMode="auto">
          <a:xfrm>
            <a:off x="8512732" y="6085410"/>
            <a:ext cx="7235806" cy="7136569"/>
          </a:xfrm>
          <a:prstGeom prst="rect">
            <a:avLst/>
          </a:prstGeom>
          <a:noFill/>
          <a:ln>
            <a:noFill/>
          </a:ln>
          <a:effectLst/>
        </p:spPr>
        <p:txBody>
          <a:bodyPr wrap="square" lIns="217170" tIns="144780" rIns="144780" bIns="217170" numCol="1" spcCol="457200">
            <a:sp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1457" lvl="1" indent="-271457">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 </a:t>
            </a:r>
            <a:r>
              <a:rPr lang="en-US" altLang="ja-JP" sz="2400" dirty="0" err="1">
                <a:ea typeface="MS PGothic" pitchFamily="34" charset="-128"/>
              </a:rPr>
              <a:t>vehicula</a:t>
            </a:r>
            <a:r>
              <a:rPr lang="en-US" altLang="ja-JP" sz="2400" dirty="0">
                <a:ea typeface="MS PGothic" pitchFamily="34" charset="-128"/>
              </a:rPr>
              <a:t> lacinia. Nam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libero</a:t>
            </a:r>
          </a:p>
          <a:p>
            <a:pPr marL="281511" lvl="1" indent="-281511">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et al</a:t>
            </a:r>
          </a:p>
          <a:p>
            <a:pPr marL="281511" lvl="1" indent="-281511">
              <a:spcBef>
                <a:spcPts val="1227"/>
              </a:spcBef>
              <a:spcAft>
                <a:spcPts val="0"/>
              </a:spcAft>
              <a:buClr>
                <a:schemeClr val="tx1"/>
              </a:buClr>
              <a:buSzTx/>
              <a:buFont typeface="Arial" panose="020B0604020202020204" pitchFamily="34" charset="0"/>
              <a:buChar char="•"/>
            </a:pPr>
            <a:r>
              <a:rPr lang="sv-SE" altLang="ja-JP" sz="2400" dirty="0">
                <a:ea typeface="MS PGothic" pitchFamily="34" charset="-128"/>
              </a:rPr>
              <a:t>Nam eget orci libero. Vivamus urna</a:t>
            </a:r>
          </a:p>
          <a:p>
            <a:pPr marL="281511" lvl="1" indent="-281511">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endParaRPr lang="en-US" altLang="ja-JP" sz="2400" dirty="0">
              <a:ea typeface="MS PGothic" pitchFamily="34" charset="-128"/>
            </a:endParaRPr>
          </a:p>
          <a:p>
            <a:pPr marL="281511" lvl="1" indent="-281511">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endParaRPr lang="en-US" altLang="ja-JP" sz="2400" dirty="0">
              <a:ea typeface="MS PGothic" pitchFamily="34" charset="-128"/>
            </a:endParaRPr>
          </a:p>
          <a:p>
            <a:pPr marL="829451" lvl="2" indent="-286538">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 </a:t>
            </a:r>
            <a:r>
              <a:rPr lang="en-US" altLang="ja-JP" sz="2400" dirty="0" err="1">
                <a:ea typeface="MS PGothic" pitchFamily="34" charset="-128"/>
              </a:rPr>
              <a:t>vehicula</a:t>
            </a:r>
            <a:r>
              <a:rPr lang="en-US" altLang="ja-JP" sz="2400" dirty="0">
                <a:ea typeface="MS PGothic" pitchFamily="34" charset="-128"/>
              </a:rPr>
              <a:t> lacinia. Nam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libero et al</a:t>
            </a:r>
          </a:p>
        </p:txBody>
      </p:sp>
      <p:sp>
        <p:nvSpPr>
          <p:cNvPr id="63" name="Text Box 528">
            <a:extLst>
              <a:ext uri="{FF2B5EF4-FFF2-40B4-BE49-F238E27FC236}">
                <a16:creationId xmlns:a16="http://schemas.microsoft.com/office/drawing/2014/main" id="{35E3C183-28DF-1F1A-E353-A4FA5433D826}"/>
              </a:ext>
            </a:extLst>
          </p:cNvPr>
          <p:cNvSpPr txBox="1">
            <a:spLocks noChangeArrowheads="1"/>
          </p:cNvSpPr>
          <p:nvPr/>
        </p:nvSpPr>
        <p:spPr bwMode="auto">
          <a:xfrm>
            <a:off x="8472716" y="22429161"/>
            <a:ext cx="7656417" cy="494978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t>
            </a:r>
            <a:r>
              <a:rPr lang="en-US" altLang="ja-JP" sz="2400" dirty="0" err="1">
                <a:ea typeface="MS PGothic" pitchFamily="34" charset="-128"/>
              </a:rPr>
              <a:t>euismod</a:t>
            </a:r>
            <a:r>
              <a:rPr lang="en-US" altLang="ja-JP" sz="2400" dirty="0">
                <a:ea typeface="MS PGothic" pitchFamily="34" charset="-128"/>
              </a:rPr>
              <a:t> dolor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Ihil</a:t>
            </a:r>
            <a:r>
              <a:rPr lang="en-US" altLang="ja-JP" sz="2400" dirty="0">
                <a:ea typeface="MS PGothic" pitchFamily="34" charset="-128"/>
              </a:rPr>
              <a:t> et </a:t>
            </a:r>
            <a:r>
              <a:rPr lang="en-US" altLang="ja-JP" sz="2400" dirty="0" err="1">
                <a:ea typeface="MS PGothic" pitchFamily="34" charset="-128"/>
              </a:rPr>
              <a:t>aut</a:t>
            </a:r>
            <a:r>
              <a:rPr lang="en-US" altLang="ja-JP" sz="2400" dirty="0">
                <a:ea typeface="MS PGothic" pitchFamily="34" charset="-128"/>
              </a:rPr>
              <a:t> </a:t>
            </a:r>
            <a:r>
              <a:rPr lang="en-US" altLang="ja-JP" sz="2400" dirty="0" err="1">
                <a:ea typeface="MS PGothic" pitchFamily="34" charset="-128"/>
              </a:rPr>
              <a:t>aspitiis</a:t>
            </a:r>
            <a:r>
              <a:rPr lang="en-US" altLang="ja-JP" sz="2400" dirty="0">
                <a:ea typeface="MS PGothic" pitchFamily="34" charset="-128"/>
              </a:rPr>
              <a:t> que sit </a:t>
            </a:r>
            <a:r>
              <a:rPr lang="en-US" altLang="ja-JP" sz="2400" dirty="0" err="1">
                <a:ea typeface="MS PGothic" pitchFamily="34" charset="-128"/>
              </a:rPr>
              <a:t>adic</a:t>
            </a:r>
            <a:r>
              <a:rPr lang="en-US" altLang="ja-JP" sz="2400" dirty="0">
                <a:ea typeface="MS PGothic" pitchFamily="34" charset="-128"/>
              </a:rPr>
              <a:t> </a:t>
            </a:r>
            <a:r>
              <a:rPr lang="en-US" altLang="ja-JP" sz="2400" dirty="0" err="1">
                <a:ea typeface="MS PGothic" pitchFamily="34" charset="-128"/>
              </a:rPr>
              <a:t>te</a:t>
            </a:r>
            <a:r>
              <a:rPr lang="en-US" altLang="ja-JP" sz="2400" dirty="0">
                <a:ea typeface="MS PGothic" pitchFamily="34" charset="-128"/>
              </a:rPr>
              <a:t> </a:t>
            </a:r>
            <a:r>
              <a:rPr lang="en-US" altLang="ja-JP" sz="2400" dirty="0" err="1">
                <a:ea typeface="MS PGothic" pitchFamily="34" charset="-128"/>
              </a:rPr>
              <a:t>velitati</a:t>
            </a:r>
            <a:r>
              <a:rPr lang="en-US" altLang="ja-JP" sz="2400" dirty="0">
                <a:ea typeface="MS PGothic" pitchFamily="34" charset="-128"/>
              </a:rPr>
              <a:t> </a:t>
            </a:r>
            <a:r>
              <a:rPr lang="en-US" altLang="ja-JP" sz="2400" dirty="0" err="1">
                <a:ea typeface="MS PGothic" pitchFamily="34" charset="-128"/>
              </a:rPr>
              <a:t>volorum</a:t>
            </a:r>
            <a:r>
              <a:rPr lang="en-US" altLang="ja-JP" sz="2400" dirty="0">
                <a:ea typeface="MS PGothic" pitchFamily="34" charset="-128"/>
              </a:rPr>
              <a:t> </a:t>
            </a:r>
            <a:r>
              <a:rPr lang="en-US" altLang="ja-JP" sz="2400" dirty="0" err="1">
                <a:ea typeface="MS PGothic" pitchFamily="34" charset="-128"/>
              </a:rPr>
              <a:t>vidunte</a:t>
            </a:r>
            <a:r>
              <a:rPr lang="en-US" altLang="ja-JP" sz="2400" dirty="0">
                <a:ea typeface="MS PGothic" pitchFamily="34" charset="-128"/>
              </a:rPr>
              <a:t> </a:t>
            </a:r>
            <a:r>
              <a:rPr lang="en-US" altLang="ja-JP" sz="2400" dirty="0" err="1">
                <a:ea typeface="MS PGothic" pitchFamily="34" charset="-128"/>
              </a:rPr>
              <a:t>coribus</a:t>
            </a:r>
            <a:r>
              <a:rPr lang="en-US" altLang="ja-JP" sz="2400" dirty="0">
                <a:ea typeface="MS PGothic" pitchFamily="34" charset="-128"/>
              </a:rPr>
              <a:t> </a:t>
            </a:r>
            <a:r>
              <a:rPr lang="en-US" altLang="ja-JP" sz="2400" dirty="0" err="1">
                <a:ea typeface="MS PGothic" pitchFamily="34" charset="-128"/>
              </a:rPr>
              <a:t>cilicia</a:t>
            </a:r>
            <a:r>
              <a:rPr lang="en-US" altLang="ja-JP" sz="2400" dirty="0">
                <a:ea typeface="MS PGothic" pitchFamily="34" charset="-128"/>
              </a:rPr>
              <a:t> </a:t>
            </a:r>
            <a:r>
              <a:rPr lang="en-US" altLang="ja-JP" sz="2400" dirty="0" err="1">
                <a:ea typeface="MS PGothic" pitchFamily="34" charset="-128"/>
              </a:rPr>
              <a:t>vitat</a:t>
            </a:r>
            <a:r>
              <a:rPr lang="en-US" altLang="ja-JP" sz="2400" dirty="0">
                <a:ea typeface="MS PGothic" pitchFamily="34" charset="-128"/>
              </a:rPr>
              <a:t> </a:t>
            </a:r>
            <a:r>
              <a:rPr lang="en-US" altLang="ja-JP" sz="2400" dirty="0" err="1">
                <a:ea typeface="MS PGothic" pitchFamily="34" charset="-128"/>
              </a:rPr>
              <a:t>facient</a:t>
            </a:r>
            <a:r>
              <a:rPr lang="en-US" altLang="ja-JP" sz="2400" dirty="0">
                <a:ea typeface="MS PGothic" pitchFamily="34" charset="-128"/>
              </a:rPr>
              <a:t> </a:t>
            </a:r>
            <a:r>
              <a:rPr lang="en-US" altLang="ja-JP" sz="2400" dirty="0" err="1">
                <a:ea typeface="MS PGothic" pitchFamily="34" charset="-128"/>
              </a:rPr>
              <a:t>quiate</a:t>
            </a:r>
            <a:r>
              <a:rPr lang="en-US" altLang="ja-JP" sz="2400" dirty="0">
                <a:ea typeface="MS PGothic" pitchFamily="34" charset="-128"/>
              </a:rPr>
              <a:t> </a:t>
            </a:r>
            <a:r>
              <a:rPr lang="en-US" altLang="ja-JP" sz="2400" dirty="0" err="1">
                <a:ea typeface="MS PGothic" pitchFamily="34" charset="-128"/>
              </a:rPr>
              <a:t>ipide</a:t>
            </a:r>
            <a:r>
              <a:rPr lang="en-US" altLang="ja-JP" sz="2400" dirty="0">
                <a:ea typeface="MS PGothic" pitchFamily="34" charset="-128"/>
              </a:rPr>
              <a:t> verum </a:t>
            </a:r>
            <a:r>
              <a:rPr lang="en-US" altLang="ja-JP" sz="2400" dirty="0" err="1">
                <a:ea typeface="MS PGothic" pitchFamily="34" charset="-128"/>
              </a:rPr>
              <a:t>volluptatis</a:t>
            </a:r>
            <a:r>
              <a:rPr lang="en-US" altLang="ja-JP" sz="2400" dirty="0">
                <a:ea typeface="MS PGothic" pitchFamily="34" charset="-128"/>
              </a:rPr>
              <a:t> </a:t>
            </a:r>
            <a:r>
              <a:rPr lang="en-US" altLang="ja-JP" sz="2400" dirty="0" err="1">
                <a:ea typeface="MS PGothic" pitchFamily="34" charset="-128"/>
              </a:rPr>
              <a:t>aris</a:t>
            </a:r>
            <a:r>
              <a:rPr lang="en-US" altLang="ja-JP" sz="2400" dirty="0">
                <a:ea typeface="MS PGothic" pitchFamily="34" charset="-128"/>
              </a:rPr>
              <a:t> </a:t>
            </a:r>
            <a:r>
              <a:rPr lang="en-US" altLang="ja-JP" sz="2400" dirty="0" err="1">
                <a:ea typeface="MS PGothic" pitchFamily="34" charset="-128"/>
              </a:rPr>
              <a:t>sinis</a:t>
            </a:r>
            <a:r>
              <a:rPr lang="en-US" altLang="ja-JP" sz="2400" dirty="0">
                <a:ea typeface="MS PGothic" pitchFamily="34" charset="-128"/>
              </a:rPr>
              <a:t> </a:t>
            </a:r>
            <a:r>
              <a:rPr lang="en-US" altLang="ja-JP" sz="2400" dirty="0" err="1">
                <a:ea typeface="MS PGothic" pitchFamily="34" charset="-128"/>
              </a:rPr>
              <a:t>comnit</a:t>
            </a:r>
            <a:r>
              <a:rPr lang="en-US" altLang="ja-JP" sz="2400" dirty="0">
                <a:ea typeface="MS PGothic" pitchFamily="34" charset="-128"/>
              </a:rPr>
              <a:t> </a:t>
            </a:r>
            <a:r>
              <a:rPr lang="en-US" altLang="ja-JP" sz="2400" dirty="0" err="1">
                <a:ea typeface="MS PGothic" pitchFamily="34" charset="-128"/>
              </a:rPr>
              <a:t>eturis</a:t>
            </a:r>
            <a:r>
              <a:rPr lang="en-US" altLang="ja-JP" sz="2400" dirty="0">
                <a:ea typeface="MS PGothic" pitchFamily="34" charset="-128"/>
              </a:rPr>
              <a:t>.</a:t>
            </a:r>
          </a:p>
        </p:txBody>
      </p:sp>
      <p:sp>
        <p:nvSpPr>
          <p:cNvPr id="64" name="Text Box 529">
            <a:extLst>
              <a:ext uri="{FF2B5EF4-FFF2-40B4-BE49-F238E27FC236}">
                <a16:creationId xmlns:a16="http://schemas.microsoft.com/office/drawing/2014/main" id="{7149E781-36A7-0FB9-B943-D829477B4B94}"/>
              </a:ext>
            </a:extLst>
          </p:cNvPr>
          <p:cNvSpPr txBox="1">
            <a:spLocks noChangeArrowheads="1"/>
          </p:cNvSpPr>
          <p:nvPr/>
        </p:nvSpPr>
        <p:spPr bwMode="auto">
          <a:xfrm>
            <a:off x="1160922" y="5300872"/>
            <a:ext cx="7656417"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KEY POINTS</a:t>
            </a:r>
          </a:p>
        </p:txBody>
      </p:sp>
      <p:sp>
        <p:nvSpPr>
          <p:cNvPr id="65" name="Text Box 528">
            <a:extLst>
              <a:ext uri="{FF2B5EF4-FFF2-40B4-BE49-F238E27FC236}">
                <a16:creationId xmlns:a16="http://schemas.microsoft.com/office/drawing/2014/main" id="{F72C68A4-D37C-B94E-2145-9823297F0191}"/>
              </a:ext>
            </a:extLst>
          </p:cNvPr>
          <p:cNvSpPr txBox="1">
            <a:spLocks noChangeArrowheads="1"/>
          </p:cNvSpPr>
          <p:nvPr/>
        </p:nvSpPr>
        <p:spPr bwMode="auto">
          <a:xfrm>
            <a:off x="1200940" y="6023331"/>
            <a:ext cx="7108969" cy="3498246"/>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a:t>
            </a:r>
          </a:p>
          <a:p>
            <a:pPr marL="271457" indent="-271457">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a:t>
            </a:r>
          </a:p>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This work will help…</a:t>
            </a:r>
          </a:p>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We would like to collaborate by…</a:t>
            </a:r>
          </a:p>
        </p:txBody>
      </p:sp>
      <p:sp>
        <p:nvSpPr>
          <p:cNvPr id="66" name="Text Box 529">
            <a:extLst>
              <a:ext uri="{FF2B5EF4-FFF2-40B4-BE49-F238E27FC236}">
                <a16:creationId xmlns:a16="http://schemas.microsoft.com/office/drawing/2014/main" id="{D2F1CD7E-E534-A056-1F96-EB899EDA1C5D}"/>
              </a:ext>
            </a:extLst>
          </p:cNvPr>
          <p:cNvSpPr txBox="1">
            <a:spLocks noChangeArrowheads="1"/>
          </p:cNvSpPr>
          <p:nvPr/>
        </p:nvSpPr>
        <p:spPr bwMode="auto">
          <a:xfrm>
            <a:off x="8472714" y="27322024"/>
            <a:ext cx="7616402"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references</a:t>
            </a:r>
          </a:p>
        </p:txBody>
      </p:sp>
      <p:sp>
        <p:nvSpPr>
          <p:cNvPr id="67" name="Text Box 529">
            <a:extLst>
              <a:ext uri="{FF2B5EF4-FFF2-40B4-BE49-F238E27FC236}">
                <a16:creationId xmlns:a16="http://schemas.microsoft.com/office/drawing/2014/main" id="{562E09C6-D655-0581-4B27-1D105904A4BB}"/>
              </a:ext>
            </a:extLst>
          </p:cNvPr>
          <p:cNvSpPr txBox="1">
            <a:spLocks noChangeArrowheads="1"/>
          </p:cNvSpPr>
          <p:nvPr/>
        </p:nvSpPr>
        <p:spPr bwMode="auto">
          <a:xfrm>
            <a:off x="8339072" y="17751376"/>
            <a:ext cx="2766303" cy="477001"/>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TABLE 1: TITLE</a:t>
            </a:r>
          </a:p>
        </p:txBody>
      </p:sp>
      <p:sp>
        <p:nvSpPr>
          <p:cNvPr id="68" name="Text Box 551">
            <a:extLst>
              <a:ext uri="{FF2B5EF4-FFF2-40B4-BE49-F238E27FC236}">
                <a16:creationId xmlns:a16="http://schemas.microsoft.com/office/drawing/2014/main" id="{330D5D92-5408-6A89-B886-827507B2BD57}"/>
              </a:ext>
            </a:extLst>
          </p:cNvPr>
          <p:cNvSpPr txBox="1">
            <a:spLocks noChangeArrowheads="1"/>
          </p:cNvSpPr>
          <p:nvPr/>
        </p:nvSpPr>
        <p:spPr bwMode="auto">
          <a:xfrm>
            <a:off x="8245769" y="21198873"/>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Table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69" name="Text Box 529">
            <a:extLst>
              <a:ext uri="{FF2B5EF4-FFF2-40B4-BE49-F238E27FC236}">
                <a16:creationId xmlns:a16="http://schemas.microsoft.com/office/drawing/2014/main" id="{1D36E9DF-A07B-FBC0-9E98-1905A8C9FB9C}"/>
              </a:ext>
            </a:extLst>
          </p:cNvPr>
          <p:cNvSpPr txBox="1">
            <a:spLocks noChangeArrowheads="1"/>
          </p:cNvSpPr>
          <p:nvPr/>
        </p:nvSpPr>
        <p:spPr bwMode="auto">
          <a:xfrm>
            <a:off x="1161634" y="22173041"/>
            <a:ext cx="7730040"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methods</a:t>
            </a:r>
          </a:p>
        </p:txBody>
      </p:sp>
      <p:sp>
        <p:nvSpPr>
          <p:cNvPr id="70" name="Text Box 528">
            <a:extLst>
              <a:ext uri="{FF2B5EF4-FFF2-40B4-BE49-F238E27FC236}">
                <a16:creationId xmlns:a16="http://schemas.microsoft.com/office/drawing/2014/main" id="{6C47B9B6-1FAF-CCB2-B239-355AB683F5BF}"/>
              </a:ext>
            </a:extLst>
          </p:cNvPr>
          <p:cNvSpPr txBox="1">
            <a:spLocks noChangeArrowheads="1"/>
          </p:cNvSpPr>
          <p:nvPr/>
        </p:nvSpPr>
        <p:spPr bwMode="auto">
          <a:xfrm>
            <a:off x="1161279" y="22902007"/>
            <a:ext cx="6987745" cy="7015549"/>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felis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massa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a:t>
            </a:r>
            <a:r>
              <a:rPr lang="en-US" altLang="ja-JP" sz="1900" dirty="0" err="1">
                <a:ea typeface="MS PGothic" pitchFamily="34" charset="-128"/>
              </a:rPr>
              <a:t>felis</a:t>
            </a:r>
            <a:r>
              <a:rPr lang="en-US" altLang="ja-JP" sz="1900" dirty="0">
                <a:ea typeface="MS PGothic" pitchFamily="34" charset="-128"/>
              </a:rPr>
              <a:t>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a:t>
            </a:r>
            <a:r>
              <a:rPr lang="en-US" altLang="ja-JP" sz="1900" dirty="0" err="1">
                <a:ea typeface="MS PGothic" pitchFamily="34" charset="-128"/>
              </a:rPr>
              <a:t>massa</a:t>
            </a:r>
            <a:r>
              <a:rPr lang="en-US" altLang="ja-JP" sz="1900" dirty="0">
                <a:ea typeface="MS PGothic" pitchFamily="34" charset="-128"/>
              </a:rPr>
              <a:t>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a:t>
            </a:r>
            <a:r>
              <a:rPr lang="en-US" altLang="ja-JP" sz="1900" dirty="0" err="1">
                <a:ea typeface="MS PGothic" pitchFamily="34" charset="-128"/>
              </a:rPr>
              <a:t>felis</a:t>
            </a:r>
            <a:r>
              <a:rPr lang="en-US" altLang="ja-JP" sz="1900" dirty="0">
                <a:ea typeface="MS PGothic" pitchFamily="34" charset="-128"/>
              </a:rPr>
              <a:t>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a:t>
            </a:r>
            <a:r>
              <a:rPr lang="en-US" altLang="ja-JP" sz="1900" dirty="0" err="1">
                <a:ea typeface="MS PGothic" pitchFamily="34" charset="-128"/>
              </a:rPr>
              <a:t>massa</a:t>
            </a:r>
            <a:r>
              <a:rPr lang="en-US" altLang="ja-JP" sz="1900" dirty="0">
                <a:ea typeface="MS PGothic" pitchFamily="34" charset="-128"/>
              </a:rPr>
              <a:t>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endParaRPr lang="en-US" altLang="ja-JP" sz="1900" dirty="0">
              <a:ea typeface="MS PGothic" pitchFamily="34" charset="-128"/>
            </a:endParaRPr>
          </a:p>
        </p:txBody>
      </p:sp>
      <p:sp>
        <p:nvSpPr>
          <p:cNvPr id="71" name="Text Box 529">
            <a:extLst>
              <a:ext uri="{FF2B5EF4-FFF2-40B4-BE49-F238E27FC236}">
                <a16:creationId xmlns:a16="http://schemas.microsoft.com/office/drawing/2014/main" id="{F537D311-449F-31EF-4EBD-E5F212CB111C}"/>
              </a:ext>
            </a:extLst>
          </p:cNvPr>
          <p:cNvSpPr txBox="1">
            <a:spLocks noChangeArrowheads="1"/>
          </p:cNvSpPr>
          <p:nvPr/>
        </p:nvSpPr>
        <p:spPr bwMode="auto">
          <a:xfrm>
            <a:off x="8472714" y="13196700"/>
            <a:ext cx="3879802" cy="487314"/>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FIGURE 1</a:t>
            </a:r>
          </a:p>
        </p:txBody>
      </p:sp>
      <p:graphicFrame>
        <p:nvGraphicFramePr>
          <p:cNvPr id="72" name="Object 386">
            <a:extLst>
              <a:ext uri="{FF2B5EF4-FFF2-40B4-BE49-F238E27FC236}">
                <a16:creationId xmlns:a16="http://schemas.microsoft.com/office/drawing/2014/main" id="{89C510F0-E085-0808-3900-3902CDD7F217}"/>
              </a:ext>
            </a:extLst>
          </p:cNvPr>
          <p:cNvGraphicFramePr>
            <a:graphicFrameLocks/>
          </p:cNvGraphicFramePr>
          <p:nvPr>
            <p:extLst>
              <p:ext uri="{D42A27DB-BD31-4B8C-83A1-F6EECF244321}">
                <p14:modId xmlns:p14="http://schemas.microsoft.com/office/powerpoint/2010/main" val="1091744054"/>
              </p:ext>
            </p:extLst>
          </p:nvPr>
        </p:nvGraphicFramePr>
        <p:xfrm>
          <a:off x="8985592" y="13684014"/>
          <a:ext cx="3164381" cy="2332400"/>
        </p:xfrm>
        <a:graphic>
          <a:graphicData uri="http://schemas.openxmlformats.org/drawingml/2006/chart">
            <c:chart xmlns:c="http://schemas.openxmlformats.org/drawingml/2006/chart" xmlns:r="http://schemas.openxmlformats.org/officeDocument/2006/relationships" r:id="rId10"/>
          </a:graphicData>
        </a:graphic>
      </p:graphicFrame>
      <p:sp>
        <p:nvSpPr>
          <p:cNvPr id="73" name="Text Box 579">
            <a:extLst>
              <a:ext uri="{FF2B5EF4-FFF2-40B4-BE49-F238E27FC236}">
                <a16:creationId xmlns:a16="http://schemas.microsoft.com/office/drawing/2014/main" id="{19DBF719-A577-6BC5-E29E-7B28099E667A}"/>
              </a:ext>
            </a:extLst>
          </p:cNvPr>
          <p:cNvSpPr txBox="1">
            <a:spLocks noChangeArrowheads="1"/>
          </p:cNvSpPr>
          <p:nvPr/>
        </p:nvSpPr>
        <p:spPr bwMode="auto">
          <a:xfrm rot="16200000">
            <a:off x="7687389" y="15301610"/>
            <a:ext cx="2225698" cy="2407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89560" tIns="144780" rIns="289560" bIns="144780" anchor="ctr" anchorCtr="1">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lgn="ctr">
              <a:spcBef>
                <a:spcPct val="50000"/>
              </a:spcBef>
              <a:buClrTx/>
              <a:buSzTx/>
            </a:pPr>
            <a:r>
              <a:rPr lang="en-US" sz="1900" dirty="0"/>
              <a:t>Axis label here</a:t>
            </a:r>
          </a:p>
        </p:txBody>
      </p:sp>
      <p:sp>
        <p:nvSpPr>
          <p:cNvPr id="74" name="Text Box 551">
            <a:extLst>
              <a:ext uri="{FF2B5EF4-FFF2-40B4-BE49-F238E27FC236}">
                <a16:creationId xmlns:a16="http://schemas.microsoft.com/office/drawing/2014/main" id="{0B6E3C1F-7ADB-1884-5A27-DAD79766AF90}"/>
              </a:ext>
            </a:extLst>
          </p:cNvPr>
          <p:cNvSpPr txBox="1">
            <a:spLocks noChangeArrowheads="1"/>
          </p:cNvSpPr>
          <p:nvPr/>
        </p:nvSpPr>
        <p:spPr bwMode="auto">
          <a:xfrm>
            <a:off x="8339072" y="16479441"/>
            <a:ext cx="423220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Figure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graphicFrame>
        <p:nvGraphicFramePr>
          <p:cNvPr id="75" name="Table 74">
            <a:extLst>
              <a:ext uri="{FF2B5EF4-FFF2-40B4-BE49-F238E27FC236}">
                <a16:creationId xmlns:a16="http://schemas.microsoft.com/office/drawing/2014/main" id="{2917A4D1-4EA2-6118-8046-526BD699D201}"/>
              </a:ext>
            </a:extLst>
          </p:cNvPr>
          <p:cNvGraphicFramePr>
            <a:graphicFrameLocks noGrp="1"/>
          </p:cNvGraphicFramePr>
          <p:nvPr>
            <p:extLst>
              <p:ext uri="{D42A27DB-BD31-4B8C-83A1-F6EECF244321}">
                <p14:modId xmlns:p14="http://schemas.microsoft.com/office/powerpoint/2010/main" val="3157168090"/>
              </p:ext>
            </p:extLst>
          </p:nvPr>
        </p:nvGraphicFramePr>
        <p:xfrm>
          <a:off x="8512731" y="18389174"/>
          <a:ext cx="3597226" cy="2616484"/>
        </p:xfrm>
        <a:graphic>
          <a:graphicData uri="http://schemas.openxmlformats.org/drawingml/2006/table">
            <a:tbl>
              <a:tblPr firstRow="1" bandRow="1">
                <a:tableStyleId>{72833802-FEF1-4C79-8D5D-14CF1EAF98D9}</a:tableStyleId>
              </a:tblPr>
              <a:tblGrid>
                <a:gridCol w="1002031">
                  <a:extLst>
                    <a:ext uri="{9D8B030D-6E8A-4147-A177-3AD203B41FA5}">
                      <a16:colId xmlns:a16="http://schemas.microsoft.com/office/drawing/2014/main" val="20000"/>
                    </a:ext>
                  </a:extLst>
                </a:gridCol>
                <a:gridCol w="865065">
                  <a:extLst>
                    <a:ext uri="{9D8B030D-6E8A-4147-A177-3AD203B41FA5}">
                      <a16:colId xmlns:a16="http://schemas.microsoft.com/office/drawing/2014/main" val="20001"/>
                    </a:ext>
                  </a:extLst>
                </a:gridCol>
                <a:gridCol w="865065">
                  <a:extLst>
                    <a:ext uri="{9D8B030D-6E8A-4147-A177-3AD203B41FA5}">
                      <a16:colId xmlns:a16="http://schemas.microsoft.com/office/drawing/2014/main" val="20002"/>
                    </a:ext>
                  </a:extLst>
                </a:gridCol>
                <a:gridCol w="865065">
                  <a:extLst>
                    <a:ext uri="{9D8B030D-6E8A-4147-A177-3AD203B41FA5}">
                      <a16:colId xmlns:a16="http://schemas.microsoft.com/office/drawing/2014/main" val="20003"/>
                    </a:ext>
                  </a:extLst>
                </a:gridCol>
              </a:tblGrid>
              <a:tr h="656072">
                <a:tc>
                  <a:txBody>
                    <a:bodyPr/>
                    <a:lstStyle/>
                    <a:p>
                      <a:pPr marL="0" indent="0" algn="l">
                        <a:lnSpc>
                          <a:spcPct val="100000"/>
                        </a:lnSpc>
                        <a:buFont typeface="Arial" panose="020B0604020202020204" pitchFamily="34" charset="0"/>
                        <a:buNone/>
                      </a:pPr>
                      <a:r>
                        <a:rPr lang="en-US" sz="1700" dirty="0">
                          <a:solidFill>
                            <a:schemeClr val="bg1"/>
                          </a:solidFill>
                        </a:rPr>
                        <a:t>Study</a:t>
                      </a:r>
                      <a:endParaRPr lang="en-US" sz="1700" b="0" dirty="0">
                        <a:solidFill>
                          <a:schemeClr val="bg1"/>
                        </a:solidFill>
                      </a:endParaRPr>
                    </a:p>
                  </a:txBody>
                  <a:tcPr marL="323437" marR="129375" marT="64687" marB="64687"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Pts (n)</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Yield</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bg1"/>
                          </a:solidFill>
                        </a:rPr>
                        <a:t>P</a:t>
                      </a:r>
                    </a:p>
                  </a:txBody>
                  <a:tcPr marL="129375" marR="129375" marT="64687" marB="64687"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490103">
                <a:tc>
                  <a:txBody>
                    <a:bodyPr/>
                    <a:lstStyle/>
                    <a:p>
                      <a:pPr marL="0" indent="0" algn="l">
                        <a:lnSpc>
                          <a:spcPct val="100000"/>
                        </a:lnSpc>
                        <a:buFont typeface="Arial" panose="020B0604020202020204" pitchFamily="34" charset="0"/>
                        <a:buNone/>
                      </a:pPr>
                      <a:r>
                        <a:rPr lang="en-US" sz="1700" b="1" dirty="0">
                          <a:solidFill>
                            <a:schemeClr val="tx1"/>
                          </a:solidFill>
                        </a:rPr>
                        <a:t>Year</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2018</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19</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2019</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50</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32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2020</a:t>
                      </a:r>
                      <a:endParaRPr lang="en-US" sz="1700" b="0" dirty="0">
                        <a:solidFill>
                          <a:schemeClr val="tx1"/>
                        </a:solidFill>
                      </a:endParaRP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63</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15</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76" name="Text Box 529">
            <a:extLst>
              <a:ext uri="{FF2B5EF4-FFF2-40B4-BE49-F238E27FC236}">
                <a16:creationId xmlns:a16="http://schemas.microsoft.com/office/drawing/2014/main" id="{95957617-EEF2-BD46-FC56-A606CC915C5A}"/>
              </a:ext>
            </a:extLst>
          </p:cNvPr>
          <p:cNvSpPr txBox="1">
            <a:spLocks noChangeArrowheads="1"/>
          </p:cNvSpPr>
          <p:nvPr/>
        </p:nvSpPr>
        <p:spPr bwMode="auto">
          <a:xfrm>
            <a:off x="1161633" y="9530199"/>
            <a:ext cx="7730751"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Introduction</a:t>
            </a:r>
          </a:p>
        </p:txBody>
      </p:sp>
      <p:sp>
        <p:nvSpPr>
          <p:cNvPr id="77" name="Text Box 528">
            <a:extLst>
              <a:ext uri="{FF2B5EF4-FFF2-40B4-BE49-F238E27FC236}">
                <a16:creationId xmlns:a16="http://schemas.microsoft.com/office/drawing/2014/main" id="{4BAC9B41-E71E-252A-EF92-A0B46BC7528D}"/>
              </a:ext>
            </a:extLst>
          </p:cNvPr>
          <p:cNvSpPr txBox="1">
            <a:spLocks noChangeArrowheads="1"/>
          </p:cNvSpPr>
          <p:nvPr/>
        </p:nvSpPr>
        <p:spPr bwMode="auto">
          <a:xfrm>
            <a:off x="1161280" y="10271231"/>
            <a:ext cx="7148629" cy="7110160"/>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2400" b="1" cap="all" dirty="0">
                <a:solidFill>
                  <a:schemeClr val="accent1"/>
                </a:solidFill>
                <a:ea typeface="MS PGothic" pitchFamily="34" charset="-128"/>
              </a:rPr>
              <a:t>PROCEDURAL FACTORS</a:t>
            </a:r>
            <a:br>
              <a:rPr lang="en-US" altLang="ja-JP" sz="2400" b="1" dirty="0">
                <a:ea typeface="MS PGothic" pitchFamily="34" charset="-128"/>
              </a:rPr>
            </a:b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a:t>
            </a:r>
            <a:r>
              <a:rPr lang="en-US" altLang="ja-JP" sz="2400" dirty="0" err="1">
                <a:ea typeface="MS PGothic" pitchFamily="34" charset="-128"/>
              </a:rPr>
              <a:t>Duis</a:t>
            </a:r>
            <a:r>
              <a:rPr lang="en-US" altLang="ja-JP" sz="2400" dirty="0">
                <a:ea typeface="MS PGothic" pitchFamily="34" charset="-128"/>
              </a:rPr>
              <a:t>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r>
            <a:r>
              <a:rPr lang="en-US" altLang="ja-JP" sz="2400" dirty="0" err="1">
                <a:ea typeface="MS PGothic" pitchFamily="34" charset="-128"/>
              </a:rPr>
              <a:t>Curabitur</a:t>
            </a:r>
            <a:r>
              <a:rPr lang="en-US" altLang="ja-JP" sz="2400" dirty="0">
                <a:ea typeface="MS PGothic" pitchFamily="34" charset="-128"/>
              </a:rPr>
              <a:t>.</a:t>
            </a:r>
          </a:p>
          <a:p>
            <a:pPr marL="0" lvl="1">
              <a:spcBef>
                <a:spcPts val="1227"/>
              </a:spcBef>
              <a:spcAft>
                <a:spcPts val="1227"/>
              </a:spcAft>
              <a:buClr>
                <a:schemeClr val="tx1"/>
              </a:buClr>
              <a:buSzTx/>
            </a:pPr>
            <a:r>
              <a:rPr lang="en-US" altLang="ja-JP" sz="2400" b="1" dirty="0">
                <a:ea typeface="MS PGothic" pitchFamily="34" charset="-128"/>
              </a:rPr>
              <a:t>Baseline Characteristics</a:t>
            </a:r>
            <a:br>
              <a:rPr lang="en-US" altLang="ja-JP" sz="2400" dirty="0">
                <a:ea typeface="MS PGothic" pitchFamily="34" charset="-128"/>
              </a:rPr>
            </a:b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endParaRPr lang="en-US" altLang="ja-JP" sz="2400" dirty="0">
              <a:ea typeface="MS PGothic" pitchFamily="34" charset="-128"/>
            </a:endParaRP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Ihil</a:t>
            </a:r>
            <a:r>
              <a:rPr lang="en-US" altLang="ja-JP" sz="2400" dirty="0">
                <a:ea typeface="MS PGothic" pitchFamily="34" charset="-128"/>
              </a:rPr>
              <a:t> et </a:t>
            </a:r>
            <a:r>
              <a:rPr lang="en-US" altLang="ja-JP" sz="2400" dirty="0" err="1">
                <a:ea typeface="MS PGothic" pitchFamily="34" charset="-128"/>
              </a:rPr>
              <a:t>aut</a:t>
            </a:r>
            <a:r>
              <a:rPr lang="en-US" altLang="ja-JP" sz="2400" dirty="0">
                <a:ea typeface="MS PGothic" pitchFamily="34" charset="-128"/>
              </a:rPr>
              <a:t> </a:t>
            </a:r>
            <a:r>
              <a:rPr lang="en-US" altLang="ja-JP" sz="2400" dirty="0" err="1">
                <a:ea typeface="MS PGothic" pitchFamily="34" charset="-128"/>
              </a:rPr>
              <a:t>aspitiis</a:t>
            </a:r>
            <a:r>
              <a:rPr lang="en-US" altLang="ja-JP" sz="2400" dirty="0">
                <a:ea typeface="MS PGothic" pitchFamily="34" charset="-128"/>
              </a:rPr>
              <a:t> que sit </a:t>
            </a:r>
            <a:r>
              <a:rPr lang="en-US" altLang="ja-JP" sz="2400" dirty="0" err="1">
                <a:ea typeface="MS PGothic" pitchFamily="34" charset="-128"/>
              </a:rPr>
              <a:t>adic</a:t>
            </a:r>
            <a:r>
              <a:rPr lang="en-US" altLang="ja-JP" sz="2400" dirty="0">
                <a:ea typeface="MS PGothic" pitchFamily="34" charset="-128"/>
              </a:rPr>
              <a:t> </a:t>
            </a:r>
            <a:r>
              <a:rPr lang="en-US" altLang="ja-JP" sz="2400" dirty="0" err="1">
                <a:ea typeface="MS PGothic" pitchFamily="34" charset="-128"/>
              </a:rPr>
              <a:t>te</a:t>
            </a:r>
            <a:r>
              <a:rPr lang="en-US" altLang="ja-JP" sz="2400" dirty="0">
                <a:ea typeface="MS PGothic" pitchFamily="34" charset="-128"/>
              </a:rPr>
              <a:t> </a:t>
            </a:r>
            <a:r>
              <a:rPr lang="en-US" altLang="ja-JP" sz="2400" dirty="0" err="1">
                <a:ea typeface="MS PGothic" pitchFamily="34" charset="-128"/>
              </a:rPr>
              <a:t>velitati</a:t>
            </a:r>
            <a:r>
              <a:rPr lang="en-US" altLang="ja-JP" sz="2400" dirty="0">
                <a:ea typeface="MS PGothic" pitchFamily="34" charset="-128"/>
              </a:rPr>
              <a:t> </a:t>
            </a:r>
            <a:r>
              <a:rPr lang="en-US" altLang="ja-JP" sz="2400" dirty="0" err="1">
                <a:ea typeface="MS PGothic" pitchFamily="34" charset="-128"/>
              </a:rPr>
              <a:t>volorum</a:t>
            </a:r>
            <a:r>
              <a:rPr lang="en-US" altLang="ja-JP" sz="2400" dirty="0">
                <a:ea typeface="MS PGothic" pitchFamily="34" charset="-128"/>
              </a:rPr>
              <a:t> </a:t>
            </a:r>
            <a:r>
              <a:rPr lang="en-US" altLang="ja-JP" sz="2400" dirty="0" err="1">
                <a:ea typeface="MS PGothic" pitchFamily="34" charset="-128"/>
              </a:rPr>
              <a:t>vidunte</a:t>
            </a:r>
            <a:r>
              <a:rPr lang="en-US" altLang="ja-JP" sz="2400" dirty="0">
                <a:ea typeface="MS PGothic" pitchFamily="34" charset="-128"/>
              </a:rPr>
              <a:t> </a:t>
            </a:r>
            <a:r>
              <a:rPr lang="en-US" altLang="ja-JP" sz="2400" dirty="0" err="1">
                <a:ea typeface="MS PGothic" pitchFamily="34" charset="-128"/>
              </a:rPr>
              <a:t>coribus</a:t>
            </a:r>
            <a:r>
              <a:rPr lang="en-US" altLang="ja-JP" sz="2400" dirty="0">
                <a:ea typeface="MS PGothic" pitchFamily="34" charset="-128"/>
              </a:rPr>
              <a:t> </a:t>
            </a:r>
            <a:r>
              <a:rPr lang="en-US" altLang="ja-JP" sz="2400" dirty="0" err="1">
                <a:ea typeface="MS PGothic" pitchFamily="34" charset="-128"/>
              </a:rPr>
              <a:t>cilicia</a:t>
            </a:r>
            <a:r>
              <a:rPr lang="en-US" altLang="ja-JP" sz="2400" dirty="0">
                <a:ea typeface="MS PGothic" pitchFamily="34" charset="-128"/>
              </a:rPr>
              <a:t> </a:t>
            </a:r>
            <a:r>
              <a:rPr lang="en-US" altLang="ja-JP" sz="2400" dirty="0" err="1">
                <a:ea typeface="MS PGothic" pitchFamily="34" charset="-128"/>
              </a:rPr>
              <a:t>vitat</a:t>
            </a:r>
            <a:r>
              <a:rPr lang="en-US" altLang="ja-JP" sz="2400" dirty="0">
                <a:ea typeface="MS PGothic" pitchFamily="34" charset="-128"/>
              </a:rPr>
              <a:t> </a:t>
            </a:r>
            <a:r>
              <a:rPr lang="en-US" altLang="ja-JP" sz="2400" dirty="0" err="1">
                <a:ea typeface="MS PGothic" pitchFamily="34" charset="-128"/>
              </a:rPr>
              <a:t>facient</a:t>
            </a:r>
            <a:r>
              <a:rPr lang="en-US" altLang="ja-JP" sz="2400" dirty="0">
                <a:ea typeface="MS PGothic" pitchFamily="34" charset="-128"/>
              </a:rPr>
              <a:t> </a:t>
            </a:r>
            <a:r>
              <a:rPr lang="en-US" altLang="ja-JP" sz="2400" dirty="0" err="1">
                <a:ea typeface="MS PGothic" pitchFamily="34" charset="-128"/>
              </a:rPr>
              <a:t>quiate</a:t>
            </a:r>
            <a:r>
              <a:rPr lang="en-US" altLang="ja-JP" sz="2400" dirty="0">
                <a:ea typeface="MS PGothic" pitchFamily="34" charset="-128"/>
              </a:rPr>
              <a:t> </a:t>
            </a:r>
            <a:r>
              <a:rPr lang="en-US" altLang="ja-JP" sz="2400" dirty="0" err="1">
                <a:ea typeface="MS PGothic" pitchFamily="34" charset="-128"/>
              </a:rPr>
              <a:t>ipide</a:t>
            </a:r>
            <a:r>
              <a:rPr lang="en-US" altLang="ja-JP" sz="2400" dirty="0">
                <a:ea typeface="MS PGothic" pitchFamily="34" charset="-128"/>
              </a:rPr>
              <a:t> verum </a:t>
            </a:r>
            <a:r>
              <a:rPr lang="en-US" altLang="ja-JP" sz="2400" dirty="0" err="1">
                <a:ea typeface="MS PGothic" pitchFamily="34" charset="-128"/>
              </a:rPr>
              <a:t>volluptatis</a:t>
            </a:r>
            <a:r>
              <a:rPr lang="en-US" altLang="ja-JP" sz="2400" dirty="0">
                <a:ea typeface="MS PGothic" pitchFamily="34" charset="-128"/>
              </a:rPr>
              <a:t> </a:t>
            </a:r>
            <a:r>
              <a:rPr lang="en-US" altLang="ja-JP" sz="2400" dirty="0" err="1">
                <a:ea typeface="MS PGothic" pitchFamily="34" charset="-128"/>
              </a:rPr>
              <a:t>aris</a:t>
            </a:r>
            <a:r>
              <a:rPr lang="en-US" altLang="ja-JP" sz="2400" dirty="0">
                <a:ea typeface="MS PGothic" pitchFamily="34" charset="-128"/>
              </a:rPr>
              <a:t> </a:t>
            </a:r>
            <a:r>
              <a:rPr lang="en-US" altLang="ja-JP" sz="2400" dirty="0" err="1">
                <a:ea typeface="MS PGothic" pitchFamily="34" charset="-128"/>
              </a:rPr>
              <a:t>sinis</a:t>
            </a:r>
            <a:r>
              <a:rPr lang="en-US" altLang="ja-JP" sz="2400" dirty="0">
                <a:ea typeface="MS PGothic" pitchFamily="34" charset="-128"/>
              </a:rPr>
              <a:t> </a:t>
            </a:r>
            <a:r>
              <a:rPr lang="en-US" altLang="ja-JP" sz="2400" dirty="0" err="1">
                <a:ea typeface="MS PGothic" pitchFamily="34" charset="-128"/>
              </a:rPr>
              <a:t>comnit</a:t>
            </a:r>
            <a:r>
              <a:rPr lang="en-US" altLang="ja-JP" sz="2400" dirty="0">
                <a:ea typeface="MS PGothic" pitchFamily="34" charset="-128"/>
              </a:rPr>
              <a:t> </a:t>
            </a:r>
            <a:r>
              <a:rPr lang="en-US" altLang="ja-JP" sz="2400" dirty="0" err="1">
                <a:ea typeface="MS PGothic" pitchFamily="34" charset="-128"/>
              </a:rPr>
              <a:t>eturis</a:t>
            </a:r>
            <a:r>
              <a:rPr lang="en-US" altLang="ja-JP" sz="2400" dirty="0">
                <a:ea typeface="MS PGothic" pitchFamily="34" charset="-128"/>
              </a:rPr>
              <a:t>.</a:t>
            </a:r>
          </a:p>
        </p:txBody>
      </p:sp>
      <p:sp>
        <p:nvSpPr>
          <p:cNvPr id="78" name="Text Box 529">
            <a:extLst>
              <a:ext uri="{FF2B5EF4-FFF2-40B4-BE49-F238E27FC236}">
                <a16:creationId xmlns:a16="http://schemas.microsoft.com/office/drawing/2014/main" id="{C8991DC7-2A91-D4C6-E4CA-50CD2CCDB384}"/>
              </a:ext>
            </a:extLst>
          </p:cNvPr>
          <p:cNvSpPr txBox="1">
            <a:spLocks noChangeArrowheads="1"/>
          </p:cNvSpPr>
          <p:nvPr/>
        </p:nvSpPr>
        <p:spPr bwMode="auto">
          <a:xfrm>
            <a:off x="8477541" y="5310831"/>
            <a:ext cx="7656417"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Results</a:t>
            </a:r>
          </a:p>
        </p:txBody>
      </p:sp>
      <p:graphicFrame>
        <p:nvGraphicFramePr>
          <p:cNvPr id="79" name="Table 78">
            <a:extLst>
              <a:ext uri="{FF2B5EF4-FFF2-40B4-BE49-F238E27FC236}">
                <a16:creationId xmlns:a16="http://schemas.microsoft.com/office/drawing/2014/main" id="{E9C30DE5-09C7-2C58-705E-D068DCC3A032}"/>
              </a:ext>
            </a:extLst>
          </p:cNvPr>
          <p:cNvGraphicFramePr>
            <a:graphicFrameLocks noGrp="1"/>
          </p:cNvGraphicFramePr>
          <p:nvPr>
            <p:extLst>
              <p:ext uri="{D42A27DB-BD31-4B8C-83A1-F6EECF244321}">
                <p14:modId xmlns:p14="http://schemas.microsoft.com/office/powerpoint/2010/main" val="3344401858"/>
              </p:ext>
            </p:extLst>
          </p:nvPr>
        </p:nvGraphicFramePr>
        <p:xfrm>
          <a:off x="12571272" y="18428642"/>
          <a:ext cx="3435403" cy="2707359"/>
        </p:xfrm>
        <a:graphic>
          <a:graphicData uri="http://schemas.openxmlformats.org/drawingml/2006/table">
            <a:tbl>
              <a:tblPr firstRow="1" bandRow="1">
                <a:tableStyleId>{72833802-FEF1-4C79-8D5D-14CF1EAF98D9}</a:tableStyleId>
              </a:tblPr>
              <a:tblGrid>
                <a:gridCol w="956953">
                  <a:extLst>
                    <a:ext uri="{9D8B030D-6E8A-4147-A177-3AD203B41FA5}">
                      <a16:colId xmlns:a16="http://schemas.microsoft.com/office/drawing/2014/main" val="20000"/>
                    </a:ext>
                  </a:extLst>
                </a:gridCol>
                <a:gridCol w="826150">
                  <a:extLst>
                    <a:ext uri="{9D8B030D-6E8A-4147-A177-3AD203B41FA5}">
                      <a16:colId xmlns:a16="http://schemas.microsoft.com/office/drawing/2014/main" val="20001"/>
                    </a:ext>
                  </a:extLst>
                </a:gridCol>
                <a:gridCol w="826150">
                  <a:extLst>
                    <a:ext uri="{9D8B030D-6E8A-4147-A177-3AD203B41FA5}">
                      <a16:colId xmlns:a16="http://schemas.microsoft.com/office/drawing/2014/main" val="20002"/>
                    </a:ext>
                  </a:extLst>
                </a:gridCol>
                <a:gridCol w="826150">
                  <a:extLst>
                    <a:ext uri="{9D8B030D-6E8A-4147-A177-3AD203B41FA5}">
                      <a16:colId xmlns:a16="http://schemas.microsoft.com/office/drawing/2014/main" val="20003"/>
                    </a:ext>
                  </a:extLst>
                </a:gridCol>
              </a:tblGrid>
              <a:tr h="678859">
                <a:tc>
                  <a:txBody>
                    <a:bodyPr/>
                    <a:lstStyle/>
                    <a:p>
                      <a:pPr marL="0" indent="0" algn="l">
                        <a:lnSpc>
                          <a:spcPct val="100000"/>
                        </a:lnSpc>
                        <a:buFont typeface="Arial" panose="020B0604020202020204" pitchFamily="34" charset="0"/>
                        <a:buNone/>
                      </a:pPr>
                      <a:r>
                        <a:rPr lang="en-US" sz="1700" dirty="0">
                          <a:solidFill>
                            <a:schemeClr val="bg1"/>
                          </a:solidFill>
                        </a:rPr>
                        <a:t>Study</a:t>
                      </a:r>
                      <a:endParaRPr lang="en-US" sz="1700" b="0" dirty="0">
                        <a:solidFill>
                          <a:schemeClr val="bg1"/>
                        </a:solidFill>
                      </a:endParaRPr>
                    </a:p>
                  </a:txBody>
                  <a:tcPr marL="323437" marR="129375" marT="64687" marB="64687"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Pts (n)</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Yield</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bg1"/>
                          </a:solidFill>
                        </a:rPr>
                        <a:t>P</a:t>
                      </a:r>
                    </a:p>
                  </a:txBody>
                  <a:tcPr marL="129375" marR="129375" marT="64687" marB="64687"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507125">
                <a:tc>
                  <a:txBody>
                    <a:bodyPr/>
                    <a:lstStyle/>
                    <a:p>
                      <a:pPr marL="0" indent="0" algn="l">
                        <a:lnSpc>
                          <a:spcPct val="100000"/>
                        </a:lnSpc>
                        <a:buFont typeface="Arial" panose="020B0604020202020204" pitchFamily="34" charset="0"/>
                        <a:buNone/>
                      </a:pPr>
                      <a:r>
                        <a:rPr lang="en-US" sz="1700" b="1" dirty="0">
                          <a:solidFill>
                            <a:schemeClr val="tx1"/>
                          </a:solidFill>
                        </a:rPr>
                        <a:t>Year</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2018</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19</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2019</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50</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32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2020</a:t>
                      </a:r>
                      <a:endParaRPr lang="en-US" sz="1700" b="0" dirty="0">
                        <a:solidFill>
                          <a:schemeClr val="tx1"/>
                        </a:solidFill>
                      </a:endParaRP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63</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15</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80" name="Text Box 551">
            <a:extLst>
              <a:ext uri="{FF2B5EF4-FFF2-40B4-BE49-F238E27FC236}">
                <a16:creationId xmlns:a16="http://schemas.microsoft.com/office/drawing/2014/main" id="{B0186CCD-72B6-D60B-9DD0-CE92888A565E}"/>
              </a:ext>
            </a:extLst>
          </p:cNvPr>
          <p:cNvSpPr txBox="1">
            <a:spLocks noChangeArrowheads="1"/>
          </p:cNvSpPr>
          <p:nvPr/>
        </p:nvSpPr>
        <p:spPr bwMode="auto">
          <a:xfrm>
            <a:off x="12391397" y="21281884"/>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Table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81" name="Text Box 529">
            <a:extLst>
              <a:ext uri="{FF2B5EF4-FFF2-40B4-BE49-F238E27FC236}">
                <a16:creationId xmlns:a16="http://schemas.microsoft.com/office/drawing/2014/main" id="{92869473-C169-0996-6036-EF87FBA54A68}"/>
              </a:ext>
            </a:extLst>
          </p:cNvPr>
          <p:cNvSpPr txBox="1">
            <a:spLocks noChangeArrowheads="1"/>
          </p:cNvSpPr>
          <p:nvPr/>
        </p:nvSpPr>
        <p:spPr bwMode="auto">
          <a:xfrm>
            <a:off x="12606272" y="17751376"/>
            <a:ext cx="2766303" cy="477001"/>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TABLE 2: TITLE</a:t>
            </a:r>
          </a:p>
        </p:txBody>
      </p:sp>
      <p:sp>
        <p:nvSpPr>
          <p:cNvPr id="82" name="Text Box 529">
            <a:extLst>
              <a:ext uri="{FF2B5EF4-FFF2-40B4-BE49-F238E27FC236}">
                <a16:creationId xmlns:a16="http://schemas.microsoft.com/office/drawing/2014/main" id="{139BF527-1B8A-AF15-135E-F1D78EA9FA3F}"/>
              </a:ext>
            </a:extLst>
          </p:cNvPr>
          <p:cNvSpPr txBox="1">
            <a:spLocks noChangeArrowheads="1"/>
          </p:cNvSpPr>
          <p:nvPr/>
        </p:nvSpPr>
        <p:spPr bwMode="auto">
          <a:xfrm>
            <a:off x="12388558" y="13066054"/>
            <a:ext cx="3879802" cy="723900"/>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FIGURE 2</a:t>
            </a:r>
          </a:p>
        </p:txBody>
      </p:sp>
      <p:graphicFrame>
        <p:nvGraphicFramePr>
          <p:cNvPr id="83" name="Object 386">
            <a:extLst>
              <a:ext uri="{FF2B5EF4-FFF2-40B4-BE49-F238E27FC236}">
                <a16:creationId xmlns:a16="http://schemas.microsoft.com/office/drawing/2014/main" id="{2399E9F2-E818-887C-2AB7-F46505444D8D}"/>
              </a:ext>
            </a:extLst>
          </p:cNvPr>
          <p:cNvGraphicFramePr>
            <a:graphicFrameLocks/>
          </p:cNvGraphicFramePr>
          <p:nvPr>
            <p:extLst>
              <p:ext uri="{D42A27DB-BD31-4B8C-83A1-F6EECF244321}">
                <p14:modId xmlns:p14="http://schemas.microsoft.com/office/powerpoint/2010/main" val="3554484591"/>
              </p:ext>
            </p:extLst>
          </p:nvPr>
        </p:nvGraphicFramePr>
        <p:xfrm>
          <a:off x="13035079" y="13640471"/>
          <a:ext cx="2713460" cy="2411503"/>
        </p:xfrm>
        <a:graphic>
          <a:graphicData uri="http://schemas.openxmlformats.org/drawingml/2006/chart">
            <c:chart xmlns:c="http://schemas.openxmlformats.org/drawingml/2006/chart" xmlns:r="http://schemas.openxmlformats.org/officeDocument/2006/relationships" r:id="rId11"/>
          </a:graphicData>
        </a:graphic>
      </p:graphicFrame>
      <p:sp>
        <p:nvSpPr>
          <p:cNvPr id="84" name="Text Box 579">
            <a:extLst>
              <a:ext uri="{FF2B5EF4-FFF2-40B4-BE49-F238E27FC236}">
                <a16:creationId xmlns:a16="http://schemas.microsoft.com/office/drawing/2014/main" id="{7C6E3BB7-5728-1FE9-A2BE-ABECF6C2835E}"/>
              </a:ext>
            </a:extLst>
          </p:cNvPr>
          <p:cNvSpPr txBox="1">
            <a:spLocks noChangeArrowheads="1"/>
          </p:cNvSpPr>
          <p:nvPr/>
        </p:nvSpPr>
        <p:spPr bwMode="auto">
          <a:xfrm rot="16200000">
            <a:off x="11736875" y="15301610"/>
            <a:ext cx="2225698" cy="2407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89560" tIns="144780" rIns="289560" bIns="144780" anchor="ctr" anchorCtr="1">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lgn="ctr">
              <a:spcBef>
                <a:spcPct val="50000"/>
              </a:spcBef>
              <a:buClrTx/>
              <a:buSzTx/>
            </a:pPr>
            <a:r>
              <a:rPr lang="en-US" sz="1900" dirty="0"/>
              <a:t>Axis label here</a:t>
            </a:r>
          </a:p>
        </p:txBody>
      </p:sp>
      <p:sp>
        <p:nvSpPr>
          <p:cNvPr id="85" name="Text Box 551">
            <a:extLst>
              <a:ext uri="{FF2B5EF4-FFF2-40B4-BE49-F238E27FC236}">
                <a16:creationId xmlns:a16="http://schemas.microsoft.com/office/drawing/2014/main" id="{48C12BCB-864B-3226-894E-D8DCFF7C1D47}"/>
              </a:ext>
            </a:extLst>
          </p:cNvPr>
          <p:cNvSpPr txBox="1">
            <a:spLocks noChangeArrowheads="1"/>
          </p:cNvSpPr>
          <p:nvPr/>
        </p:nvSpPr>
        <p:spPr bwMode="auto">
          <a:xfrm>
            <a:off x="12388558" y="16479441"/>
            <a:ext cx="3854528"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Figure legend </a:t>
            </a:r>
            <a:r>
              <a:rPr lang="en-US" sz="1900" dirty="0" err="1"/>
              <a:t>sdfkj</a:t>
            </a:r>
            <a:r>
              <a:rPr lang="en-US" sz="1900" dirty="0"/>
              <a:t> </a:t>
            </a:r>
            <a:r>
              <a:rPr lang="en-US" sz="1900" dirty="0" err="1"/>
              <a:t>uwer</a:t>
            </a:r>
            <a:r>
              <a:rPr lang="en-US" sz="1900" dirty="0"/>
              <a:t> </a:t>
            </a:r>
            <a:r>
              <a:rPr lang="en-US" sz="1900" dirty="0" err="1"/>
              <a:t>lkjfsjka</a:t>
            </a:r>
            <a:endParaRPr lang="en-US" sz="1900" dirty="0"/>
          </a:p>
        </p:txBody>
      </p:sp>
      <p:sp>
        <p:nvSpPr>
          <p:cNvPr id="113" name="Text Box 528">
            <a:extLst>
              <a:ext uri="{FF2B5EF4-FFF2-40B4-BE49-F238E27FC236}">
                <a16:creationId xmlns:a16="http://schemas.microsoft.com/office/drawing/2014/main" id="{587A8F6C-642D-865C-81B3-AE9FE1ED27BC}"/>
              </a:ext>
            </a:extLst>
          </p:cNvPr>
          <p:cNvSpPr txBox="1">
            <a:spLocks noChangeArrowheads="1"/>
          </p:cNvSpPr>
          <p:nvPr/>
        </p:nvSpPr>
        <p:spPr bwMode="auto">
          <a:xfrm>
            <a:off x="8472714" y="27840977"/>
            <a:ext cx="7616402" cy="2928780"/>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361942" indent="-361942">
              <a:spcBef>
                <a:spcPts val="1227"/>
              </a:spcBef>
              <a:spcAft>
                <a:spcPts val="1227"/>
              </a:spcAft>
              <a:buClr>
                <a:schemeClr val="tx1"/>
              </a:buClr>
              <a:buSzTx/>
              <a:buFont typeface="+mj-lt"/>
              <a:buAutoNum type="arabicPeriod"/>
            </a:pPr>
            <a:r>
              <a:rPr lang="en-US" altLang="ja-JP" sz="1400" dirty="0">
                <a:ea typeface="MS PGothic" pitchFamily="34" charset="-128"/>
              </a:rPr>
              <a:t>Lorem ipsum dolor sit </a:t>
            </a:r>
            <a:r>
              <a:rPr lang="en-US" altLang="ja-JP" sz="1400" dirty="0" err="1">
                <a:ea typeface="MS PGothic" pitchFamily="34" charset="-128"/>
              </a:rPr>
              <a:t>amet</a:t>
            </a:r>
            <a:r>
              <a:rPr lang="en-US" altLang="ja-JP" sz="1400" dirty="0">
                <a:ea typeface="MS PGothic" pitchFamily="34" charset="-128"/>
              </a:rPr>
              <a:t>, </a:t>
            </a:r>
            <a:r>
              <a:rPr lang="en-US" altLang="ja-JP" sz="1400" dirty="0" err="1">
                <a:ea typeface="MS PGothic" pitchFamily="34" charset="-128"/>
              </a:rPr>
              <a:t>consectetur</a:t>
            </a:r>
            <a:r>
              <a:rPr lang="en-US" altLang="ja-JP" sz="1400" dirty="0">
                <a:ea typeface="MS PGothic" pitchFamily="34" charset="-128"/>
              </a:rPr>
              <a:t> </a:t>
            </a:r>
            <a:r>
              <a:rPr lang="en-US" altLang="ja-JP" sz="1400" dirty="0" err="1">
                <a:ea typeface="MS PGothic" pitchFamily="34" charset="-128"/>
              </a:rPr>
              <a:t>adipiscing</a:t>
            </a:r>
            <a:r>
              <a:rPr lang="en-US" altLang="ja-JP" sz="1400" dirty="0">
                <a:ea typeface="MS PGothic" pitchFamily="34" charset="-128"/>
              </a:rPr>
              <a:t> </a:t>
            </a:r>
            <a:r>
              <a:rPr lang="en-US" altLang="ja-JP" sz="1400" dirty="0" err="1">
                <a:ea typeface="MS PGothic" pitchFamily="34" charset="-128"/>
              </a:rPr>
              <a:t>elit</a:t>
            </a:r>
            <a:r>
              <a:rPr lang="en-US" altLang="ja-JP" sz="1400" dirty="0">
                <a:ea typeface="MS PGothic" pitchFamily="34" charset="-128"/>
              </a:rPr>
              <a:t>. Duis </a:t>
            </a:r>
            <a:r>
              <a:rPr lang="en-US" altLang="ja-JP" sz="1400" dirty="0" err="1">
                <a:ea typeface="MS PGothic" pitchFamily="34" charset="-128"/>
              </a:rPr>
              <a:t>eu</a:t>
            </a:r>
            <a:r>
              <a:rPr lang="en-US" altLang="ja-JP" sz="1400" dirty="0">
                <a:ea typeface="MS PGothic" pitchFamily="34" charset="-128"/>
              </a:rPr>
              <a:t> </a:t>
            </a:r>
            <a:r>
              <a:rPr lang="en-US" altLang="ja-JP" sz="1400" dirty="0" err="1">
                <a:ea typeface="MS PGothic" pitchFamily="34" charset="-128"/>
              </a:rPr>
              <a:t>sapien</a:t>
            </a:r>
            <a:r>
              <a:rPr lang="en-US" altLang="ja-JP" sz="1400" dirty="0">
                <a:ea typeface="MS PGothic" pitchFamily="34" charset="-128"/>
              </a:rPr>
              <a:t> </a:t>
            </a:r>
            <a:r>
              <a:rPr lang="en-US" altLang="ja-JP" sz="1400" dirty="0" err="1">
                <a:ea typeface="MS PGothic" pitchFamily="34" charset="-128"/>
              </a:rPr>
              <a:t>metus</a:t>
            </a:r>
            <a:r>
              <a:rPr lang="en-US" altLang="ja-JP" sz="1400" dirty="0">
                <a:ea typeface="MS PGothic" pitchFamily="34" charset="-128"/>
              </a:rPr>
              <a:t>. </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Ihil</a:t>
            </a:r>
            <a:r>
              <a:rPr lang="en-US" altLang="ja-JP" sz="1400" dirty="0">
                <a:ea typeface="MS PGothic" pitchFamily="34" charset="-128"/>
              </a:rPr>
              <a:t> et </a:t>
            </a:r>
            <a:r>
              <a:rPr lang="en-US" altLang="ja-JP" sz="1400" dirty="0" err="1">
                <a:ea typeface="MS PGothic" pitchFamily="34" charset="-128"/>
              </a:rPr>
              <a:t>aut</a:t>
            </a:r>
            <a:r>
              <a:rPr lang="en-US" altLang="ja-JP" sz="1400" dirty="0">
                <a:ea typeface="MS PGothic" pitchFamily="34" charset="-128"/>
              </a:rPr>
              <a:t> </a:t>
            </a:r>
            <a:r>
              <a:rPr lang="en-US" altLang="ja-JP" sz="1400" dirty="0" err="1">
                <a:ea typeface="MS PGothic" pitchFamily="34" charset="-128"/>
              </a:rPr>
              <a:t>aspitiis</a:t>
            </a:r>
            <a:r>
              <a:rPr lang="en-US" altLang="ja-JP" sz="1400" dirty="0">
                <a:ea typeface="MS PGothic" pitchFamily="34" charset="-128"/>
              </a:rPr>
              <a:t> que sit </a:t>
            </a:r>
            <a:r>
              <a:rPr lang="en-US" altLang="ja-JP" sz="1400" dirty="0" err="1">
                <a:ea typeface="MS PGothic" pitchFamily="34" charset="-128"/>
              </a:rPr>
              <a:t>adic</a:t>
            </a:r>
            <a:r>
              <a:rPr lang="en-US" altLang="ja-JP" sz="1400" dirty="0">
                <a:ea typeface="MS PGothic" pitchFamily="34" charset="-128"/>
              </a:rPr>
              <a:t> </a:t>
            </a:r>
            <a:r>
              <a:rPr lang="en-US" altLang="ja-JP" sz="1400" dirty="0" err="1">
                <a:ea typeface="MS PGothic" pitchFamily="34" charset="-128"/>
              </a:rPr>
              <a:t>te</a:t>
            </a:r>
            <a:r>
              <a:rPr lang="en-US" altLang="ja-JP" sz="1400" dirty="0">
                <a:ea typeface="MS PGothic" pitchFamily="34" charset="-128"/>
              </a:rPr>
              <a:t> </a:t>
            </a:r>
            <a:r>
              <a:rPr lang="en-US" altLang="ja-JP" sz="1400" dirty="0" err="1">
                <a:ea typeface="MS PGothic" pitchFamily="34" charset="-128"/>
              </a:rPr>
              <a:t>velitati</a:t>
            </a:r>
            <a:r>
              <a:rPr lang="en-US" altLang="ja-JP" sz="1400" dirty="0">
                <a:ea typeface="MS PGothic" pitchFamily="34" charset="-128"/>
              </a:rPr>
              <a:t> </a:t>
            </a:r>
            <a:r>
              <a:rPr lang="en-US" altLang="ja-JP" sz="1400" dirty="0" err="1">
                <a:ea typeface="MS PGothic" pitchFamily="34" charset="-128"/>
              </a:rPr>
              <a:t>volorum</a:t>
            </a:r>
            <a:r>
              <a:rPr lang="en-US" altLang="ja-JP" sz="1400" dirty="0">
                <a:ea typeface="MS PGothic" pitchFamily="34" charset="-128"/>
              </a:rPr>
              <a:t> </a:t>
            </a:r>
            <a:r>
              <a:rPr lang="en-US" altLang="ja-JP" sz="1400" dirty="0" err="1">
                <a:ea typeface="MS PGothic" pitchFamily="34" charset="-128"/>
              </a:rPr>
              <a:t>vidunte</a:t>
            </a:r>
            <a:r>
              <a:rPr lang="en-US" altLang="ja-JP" sz="1400" dirty="0">
                <a:ea typeface="MS PGothic" pitchFamily="34" charset="-128"/>
              </a:rPr>
              <a:t> </a:t>
            </a:r>
            <a:r>
              <a:rPr lang="en-US" altLang="ja-JP" sz="1400" dirty="0" err="1">
                <a:ea typeface="MS PGothic" pitchFamily="34" charset="-128"/>
              </a:rPr>
              <a:t>coribus</a:t>
            </a:r>
            <a:r>
              <a:rPr lang="en-US" altLang="ja-JP" sz="1400" dirty="0">
                <a:ea typeface="MS PGothic" pitchFamily="34" charset="-128"/>
              </a:rPr>
              <a:t> </a:t>
            </a:r>
            <a:r>
              <a:rPr lang="en-US" altLang="ja-JP" sz="1400" dirty="0" err="1">
                <a:ea typeface="MS PGothic" pitchFamily="34" charset="-128"/>
              </a:rPr>
              <a:t>cilicia</a:t>
            </a:r>
            <a:r>
              <a:rPr lang="en-US" altLang="ja-JP" sz="1400" dirty="0">
                <a:ea typeface="MS PGothic" pitchFamily="34" charset="-128"/>
              </a:rPr>
              <a:t> </a:t>
            </a:r>
            <a:r>
              <a:rPr lang="en-US" altLang="ja-JP" sz="1400" dirty="0" err="1">
                <a:ea typeface="MS PGothic" pitchFamily="34" charset="-128"/>
              </a:rPr>
              <a:t>vitat</a:t>
            </a:r>
            <a:r>
              <a:rPr lang="en-US" altLang="ja-JP" sz="1400" dirty="0">
                <a:ea typeface="MS PGothic" pitchFamily="34" charset="-128"/>
              </a:rPr>
              <a:t> </a:t>
            </a:r>
            <a:r>
              <a:rPr lang="en-US" altLang="ja-JP" sz="1400" dirty="0" err="1">
                <a:ea typeface="MS PGothic" pitchFamily="34" charset="-128"/>
              </a:rPr>
              <a:t>facient</a:t>
            </a:r>
            <a:r>
              <a:rPr lang="en-US" altLang="ja-JP" sz="1400" dirty="0">
                <a:ea typeface="MS PGothic" pitchFamily="34" charset="-128"/>
              </a:rPr>
              <a:t> </a:t>
            </a:r>
            <a:r>
              <a:rPr lang="en-US" altLang="ja-JP" sz="1400" dirty="0" err="1">
                <a:ea typeface="MS PGothic" pitchFamily="34" charset="-128"/>
              </a:rPr>
              <a:t>quiate</a:t>
            </a:r>
            <a:r>
              <a:rPr lang="en-US" altLang="ja-JP" sz="1400" dirty="0">
                <a:ea typeface="MS PGothic" pitchFamily="34" charset="-128"/>
              </a:rPr>
              <a:t> </a:t>
            </a:r>
            <a:r>
              <a:rPr lang="en-US" altLang="ja-JP" sz="1400" dirty="0" err="1">
                <a:ea typeface="MS PGothic" pitchFamily="34" charset="-128"/>
              </a:rPr>
              <a:t>ipide</a:t>
            </a:r>
            <a:r>
              <a:rPr lang="en-US" altLang="ja-JP" sz="1400" dirty="0">
                <a:ea typeface="MS PGothic" pitchFamily="34" charset="-128"/>
              </a:rPr>
              <a:t> verum </a:t>
            </a:r>
            <a:r>
              <a:rPr lang="en-US" altLang="ja-JP" sz="1400" dirty="0" err="1">
                <a:ea typeface="MS PGothic" pitchFamily="34" charset="-128"/>
              </a:rPr>
              <a:t>volluptatis</a:t>
            </a:r>
            <a:r>
              <a:rPr lang="en-US" altLang="ja-JP" sz="1400" dirty="0">
                <a:ea typeface="MS PGothic" pitchFamily="34" charset="-128"/>
              </a:rPr>
              <a:t> </a:t>
            </a:r>
            <a:r>
              <a:rPr lang="en-US" altLang="ja-JP" sz="1400" dirty="0" err="1">
                <a:ea typeface="MS PGothic" pitchFamily="34" charset="-128"/>
              </a:rPr>
              <a:t>aris</a:t>
            </a:r>
            <a:r>
              <a:rPr lang="en-US" altLang="ja-JP" sz="1400" dirty="0">
                <a:ea typeface="MS PGothic" pitchFamily="34" charset="-128"/>
              </a:rPr>
              <a:t> </a:t>
            </a:r>
            <a:r>
              <a:rPr lang="en-US" altLang="ja-JP" sz="1400" dirty="0" err="1">
                <a:ea typeface="MS PGothic" pitchFamily="34" charset="-128"/>
              </a:rPr>
              <a:t>sinis</a:t>
            </a:r>
            <a:r>
              <a:rPr lang="en-US" altLang="ja-JP" sz="1400" dirty="0">
                <a:ea typeface="MS PGothic" pitchFamily="34" charset="-128"/>
              </a:rPr>
              <a:t> </a:t>
            </a:r>
            <a:r>
              <a:rPr lang="en-US" altLang="ja-JP" sz="1400" dirty="0" err="1">
                <a:ea typeface="MS PGothic" pitchFamily="34" charset="-128"/>
              </a:rPr>
              <a:t>comnit</a:t>
            </a:r>
            <a:r>
              <a:rPr lang="en-US" altLang="ja-JP" sz="1400" dirty="0">
                <a:ea typeface="MS PGothic" pitchFamily="34" charset="-128"/>
              </a:rPr>
              <a:t> </a:t>
            </a:r>
            <a:r>
              <a:rPr lang="en-US" altLang="ja-JP" sz="1400" dirty="0" err="1">
                <a:ea typeface="MS PGothic" pitchFamily="34" charset="-128"/>
              </a:rPr>
              <a:t>eturis</a:t>
            </a:r>
            <a:r>
              <a:rPr lang="en-US" altLang="ja-JP" sz="1400" dirty="0">
                <a:ea typeface="MS PGothic" pitchFamily="34" charset="-128"/>
              </a:rPr>
              <a:t>.</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Ebis</a:t>
            </a:r>
            <a:r>
              <a:rPr lang="en-US" altLang="ja-JP" sz="1400" dirty="0">
                <a:ea typeface="MS PGothic" pitchFamily="34" charset="-128"/>
              </a:rPr>
              <a:t> </a:t>
            </a:r>
            <a:r>
              <a:rPr lang="en-US" altLang="ja-JP" sz="1400" dirty="0" err="1">
                <a:ea typeface="MS PGothic" pitchFamily="34" charset="-128"/>
              </a:rPr>
              <a:t>placcaepe</a:t>
            </a:r>
            <a:r>
              <a:rPr lang="en-US" altLang="ja-JP" sz="1400" dirty="0">
                <a:ea typeface="MS PGothic" pitchFamily="34" charset="-128"/>
              </a:rPr>
              <a:t> por </a:t>
            </a:r>
            <a:r>
              <a:rPr lang="en-US" altLang="ja-JP" sz="1400" dirty="0" err="1">
                <a:ea typeface="MS PGothic" pitchFamily="34" charset="-128"/>
              </a:rPr>
              <a:t>si</a:t>
            </a:r>
            <a:r>
              <a:rPr lang="en-US" altLang="ja-JP" sz="1400" dirty="0">
                <a:ea typeface="MS PGothic" pitchFamily="34" charset="-128"/>
              </a:rPr>
              <a:t> </a:t>
            </a:r>
            <a:r>
              <a:rPr lang="en-US" altLang="ja-JP" sz="1400" dirty="0" err="1">
                <a:ea typeface="MS PGothic" pitchFamily="34" charset="-128"/>
              </a:rPr>
              <a:t>corum</a:t>
            </a:r>
            <a:r>
              <a:rPr lang="en-US" altLang="ja-JP" sz="1400" dirty="0">
                <a:ea typeface="MS PGothic" pitchFamily="34" charset="-128"/>
              </a:rPr>
              <a:t> quo </a:t>
            </a:r>
            <a:r>
              <a:rPr lang="en-US" altLang="ja-JP" sz="1400" dirty="0" err="1">
                <a:ea typeface="MS PGothic" pitchFamily="34" charset="-128"/>
              </a:rPr>
              <a:t>idus</a:t>
            </a:r>
            <a:r>
              <a:rPr lang="en-US" altLang="ja-JP" sz="1400" dirty="0">
                <a:ea typeface="MS PGothic" pitchFamily="34" charset="-128"/>
              </a:rPr>
              <a:t> re </a:t>
            </a:r>
            <a:r>
              <a:rPr lang="en-US" altLang="ja-JP" sz="1400" dirty="0" err="1">
                <a:ea typeface="MS PGothic" pitchFamily="34" charset="-128"/>
              </a:rPr>
              <a:t>volendu</a:t>
            </a:r>
            <a:r>
              <a:rPr lang="en-US" altLang="ja-JP" sz="1400" dirty="0">
                <a:ea typeface="MS PGothic" pitchFamily="34" charset="-128"/>
              </a:rPr>
              <a:t> </a:t>
            </a:r>
            <a:r>
              <a:rPr lang="en-US" altLang="ja-JP" sz="1400" dirty="0" err="1">
                <a:ea typeface="MS PGothic" pitchFamily="34" charset="-128"/>
              </a:rPr>
              <a:t>sciunt</a:t>
            </a:r>
            <a:r>
              <a:rPr lang="en-US" altLang="ja-JP" sz="1400" dirty="0">
                <a:ea typeface="MS PGothic" pitchFamily="34" charset="-128"/>
              </a:rPr>
              <a:t> </a:t>
            </a:r>
            <a:r>
              <a:rPr lang="en-US" altLang="ja-JP" sz="1400" dirty="0" err="1">
                <a:ea typeface="MS PGothic" pitchFamily="34" charset="-128"/>
              </a:rPr>
              <a:t>explabo</a:t>
            </a:r>
            <a:r>
              <a:rPr lang="en-US" altLang="ja-JP" sz="1400" dirty="0">
                <a:ea typeface="MS PGothic" pitchFamily="34" charset="-128"/>
              </a:rPr>
              <a:t>.</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Quiaepeles</a:t>
            </a:r>
            <a:r>
              <a:rPr lang="en-US" altLang="ja-JP" sz="1400" dirty="0">
                <a:ea typeface="MS PGothic" pitchFamily="34" charset="-128"/>
              </a:rPr>
              <a:t> et, is </a:t>
            </a:r>
            <a:r>
              <a:rPr lang="en-US" altLang="ja-JP" sz="1400" dirty="0" err="1">
                <a:ea typeface="MS PGothic" pitchFamily="34" charset="-128"/>
              </a:rPr>
              <a:t>apelit</a:t>
            </a:r>
            <a:r>
              <a:rPr lang="en-US" altLang="ja-JP" sz="1400" dirty="0">
                <a:ea typeface="MS PGothic" pitchFamily="34" charset="-128"/>
              </a:rPr>
              <a:t> et </a:t>
            </a:r>
            <a:r>
              <a:rPr lang="en-US" altLang="ja-JP" sz="1400" dirty="0" err="1">
                <a:ea typeface="MS PGothic" pitchFamily="34" charset="-128"/>
              </a:rPr>
              <a:t>latibust</a:t>
            </a:r>
            <a:r>
              <a:rPr lang="en-US" altLang="ja-JP" sz="1400" dirty="0">
                <a:ea typeface="MS PGothic" pitchFamily="34" charset="-128"/>
              </a:rPr>
              <a:t> </a:t>
            </a:r>
            <a:r>
              <a:rPr lang="en-US" altLang="ja-JP" sz="1400" dirty="0" err="1">
                <a:ea typeface="MS PGothic" pitchFamily="34" charset="-128"/>
              </a:rPr>
              <a:t>molessit</a:t>
            </a:r>
            <a:r>
              <a:rPr lang="en-US" altLang="ja-JP" sz="1400" dirty="0">
                <a:ea typeface="MS PGothic" pitchFamily="34" charset="-128"/>
              </a:rPr>
              <a:t> pos </a:t>
            </a:r>
            <a:r>
              <a:rPr lang="en-US" altLang="ja-JP" sz="1400" dirty="0" err="1">
                <a:ea typeface="MS PGothic" pitchFamily="34" charset="-128"/>
              </a:rPr>
              <a:t>explam</a:t>
            </a:r>
            <a:r>
              <a:rPr lang="en-US" altLang="ja-JP" sz="1400" dirty="0">
                <a:ea typeface="MS PGothic" pitchFamily="34" charset="-128"/>
              </a:rPr>
              <a:t>. </a:t>
            </a:r>
            <a:r>
              <a:rPr lang="en-US" altLang="ja-JP" sz="1400" dirty="0" err="1">
                <a:ea typeface="MS PGothic" pitchFamily="34" charset="-128"/>
              </a:rPr>
              <a:t>Vidunte</a:t>
            </a:r>
            <a:r>
              <a:rPr lang="en-US" altLang="ja-JP" sz="1400" dirty="0">
                <a:ea typeface="MS PGothic" pitchFamily="34" charset="-128"/>
              </a:rPr>
              <a:t> </a:t>
            </a:r>
            <a:r>
              <a:rPr lang="en-US" altLang="ja-JP" sz="1400" dirty="0" err="1">
                <a:ea typeface="MS PGothic" pitchFamily="34" charset="-128"/>
              </a:rPr>
              <a:t>coribus</a:t>
            </a:r>
            <a:r>
              <a:rPr lang="en-US" altLang="ja-JP" sz="1400" dirty="0">
                <a:ea typeface="MS PGothic" pitchFamily="34" charset="-128"/>
              </a:rPr>
              <a:t> </a:t>
            </a:r>
            <a:r>
              <a:rPr lang="en-US" altLang="ja-JP" sz="1400" dirty="0" err="1">
                <a:ea typeface="MS PGothic" pitchFamily="34" charset="-128"/>
              </a:rPr>
              <a:t>cilicia</a:t>
            </a:r>
            <a:r>
              <a:rPr lang="en-US" altLang="ja-JP" sz="1400" dirty="0">
                <a:ea typeface="MS PGothic" pitchFamily="34" charset="-128"/>
              </a:rPr>
              <a:t> </a:t>
            </a:r>
            <a:r>
              <a:rPr lang="en-US" altLang="ja-JP" sz="1400" dirty="0" err="1">
                <a:ea typeface="MS PGothic" pitchFamily="34" charset="-128"/>
              </a:rPr>
              <a:t>vitat</a:t>
            </a:r>
            <a:r>
              <a:rPr lang="en-US" altLang="ja-JP" sz="1400" dirty="0">
                <a:ea typeface="MS PGothic" pitchFamily="34" charset="-128"/>
              </a:rPr>
              <a:t> </a:t>
            </a:r>
            <a:r>
              <a:rPr lang="en-US" altLang="ja-JP" sz="1400" dirty="0" err="1">
                <a:ea typeface="MS PGothic" pitchFamily="34" charset="-128"/>
              </a:rPr>
              <a:t>facient</a:t>
            </a:r>
            <a:r>
              <a:rPr lang="en-US" altLang="ja-JP" sz="1400" dirty="0">
                <a:ea typeface="MS PGothic" pitchFamily="34" charset="-128"/>
              </a:rPr>
              <a:t> </a:t>
            </a:r>
            <a:r>
              <a:rPr lang="en-US" altLang="ja-JP" sz="1400" dirty="0" err="1">
                <a:ea typeface="MS PGothic" pitchFamily="34" charset="-128"/>
              </a:rPr>
              <a:t>quiate</a:t>
            </a:r>
            <a:r>
              <a:rPr lang="en-US" altLang="ja-JP" sz="1400" dirty="0">
                <a:ea typeface="MS PGothic" pitchFamily="34" charset="-128"/>
              </a:rPr>
              <a:t> </a:t>
            </a:r>
            <a:r>
              <a:rPr lang="en-US" altLang="ja-JP" sz="1400" dirty="0" err="1">
                <a:ea typeface="MS PGothic" pitchFamily="34" charset="-128"/>
              </a:rPr>
              <a:t>ipide</a:t>
            </a:r>
            <a:r>
              <a:rPr lang="en-US" altLang="ja-JP" sz="1400" dirty="0">
                <a:ea typeface="MS PGothic" pitchFamily="34" charset="-128"/>
              </a:rPr>
              <a:t> verum </a:t>
            </a:r>
          </a:p>
        </p:txBody>
      </p:sp>
    </p:spTree>
    <p:custDataLst>
      <p:custData r:id="rId1"/>
      <p:custData r:id="rId2"/>
    </p:custDataLst>
    <p:extLst>
      <p:ext uri="{BB962C8B-B14F-4D97-AF65-F5344CB8AC3E}">
        <p14:creationId xmlns:p14="http://schemas.microsoft.com/office/powerpoint/2010/main" val="2704268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9B97A-8170-F47A-C808-17AE8369783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EBBE662-F1F1-4B14-64C6-64925A074495}"/>
              </a:ext>
            </a:extLst>
          </p:cNvPr>
          <p:cNvSpPr>
            <a:spLocks noGrp="1"/>
          </p:cNvSpPr>
          <p:nvPr>
            <p:ph type="body" sz="quarter" idx="12"/>
          </p:nvPr>
        </p:nvSpPr>
        <p:spPr/>
        <p:txBody>
          <a:bodyPr lIns="91440" tIns="0" bIns="91440" anchor="t" anchorCtr="0"/>
          <a:lstStyle/>
          <a:p>
            <a:r>
              <a:rPr lang="en-US" altLang="en-US" dirty="0">
                <a:solidFill>
                  <a:schemeClr val="bg1"/>
                </a:solidFill>
              </a:rPr>
              <a:t>Poster Title Goes Here </a:t>
            </a:r>
            <a:br>
              <a:rPr lang="en-US" altLang="en-US" dirty="0">
                <a:solidFill>
                  <a:schemeClr val="bg1"/>
                </a:solidFill>
              </a:rPr>
            </a:br>
            <a:r>
              <a:rPr lang="en-US" altLang="en-US" dirty="0">
                <a:solidFill>
                  <a:schemeClr val="bg1"/>
                </a:solidFill>
              </a:rPr>
              <a:t>Poster Title Goes Here</a:t>
            </a:r>
            <a:endParaRPr lang="en-US" dirty="0"/>
          </a:p>
        </p:txBody>
      </p:sp>
      <p:sp>
        <p:nvSpPr>
          <p:cNvPr id="3" name="Text Placeholder 2">
            <a:extLst>
              <a:ext uri="{FF2B5EF4-FFF2-40B4-BE49-F238E27FC236}">
                <a16:creationId xmlns:a16="http://schemas.microsoft.com/office/drawing/2014/main" id="{45CEBDEE-7662-14F9-662C-122ABFC04232}"/>
              </a:ext>
            </a:extLst>
          </p:cNvPr>
          <p:cNvSpPr>
            <a:spLocks noGrp="1"/>
          </p:cNvSpPr>
          <p:nvPr>
            <p:ph type="body" sz="quarter" idx="10"/>
          </p:nvPr>
        </p:nvSpPr>
        <p:spPr>
          <a:xfrm>
            <a:off x="2186490" y="2629108"/>
            <a:ext cx="12534900" cy="1445342"/>
          </a:xfrm>
        </p:spPr>
        <p:txBody>
          <a:bodyPr/>
          <a:lstStyle/>
          <a:p>
            <a:r>
              <a:rPr lang="en-US" sz="3000" dirty="0"/>
              <a:t>Author Name Goes Here, M.D.</a:t>
            </a:r>
            <a:r>
              <a:rPr lang="en-US" sz="3000" baseline="30000" dirty="0"/>
              <a:t>1</a:t>
            </a:r>
            <a:r>
              <a:rPr lang="en-US" sz="3000" dirty="0"/>
              <a:t>, Author Name Goes Here, M.D.</a:t>
            </a:r>
            <a:r>
              <a:rPr lang="en-US" sz="3000" baseline="30000" dirty="0"/>
              <a:t>2</a:t>
            </a:r>
            <a:r>
              <a:rPr lang="en-US" sz="3000" dirty="0"/>
              <a:t>, </a:t>
            </a:r>
          </a:p>
          <a:p>
            <a:r>
              <a:rPr lang="en-US" sz="2400" b="0" baseline="30000" dirty="0"/>
              <a:t>1</a:t>
            </a:r>
            <a:r>
              <a:rPr lang="en-US" sz="2400" b="0" dirty="0"/>
              <a:t>Division of XXXXXXXXXXX, </a:t>
            </a:r>
            <a:r>
              <a:rPr lang="en-US" sz="2400" b="0" baseline="30000" dirty="0"/>
              <a:t>2</a:t>
            </a:r>
            <a:r>
              <a:rPr lang="en-US" sz="2400" b="0" dirty="0"/>
              <a:t>Division of XXXXXXXXXXXX</a:t>
            </a:r>
          </a:p>
        </p:txBody>
      </p:sp>
      <p:pic>
        <p:nvPicPr>
          <p:cNvPr id="6" name="Picture 5" descr="A blue flag with a white logo&#10;&#10;AI-generated content may be incorrect.">
            <a:extLst>
              <a:ext uri="{FF2B5EF4-FFF2-40B4-BE49-F238E27FC236}">
                <a16:creationId xmlns:a16="http://schemas.microsoft.com/office/drawing/2014/main" id="{7E687FED-CA37-2231-AA9F-0F55F2397579}"/>
              </a:ext>
            </a:extLst>
          </p:cNvPr>
          <p:cNvPicPr>
            <a:picLocks noChangeAspect="1"/>
          </p:cNvPicPr>
          <p:nvPr/>
        </p:nvPicPr>
        <p:blipFill>
          <a:blip r:embed="rId5"/>
          <a:stretch>
            <a:fillRect/>
          </a:stretch>
        </p:blipFill>
        <p:spPr>
          <a:xfrm>
            <a:off x="190166" y="4289764"/>
            <a:ext cx="855693" cy="855693"/>
          </a:xfrm>
          <a:prstGeom prst="rect">
            <a:avLst/>
          </a:prstGeom>
        </p:spPr>
      </p:pic>
      <p:sp>
        <p:nvSpPr>
          <p:cNvPr id="26" name="Oval 25">
            <a:extLst>
              <a:ext uri="{FF2B5EF4-FFF2-40B4-BE49-F238E27FC236}">
                <a16:creationId xmlns:a16="http://schemas.microsoft.com/office/drawing/2014/main" id="{6ED60EE2-3909-8811-A03A-C572F08B88E3}"/>
              </a:ext>
            </a:extLst>
          </p:cNvPr>
          <p:cNvSpPr/>
          <p:nvPr/>
        </p:nvSpPr>
        <p:spPr>
          <a:xfrm>
            <a:off x="834836" y="3424858"/>
            <a:ext cx="69368" cy="69368"/>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782F1A81-523D-266E-641F-58B2B3AECF47}"/>
              </a:ext>
            </a:extLst>
          </p:cNvPr>
          <p:cNvSpPr txBox="1"/>
          <p:nvPr/>
        </p:nvSpPr>
        <p:spPr>
          <a:xfrm>
            <a:off x="1013120" y="4516047"/>
            <a:ext cx="2878288" cy="461665"/>
          </a:xfrm>
          <a:prstGeom prst="rect">
            <a:avLst/>
          </a:prstGeom>
          <a:noFill/>
        </p:spPr>
        <p:txBody>
          <a:bodyPr wrap="none" rtlCol="0">
            <a:spAutoFit/>
          </a:bodyPr>
          <a:lstStyle/>
          <a:p>
            <a:r>
              <a:rPr lang="en-US" sz="2400" dirty="0">
                <a:solidFill>
                  <a:srgbClr val="A1EFFE"/>
                </a:solidFill>
                <a:effectLst>
                  <a:outerShdw blurRad="38100" dist="38100" dir="2700000" algn="tl">
                    <a:srgbClr val="000000">
                      <a:alpha val="43137"/>
                    </a:srgbClr>
                  </a:outerShdw>
                </a:effectLst>
              </a:rPr>
              <a:t>Your Country Name</a:t>
            </a:r>
          </a:p>
        </p:txBody>
      </p:sp>
      <p:sp>
        <p:nvSpPr>
          <p:cNvPr id="28" name="TextBox 27">
            <a:extLst>
              <a:ext uri="{FF2B5EF4-FFF2-40B4-BE49-F238E27FC236}">
                <a16:creationId xmlns:a16="http://schemas.microsoft.com/office/drawing/2014/main" id="{080A6790-FFB4-6ACC-61AA-010975AEF065}"/>
              </a:ext>
            </a:extLst>
          </p:cNvPr>
          <p:cNvSpPr txBox="1"/>
          <p:nvPr/>
        </p:nvSpPr>
        <p:spPr>
          <a:xfrm>
            <a:off x="3670173" y="4033116"/>
            <a:ext cx="4083548" cy="646331"/>
          </a:xfrm>
          <a:prstGeom prst="rect">
            <a:avLst/>
          </a:prstGeom>
          <a:noFill/>
          <a:ln w="38100">
            <a:noFill/>
          </a:ln>
        </p:spPr>
        <p:txBody>
          <a:bodyPr wrap="square" rtlCol="0">
            <a:spAutoFit/>
          </a:bodyPr>
          <a:lstStyle/>
          <a:p>
            <a:r>
              <a:rPr lang="en-US" sz="1800" dirty="0">
                <a:solidFill>
                  <a:srgbClr val="FFFF00"/>
                </a:solidFill>
              </a:rPr>
              <a:t>Move the red dot on the map to indicate where you are from</a:t>
            </a:r>
          </a:p>
        </p:txBody>
      </p:sp>
      <p:sp>
        <p:nvSpPr>
          <p:cNvPr id="29" name="Freeform 28">
            <a:extLst>
              <a:ext uri="{FF2B5EF4-FFF2-40B4-BE49-F238E27FC236}">
                <a16:creationId xmlns:a16="http://schemas.microsoft.com/office/drawing/2014/main" id="{2BD827A2-0A19-9A97-385F-B18E36D27AF8}"/>
              </a:ext>
            </a:extLst>
          </p:cNvPr>
          <p:cNvSpPr/>
          <p:nvPr/>
        </p:nvSpPr>
        <p:spPr>
          <a:xfrm>
            <a:off x="3871732" y="4795567"/>
            <a:ext cx="1197573" cy="199277"/>
          </a:xfrm>
          <a:custGeom>
            <a:avLst/>
            <a:gdLst>
              <a:gd name="connsiteX0" fmla="*/ 0 w 1632030"/>
              <a:gd name="connsiteY0" fmla="*/ 0 h 914824"/>
              <a:gd name="connsiteX1" fmla="*/ 57873 w 1632030"/>
              <a:gd name="connsiteY1" fmla="*/ 23149 h 914824"/>
              <a:gd name="connsiteX2" fmla="*/ 92597 w 1632030"/>
              <a:gd name="connsiteY2" fmla="*/ 46299 h 914824"/>
              <a:gd name="connsiteX3" fmla="*/ 208344 w 1632030"/>
              <a:gd name="connsiteY3" fmla="*/ 81023 h 914824"/>
              <a:gd name="connsiteX4" fmla="*/ 243068 w 1632030"/>
              <a:gd name="connsiteY4" fmla="*/ 104172 h 914824"/>
              <a:gd name="connsiteX5" fmla="*/ 312516 w 1632030"/>
              <a:gd name="connsiteY5" fmla="*/ 127322 h 914824"/>
              <a:gd name="connsiteX6" fmla="*/ 335666 w 1632030"/>
              <a:gd name="connsiteY6" fmla="*/ 150471 h 914824"/>
              <a:gd name="connsiteX7" fmla="*/ 405114 w 1632030"/>
              <a:gd name="connsiteY7" fmla="*/ 173620 h 914824"/>
              <a:gd name="connsiteX8" fmla="*/ 439838 w 1632030"/>
              <a:gd name="connsiteY8" fmla="*/ 185195 h 914824"/>
              <a:gd name="connsiteX9" fmla="*/ 474562 w 1632030"/>
              <a:gd name="connsiteY9" fmla="*/ 208344 h 914824"/>
              <a:gd name="connsiteX10" fmla="*/ 520861 w 1632030"/>
              <a:gd name="connsiteY10" fmla="*/ 254643 h 914824"/>
              <a:gd name="connsiteX11" fmla="*/ 590309 w 1632030"/>
              <a:gd name="connsiteY11" fmla="*/ 289367 h 914824"/>
              <a:gd name="connsiteX12" fmla="*/ 613458 w 1632030"/>
              <a:gd name="connsiteY12" fmla="*/ 324091 h 914824"/>
              <a:gd name="connsiteX13" fmla="*/ 636608 w 1632030"/>
              <a:gd name="connsiteY13" fmla="*/ 393539 h 914824"/>
              <a:gd name="connsiteX14" fmla="*/ 625033 w 1632030"/>
              <a:gd name="connsiteY14" fmla="*/ 486137 h 914824"/>
              <a:gd name="connsiteX15" fmla="*/ 555585 w 1632030"/>
              <a:gd name="connsiteY15" fmla="*/ 532435 h 914824"/>
              <a:gd name="connsiteX16" fmla="*/ 486137 w 1632030"/>
              <a:gd name="connsiteY16" fmla="*/ 555585 h 914824"/>
              <a:gd name="connsiteX17" fmla="*/ 428263 w 1632030"/>
              <a:gd name="connsiteY17" fmla="*/ 636608 h 914824"/>
              <a:gd name="connsiteX18" fmla="*/ 451413 w 1632030"/>
              <a:gd name="connsiteY18" fmla="*/ 740780 h 914824"/>
              <a:gd name="connsiteX19" fmla="*/ 520861 w 1632030"/>
              <a:gd name="connsiteY19" fmla="*/ 810228 h 914824"/>
              <a:gd name="connsiteX20" fmla="*/ 636608 w 1632030"/>
              <a:gd name="connsiteY20" fmla="*/ 844952 h 914824"/>
              <a:gd name="connsiteX21" fmla="*/ 694481 w 1632030"/>
              <a:gd name="connsiteY21" fmla="*/ 856527 h 914824"/>
              <a:gd name="connsiteX22" fmla="*/ 821803 w 1632030"/>
              <a:gd name="connsiteY22" fmla="*/ 868101 h 914824"/>
              <a:gd name="connsiteX23" fmla="*/ 1088020 w 1632030"/>
              <a:gd name="connsiteY23" fmla="*/ 879676 h 914824"/>
              <a:gd name="connsiteX24" fmla="*/ 1400537 w 1632030"/>
              <a:gd name="connsiteY24" fmla="*/ 902825 h 914824"/>
              <a:gd name="connsiteX25" fmla="*/ 1632030 w 1632030"/>
              <a:gd name="connsiteY25" fmla="*/ 914400 h 91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32030" h="914824">
                <a:moveTo>
                  <a:pt x="0" y="0"/>
                </a:moveTo>
                <a:cubicBezTo>
                  <a:pt x="19291" y="7716"/>
                  <a:pt x="39290" y="13857"/>
                  <a:pt x="57873" y="23149"/>
                </a:cubicBezTo>
                <a:cubicBezTo>
                  <a:pt x="70315" y="29370"/>
                  <a:pt x="79811" y="40819"/>
                  <a:pt x="92597" y="46299"/>
                </a:cubicBezTo>
                <a:cubicBezTo>
                  <a:pt x="137898" y="65714"/>
                  <a:pt x="161649" y="49893"/>
                  <a:pt x="208344" y="81023"/>
                </a:cubicBezTo>
                <a:cubicBezTo>
                  <a:pt x="219919" y="88739"/>
                  <a:pt x="230356" y="98522"/>
                  <a:pt x="243068" y="104172"/>
                </a:cubicBezTo>
                <a:cubicBezTo>
                  <a:pt x="265366" y="114082"/>
                  <a:pt x="312516" y="127322"/>
                  <a:pt x="312516" y="127322"/>
                </a:cubicBezTo>
                <a:cubicBezTo>
                  <a:pt x="320233" y="135038"/>
                  <a:pt x="325905" y="145591"/>
                  <a:pt x="335666" y="150471"/>
                </a:cubicBezTo>
                <a:cubicBezTo>
                  <a:pt x="357491" y="161383"/>
                  <a:pt x="381965" y="165904"/>
                  <a:pt x="405114" y="173620"/>
                </a:cubicBezTo>
                <a:cubicBezTo>
                  <a:pt x="416689" y="177478"/>
                  <a:pt x="429686" y="178427"/>
                  <a:pt x="439838" y="185195"/>
                </a:cubicBezTo>
                <a:cubicBezTo>
                  <a:pt x="451413" y="192911"/>
                  <a:pt x="464000" y="199291"/>
                  <a:pt x="474562" y="208344"/>
                </a:cubicBezTo>
                <a:cubicBezTo>
                  <a:pt x="491133" y="222548"/>
                  <a:pt x="500156" y="247741"/>
                  <a:pt x="520861" y="254643"/>
                </a:cubicBezTo>
                <a:cubicBezTo>
                  <a:pt x="568782" y="270617"/>
                  <a:pt x="545433" y="259450"/>
                  <a:pt x="590309" y="289367"/>
                </a:cubicBezTo>
                <a:cubicBezTo>
                  <a:pt x="598025" y="300942"/>
                  <a:pt x="607808" y="311379"/>
                  <a:pt x="613458" y="324091"/>
                </a:cubicBezTo>
                <a:cubicBezTo>
                  <a:pt x="623368" y="346389"/>
                  <a:pt x="636608" y="393539"/>
                  <a:pt x="636608" y="393539"/>
                </a:cubicBezTo>
                <a:cubicBezTo>
                  <a:pt x="632750" y="424405"/>
                  <a:pt x="640707" y="459268"/>
                  <a:pt x="625033" y="486137"/>
                </a:cubicBezTo>
                <a:cubicBezTo>
                  <a:pt x="611014" y="510169"/>
                  <a:pt x="581979" y="523637"/>
                  <a:pt x="555585" y="532435"/>
                </a:cubicBezTo>
                <a:lnTo>
                  <a:pt x="486137" y="555585"/>
                </a:lnTo>
                <a:cubicBezTo>
                  <a:pt x="431211" y="610511"/>
                  <a:pt x="446740" y="581179"/>
                  <a:pt x="428263" y="636608"/>
                </a:cubicBezTo>
                <a:cubicBezTo>
                  <a:pt x="428556" y="638369"/>
                  <a:pt x="439324" y="725237"/>
                  <a:pt x="451413" y="740780"/>
                </a:cubicBezTo>
                <a:cubicBezTo>
                  <a:pt x="471512" y="766622"/>
                  <a:pt x="489803" y="799875"/>
                  <a:pt x="520861" y="810228"/>
                </a:cubicBezTo>
                <a:cubicBezTo>
                  <a:pt x="578566" y="829463"/>
                  <a:pt x="584130" y="833290"/>
                  <a:pt x="636608" y="844952"/>
                </a:cubicBezTo>
                <a:cubicBezTo>
                  <a:pt x="655813" y="849220"/>
                  <a:pt x="674960" y="854087"/>
                  <a:pt x="694481" y="856527"/>
                </a:cubicBezTo>
                <a:cubicBezTo>
                  <a:pt x="736768" y="861813"/>
                  <a:pt x="779261" y="865599"/>
                  <a:pt x="821803" y="868101"/>
                </a:cubicBezTo>
                <a:cubicBezTo>
                  <a:pt x="910473" y="873317"/>
                  <a:pt x="999281" y="875818"/>
                  <a:pt x="1088020" y="879676"/>
                </a:cubicBezTo>
                <a:cubicBezTo>
                  <a:pt x="1438734" y="911560"/>
                  <a:pt x="937983" y="867245"/>
                  <a:pt x="1400537" y="902825"/>
                </a:cubicBezTo>
                <a:cubicBezTo>
                  <a:pt x="1600924" y="918239"/>
                  <a:pt x="1431489" y="914400"/>
                  <a:pt x="1632030" y="914400"/>
                </a:cubicBezTo>
              </a:path>
            </a:pathLst>
          </a:custGeom>
          <a:noFill/>
          <a:ln w="38100">
            <a:solidFill>
              <a:srgbClr val="FFFF00"/>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D18DC2BA-DCDB-8649-80CD-D3C8C7B87179}"/>
              </a:ext>
            </a:extLst>
          </p:cNvPr>
          <p:cNvSpPr txBox="1"/>
          <p:nvPr/>
        </p:nvSpPr>
        <p:spPr>
          <a:xfrm>
            <a:off x="4470518" y="4748188"/>
            <a:ext cx="4083548" cy="369332"/>
          </a:xfrm>
          <a:prstGeom prst="rect">
            <a:avLst/>
          </a:prstGeom>
          <a:noFill/>
          <a:ln w="38100">
            <a:noFill/>
          </a:ln>
        </p:spPr>
        <p:txBody>
          <a:bodyPr wrap="square" rtlCol="0">
            <a:spAutoFit/>
          </a:bodyPr>
          <a:lstStyle/>
          <a:p>
            <a:r>
              <a:rPr lang="en-US" sz="1800" dirty="0">
                <a:solidFill>
                  <a:srgbClr val="FFFF00"/>
                </a:solidFill>
              </a:rPr>
              <a:t>Indicate Your Country Here</a:t>
            </a:r>
          </a:p>
        </p:txBody>
      </p:sp>
      <p:sp>
        <p:nvSpPr>
          <p:cNvPr id="31" name="Freeform 30">
            <a:extLst>
              <a:ext uri="{FF2B5EF4-FFF2-40B4-BE49-F238E27FC236}">
                <a16:creationId xmlns:a16="http://schemas.microsoft.com/office/drawing/2014/main" id="{B1A0C9D1-B8B8-899D-41E1-1489B85CB9EF}"/>
              </a:ext>
            </a:extLst>
          </p:cNvPr>
          <p:cNvSpPr/>
          <p:nvPr/>
        </p:nvSpPr>
        <p:spPr>
          <a:xfrm>
            <a:off x="1061901" y="4977712"/>
            <a:ext cx="1932972" cy="369332"/>
          </a:xfrm>
          <a:custGeom>
            <a:avLst/>
            <a:gdLst>
              <a:gd name="connsiteX0" fmla="*/ 0 w 1932972"/>
              <a:gd name="connsiteY0" fmla="*/ 0 h 532436"/>
              <a:gd name="connsiteX1" fmla="*/ 532435 w 1932972"/>
              <a:gd name="connsiteY1" fmla="*/ 34724 h 532436"/>
              <a:gd name="connsiteX2" fmla="*/ 636607 w 1932972"/>
              <a:gd name="connsiteY2" fmla="*/ 46299 h 532436"/>
              <a:gd name="connsiteX3" fmla="*/ 682906 w 1932972"/>
              <a:gd name="connsiteY3" fmla="*/ 57874 h 532436"/>
              <a:gd name="connsiteX4" fmla="*/ 775503 w 1932972"/>
              <a:gd name="connsiteY4" fmla="*/ 69448 h 532436"/>
              <a:gd name="connsiteX5" fmla="*/ 844951 w 1932972"/>
              <a:gd name="connsiteY5" fmla="*/ 81023 h 532436"/>
              <a:gd name="connsiteX6" fmla="*/ 949124 w 1932972"/>
              <a:gd name="connsiteY6" fmla="*/ 104173 h 532436"/>
              <a:gd name="connsiteX7" fmla="*/ 983848 w 1932972"/>
              <a:gd name="connsiteY7" fmla="*/ 115747 h 532436"/>
              <a:gd name="connsiteX8" fmla="*/ 1030146 w 1932972"/>
              <a:gd name="connsiteY8" fmla="*/ 173621 h 532436"/>
              <a:gd name="connsiteX9" fmla="*/ 1041721 w 1932972"/>
              <a:gd name="connsiteY9" fmla="*/ 208345 h 532436"/>
              <a:gd name="connsiteX10" fmla="*/ 1030146 w 1932972"/>
              <a:gd name="connsiteY10" fmla="*/ 243069 h 532436"/>
              <a:gd name="connsiteX11" fmla="*/ 1041721 w 1932972"/>
              <a:gd name="connsiteY11" fmla="*/ 312517 h 532436"/>
              <a:gd name="connsiteX12" fmla="*/ 1076445 w 1932972"/>
              <a:gd name="connsiteY12" fmla="*/ 381965 h 532436"/>
              <a:gd name="connsiteX13" fmla="*/ 1122744 w 1932972"/>
              <a:gd name="connsiteY13" fmla="*/ 428264 h 532436"/>
              <a:gd name="connsiteX14" fmla="*/ 1226916 w 1932972"/>
              <a:gd name="connsiteY14" fmla="*/ 486137 h 532436"/>
              <a:gd name="connsiteX15" fmla="*/ 1469984 w 1932972"/>
              <a:gd name="connsiteY15" fmla="*/ 509286 h 532436"/>
              <a:gd name="connsiteX16" fmla="*/ 1585731 w 1932972"/>
              <a:gd name="connsiteY16" fmla="*/ 520861 h 532436"/>
              <a:gd name="connsiteX17" fmla="*/ 1747777 w 1932972"/>
              <a:gd name="connsiteY17" fmla="*/ 532436 h 532436"/>
              <a:gd name="connsiteX18" fmla="*/ 1932972 w 1932972"/>
              <a:gd name="connsiteY18" fmla="*/ 520861 h 53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72" h="532436">
                <a:moveTo>
                  <a:pt x="0" y="0"/>
                </a:moveTo>
                <a:lnTo>
                  <a:pt x="532435" y="34724"/>
                </a:lnTo>
                <a:cubicBezTo>
                  <a:pt x="567281" y="37258"/>
                  <a:pt x="602076" y="40986"/>
                  <a:pt x="636607" y="46299"/>
                </a:cubicBezTo>
                <a:cubicBezTo>
                  <a:pt x="652330" y="48718"/>
                  <a:pt x="667214" y="55259"/>
                  <a:pt x="682906" y="57874"/>
                </a:cubicBezTo>
                <a:cubicBezTo>
                  <a:pt x="713589" y="62988"/>
                  <a:pt x="744710" y="65049"/>
                  <a:pt x="775503" y="69448"/>
                </a:cubicBezTo>
                <a:cubicBezTo>
                  <a:pt x="798736" y="72767"/>
                  <a:pt x="821861" y="76825"/>
                  <a:pt x="844951" y="81023"/>
                </a:cubicBezTo>
                <a:cubicBezTo>
                  <a:pt x="877775" y="86991"/>
                  <a:pt x="916608" y="94883"/>
                  <a:pt x="949124" y="104173"/>
                </a:cubicBezTo>
                <a:cubicBezTo>
                  <a:pt x="960855" y="107525"/>
                  <a:pt x="972273" y="111889"/>
                  <a:pt x="983848" y="115747"/>
                </a:cubicBezTo>
                <a:cubicBezTo>
                  <a:pt x="1005379" y="137279"/>
                  <a:pt x="1015545" y="144419"/>
                  <a:pt x="1030146" y="173621"/>
                </a:cubicBezTo>
                <a:cubicBezTo>
                  <a:pt x="1035602" y="184534"/>
                  <a:pt x="1037863" y="196770"/>
                  <a:pt x="1041721" y="208345"/>
                </a:cubicBezTo>
                <a:cubicBezTo>
                  <a:pt x="1037863" y="219920"/>
                  <a:pt x="1030146" y="230868"/>
                  <a:pt x="1030146" y="243069"/>
                </a:cubicBezTo>
                <a:cubicBezTo>
                  <a:pt x="1030146" y="266538"/>
                  <a:pt x="1036630" y="289607"/>
                  <a:pt x="1041721" y="312517"/>
                </a:cubicBezTo>
                <a:cubicBezTo>
                  <a:pt x="1047883" y="340243"/>
                  <a:pt x="1057716" y="360115"/>
                  <a:pt x="1076445" y="381965"/>
                </a:cubicBezTo>
                <a:cubicBezTo>
                  <a:pt x="1090649" y="398536"/>
                  <a:pt x="1104584" y="416157"/>
                  <a:pt x="1122744" y="428264"/>
                </a:cubicBezTo>
                <a:cubicBezTo>
                  <a:pt x="1148737" y="445592"/>
                  <a:pt x="1189306" y="481436"/>
                  <a:pt x="1226916" y="486137"/>
                </a:cubicBezTo>
                <a:cubicBezTo>
                  <a:pt x="1307677" y="496232"/>
                  <a:pt x="1388999" y="501187"/>
                  <a:pt x="1469984" y="509286"/>
                </a:cubicBezTo>
                <a:lnTo>
                  <a:pt x="1585731" y="520861"/>
                </a:lnTo>
                <a:cubicBezTo>
                  <a:pt x="1639697" y="525358"/>
                  <a:pt x="1693762" y="528578"/>
                  <a:pt x="1747777" y="532436"/>
                </a:cubicBezTo>
                <a:cubicBezTo>
                  <a:pt x="1917519" y="520311"/>
                  <a:pt x="1855669" y="520861"/>
                  <a:pt x="1932972" y="520861"/>
                </a:cubicBezTo>
              </a:path>
            </a:pathLst>
          </a:custGeom>
          <a:noFill/>
          <a:ln w="38100">
            <a:solidFill>
              <a:srgbClr val="FF85FF"/>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F4ECDE7-4846-55F4-C8EE-04858A48D52C}"/>
              </a:ext>
            </a:extLst>
          </p:cNvPr>
          <p:cNvSpPr txBox="1"/>
          <p:nvPr/>
        </p:nvSpPr>
        <p:spPr>
          <a:xfrm>
            <a:off x="2703696" y="5124805"/>
            <a:ext cx="6329603" cy="369332"/>
          </a:xfrm>
          <a:prstGeom prst="rect">
            <a:avLst/>
          </a:prstGeom>
          <a:noFill/>
          <a:ln w="38100">
            <a:noFill/>
          </a:ln>
        </p:spPr>
        <p:txBody>
          <a:bodyPr wrap="square" rtlCol="0">
            <a:spAutoFit/>
          </a:bodyPr>
          <a:lstStyle/>
          <a:p>
            <a:r>
              <a:rPr lang="en-US" sz="1800" dirty="0">
                <a:solidFill>
                  <a:srgbClr val="FF85FF"/>
                </a:solidFill>
                <a:effectLst>
                  <a:outerShdw blurRad="38100" dist="38100" dir="2700000" algn="tl">
                    <a:srgbClr val="000000">
                      <a:alpha val="43137"/>
                    </a:srgbClr>
                  </a:outerShdw>
                </a:effectLst>
              </a:rPr>
              <a:t>Replace the United Nations flag with your National Flag</a:t>
            </a:r>
          </a:p>
        </p:txBody>
      </p:sp>
      <p:sp>
        <p:nvSpPr>
          <p:cNvPr id="33" name="Freeform 32">
            <a:extLst>
              <a:ext uri="{FF2B5EF4-FFF2-40B4-BE49-F238E27FC236}">
                <a16:creationId xmlns:a16="http://schemas.microsoft.com/office/drawing/2014/main" id="{9556379C-811C-D5D0-1CAB-93A74D912893}"/>
              </a:ext>
            </a:extLst>
          </p:cNvPr>
          <p:cNvSpPr/>
          <p:nvPr/>
        </p:nvSpPr>
        <p:spPr>
          <a:xfrm>
            <a:off x="962526" y="3513221"/>
            <a:ext cx="3160295" cy="994611"/>
          </a:xfrm>
          <a:custGeom>
            <a:avLst/>
            <a:gdLst>
              <a:gd name="connsiteX0" fmla="*/ 0 w 3160295"/>
              <a:gd name="connsiteY0" fmla="*/ 0 h 994611"/>
              <a:gd name="connsiteX1" fmla="*/ 64169 w 3160295"/>
              <a:gd name="connsiteY1" fmla="*/ 80211 h 994611"/>
              <a:gd name="connsiteX2" fmla="*/ 160421 w 3160295"/>
              <a:gd name="connsiteY2" fmla="*/ 144379 h 994611"/>
              <a:gd name="connsiteX3" fmla="*/ 240632 w 3160295"/>
              <a:gd name="connsiteY3" fmla="*/ 208547 h 994611"/>
              <a:gd name="connsiteX4" fmla="*/ 272716 w 3160295"/>
              <a:gd name="connsiteY4" fmla="*/ 240632 h 994611"/>
              <a:gd name="connsiteX5" fmla="*/ 288758 w 3160295"/>
              <a:gd name="connsiteY5" fmla="*/ 288758 h 994611"/>
              <a:gd name="connsiteX6" fmla="*/ 320842 w 3160295"/>
              <a:gd name="connsiteY6" fmla="*/ 336884 h 994611"/>
              <a:gd name="connsiteX7" fmla="*/ 352927 w 3160295"/>
              <a:gd name="connsiteY7" fmla="*/ 433137 h 994611"/>
              <a:gd name="connsiteX8" fmla="*/ 368969 w 3160295"/>
              <a:gd name="connsiteY8" fmla="*/ 481263 h 994611"/>
              <a:gd name="connsiteX9" fmla="*/ 352927 w 3160295"/>
              <a:gd name="connsiteY9" fmla="*/ 625642 h 994611"/>
              <a:gd name="connsiteX10" fmla="*/ 336885 w 3160295"/>
              <a:gd name="connsiteY10" fmla="*/ 689811 h 994611"/>
              <a:gd name="connsiteX11" fmla="*/ 320842 w 3160295"/>
              <a:gd name="connsiteY11" fmla="*/ 786063 h 994611"/>
              <a:gd name="connsiteX12" fmla="*/ 368969 w 3160295"/>
              <a:gd name="connsiteY12" fmla="*/ 914400 h 994611"/>
              <a:gd name="connsiteX13" fmla="*/ 417095 w 3160295"/>
              <a:gd name="connsiteY13" fmla="*/ 930442 h 994611"/>
              <a:gd name="connsiteX14" fmla="*/ 1219200 w 3160295"/>
              <a:gd name="connsiteY14" fmla="*/ 930442 h 994611"/>
              <a:gd name="connsiteX15" fmla="*/ 1395663 w 3160295"/>
              <a:gd name="connsiteY15" fmla="*/ 946484 h 994611"/>
              <a:gd name="connsiteX16" fmla="*/ 1764632 w 3160295"/>
              <a:gd name="connsiteY16" fmla="*/ 962526 h 994611"/>
              <a:gd name="connsiteX17" fmla="*/ 2165685 w 3160295"/>
              <a:gd name="connsiteY17" fmla="*/ 994611 h 994611"/>
              <a:gd name="connsiteX18" fmla="*/ 2871537 w 3160295"/>
              <a:gd name="connsiteY18" fmla="*/ 962526 h 994611"/>
              <a:gd name="connsiteX19" fmla="*/ 3015916 w 3160295"/>
              <a:gd name="connsiteY19" fmla="*/ 946484 h 994611"/>
              <a:gd name="connsiteX20" fmla="*/ 3144253 w 3160295"/>
              <a:gd name="connsiteY20" fmla="*/ 962526 h 994611"/>
              <a:gd name="connsiteX21" fmla="*/ 3160295 w 3160295"/>
              <a:gd name="connsiteY21" fmla="*/ 962526 h 99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60295" h="994611">
                <a:moveTo>
                  <a:pt x="0" y="0"/>
                </a:moveTo>
                <a:cubicBezTo>
                  <a:pt x="21390" y="26737"/>
                  <a:pt x="38719" y="57306"/>
                  <a:pt x="64169" y="80211"/>
                </a:cubicBezTo>
                <a:cubicBezTo>
                  <a:pt x="92831" y="106006"/>
                  <a:pt x="133154" y="117113"/>
                  <a:pt x="160421" y="144379"/>
                </a:cubicBezTo>
                <a:cubicBezTo>
                  <a:pt x="237900" y="221855"/>
                  <a:pt x="139435" y="127588"/>
                  <a:pt x="240632" y="208547"/>
                </a:cubicBezTo>
                <a:cubicBezTo>
                  <a:pt x="252442" y="217995"/>
                  <a:pt x="262021" y="229937"/>
                  <a:pt x="272716" y="240632"/>
                </a:cubicBezTo>
                <a:cubicBezTo>
                  <a:pt x="278063" y="256674"/>
                  <a:pt x="281196" y="273633"/>
                  <a:pt x="288758" y="288758"/>
                </a:cubicBezTo>
                <a:cubicBezTo>
                  <a:pt x="297380" y="306003"/>
                  <a:pt x="313012" y="319266"/>
                  <a:pt x="320842" y="336884"/>
                </a:cubicBezTo>
                <a:cubicBezTo>
                  <a:pt x="334578" y="367789"/>
                  <a:pt x="342232" y="401053"/>
                  <a:pt x="352927" y="433137"/>
                </a:cubicBezTo>
                <a:lnTo>
                  <a:pt x="368969" y="481263"/>
                </a:lnTo>
                <a:cubicBezTo>
                  <a:pt x="363622" y="529389"/>
                  <a:pt x="360290" y="577783"/>
                  <a:pt x="352927" y="625642"/>
                </a:cubicBezTo>
                <a:cubicBezTo>
                  <a:pt x="349574" y="647434"/>
                  <a:pt x="341209" y="668191"/>
                  <a:pt x="336885" y="689811"/>
                </a:cubicBezTo>
                <a:cubicBezTo>
                  <a:pt x="330506" y="721706"/>
                  <a:pt x="326190" y="753979"/>
                  <a:pt x="320842" y="786063"/>
                </a:cubicBezTo>
                <a:cubicBezTo>
                  <a:pt x="329538" y="829542"/>
                  <a:pt x="329629" y="882928"/>
                  <a:pt x="368969" y="914400"/>
                </a:cubicBezTo>
                <a:cubicBezTo>
                  <a:pt x="382173" y="924963"/>
                  <a:pt x="401053" y="925095"/>
                  <a:pt x="417095" y="930442"/>
                </a:cubicBezTo>
                <a:cubicBezTo>
                  <a:pt x="764772" y="891811"/>
                  <a:pt x="579497" y="905838"/>
                  <a:pt x="1219200" y="930442"/>
                </a:cubicBezTo>
                <a:cubicBezTo>
                  <a:pt x="1278220" y="932712"/>
                  <a:pt x="1336701" y="943016"/>
                  <a:pt x="1395663" y="946484"/>
                </a:cubicBezTo>
                <a:cubicBezTo>
                  <a:pt x="1518556" y="953713"/>
                  <a:pt x="1641642" y="957179"/>
                  <a:pt x="1764632" y="962526"/>
                </a:cubicBezTo>
                <a:cubicBezTo>
                  <a:pt x="1922552" y="985086"/>
                  <a:pt x="1966158" y="994611"/>
                  <a:pt x="2165685" y="994611"/>
                </a:cubicBezTo>
                <a:cubicBezTo>
                  <a:pt x="2247659" y="994611"/>
                  <a:pt x="2764225" y="967892"/>
                  <a:pt x="2871537" y="962526"/>
                </a:cubicBezTo>
                <a:cubicBezTo>
                  <a:pt x="2919663" y="957179"/>
                  <a:pt x="2967494" y="946484"/>
                  <a:pt x="3015916" y="946484"/>
                </a:cubicBezTo>
                <a:cubicBezTo>
                  <a:pt x="3059028" y="946484"/>
                  <a:pt x="3101405" y="957765"/>
                  <a:pt x="3144253" y="962526"/>
                </a:cubicBezTo>
                <a:cubicBezTo>
                  <a:pt x="3149568" y="963117"/>
                  <a:pt x="3154948" y="962526"/>
                  <a:pt x="3160295" y="962526"/>
                </a:cubicBezTo>
              </a:path>
            </a:pathLst>
          </a:custGeom>
          <a:noFill/>
          <a:ln w="38100">
            <a:solidFill>
              <a:srgbClr val="FFFF00"/>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5BC6AD8B-FE6B-7C94-0324-F1E23B4FD05D}"/>
              </a:ext>
            </a:extLst>
          </p:cNvPr>
          <p:cNvGrpSpPr/>
          <p:nvPr/>
        </p:nvGrpSpPr>
        <p:grpSpPr>
          <a:xfrm>
            <a:off x="520087" y="196478"/>
            <a:ext cx="2804707" cy="2804707"/>
            <a:chOff x="520087" y="196478"/>
            <a:chExt cx="2804707" cy="2804707"/>
          </a:xfrm>
        </p:grpSpPr>
        <p:sp>
          <p:nvSpPr>
            <p:cNvPr id="35" name="Oval 34">
              <a:extLst>
                <a:ext uri="{FF2B5EF4-FFF2-40B4-BE49-F238E27FC236}">
                  <a16:creationId xmlns:a16="http://schemas.microsoft.com/office/drawing/2014/main" id="{37134742-BFF9-EC34-BE59-8B62D51733D0}"/>
                </a:ext>
              </a:extLst>
            </p:cNvPr>
            <p:cNvSpPr/>
            <p:nvPr/>
          </p:nvSpPr>
          <p:spPr>
            <a:xfrm>
              <a:off x="520087" y="196478"/>
              <a:ext cx="2804707" cy="2804707"/>
            </a:xfrm>
            <a:prstGeom prst="ellipse">
              <a:avLst/>
            </a:prstGeom>
            <a:noFill/>
            <a:ln w="38100">
              <a:solidFill>
                <a:srgbClr val="00AE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ross 35">
              <a:extLst>
                <a:ext uri="{FF2B5EF4-FFF2-40B4-BE49-F238E27FC236}">
                  <a16:creationId xmlns:a16="http://schemas.microsoft.com/office/drawing/2014/main" id="{48A98C07-6354-BB52-0280-4B4CB01EEDCF}"/>
                </a:ext>
              </a:extLst>
            </p:cNvPr>
            <p:cNvSpPr/>
            <p:nvPr/>
          </p:nvSpPr>
          <p:spPr>
            <a:xfrm>
              <a:off x="834836" y="593034"/>
              <a:ext cx="2160037" cy="2011594"/>
            </a:xfrm>
            <a:prstGeom prst="plus">
              <a:avLst/>
            </a:prstGeom>
            <a:noFill/>
            <a:ln w="57150">
              <a:solidFill>
                <a:srgbClr val="00AE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19548E35-8D39-9807-9C04-B6F1B91EB228}"/>
                </a:ext>
              </a:extLst>
            </p:cNvPr>
            <p:cNvSpPr txBox="1"/>
            <p:nvPr/>
          </p:nvSpPr>
          <p:spPr>
            <a:xfrm>
              <a:off x="723544" y="1171678"/>
              <a:ext cx="2331490" cy="1034129"/>
            </a:xfrm>
            <a:prstGeom prst="rect">
              <a:avLst/>
            </a:prstGeom>
            <a:noFill/>
            <a:ln w="38100">
              <a:noFill/>
            </a:ln>
          </p:spPr>
          <p:txBody>
            <a:bodyPr wrap="square" rtlCol="0">
              <a:spAutoFit/>
            </a:bodyPr>
            <a:lstStyle/>
            <a:p>
              <a:r>
                <a:rPr lang="en-US" sz="1800" dirty="0">
                  <a:solidFill>
                    <a:srgbClr val="FFFF00"/>
                  </a:solidFill>
                </a:rPr>
                <a:t>Your Institutional</a:t>
              </a:r>
            </a:p>
            <a:p>
              <a:r>
                <a:rPr lang="en-US" sz="1800" dirty="0">
                  <a:solidFill>
                    <a:srgbClr val="FFFF00"/>
                  </a:solidFill>
                </a:rPr>
                <a:t>Logo Goes</a:t>
              </a:r>
            </a:p>
            <a:p>
              <a:r>
                <a:rPr lang="en-US" sz="1800" dirty="0">
                  <a:solidFill>
                    <a:srgbClr val="FFFF00"/>
                  </a:solidFill>
                </a:rPr>
                <a:t>Here</a:t>
              </a:r>
            </a:p>
          </p:txBody>
        </p:sp>
      </p:grpSp>
      <p:pic>
        <p:nvPicPr>
          <p:cNvPr id="38" name="Picture 37" descr="A white text on a black background&#10;&#10;AI-generated content may be incorrect.">
            <a:extLst>
              <a:ext uri="{FF2B5EF4-FFF2-40B4-BE49-F238E27FC236}">
                <a16:creationId xmlns:a16="http://schemas.microsoft.com/office/drawing/2014/main" id="{6B269C63-E6B0-0CEB-0639-D34A8D079F32}"/>
              </a:ext>
            </a:extLst>
          </p:cNvPr>
          <p:cNvPicPr>
            <a:picLocks noChangeAspect="1"/>
          </p:cNvPicPr>
          <p:nvPr/>
        </p:nvPicPr>
        <p:blipFill>
          <a:blip r:embed="rId6"/>
          <a:stretch>
            <a:fillRect/>
          </a:stretch>
        </p:blipFill>
        <p:spPr>
          <a:xfrm>
            <a:off x="228051" y="30552402"/>
            <a:ext cx="4448425" cy="1292268"/>
          </a:xfrm>
          <a:prstGeom prst="rect">
            <a:avLst/>
          </a:prstGeom>
        </p:spPr>
      </p:pic>
      <p:sp>
        <p:nvSpPr>
          <p:cNvPr id="39" name="Text Box 528">
            <a:extLst>
              <a:ext uri="{FF2B5EF4-FFF2-40B4-BE49-F238E27FC236}">
                <a16:creationId xmlns:a16="http://schemas.microsoft.com/office/drawing/2014/main" id="{F65976AF-5912-D7BB-D3BF-5D3042B2CD1C}"/>
              </a:ext>
            </a:extLst>
          </p:cNvPr>
          <p:cNvSpPr txBox="1">
            <a:spLocks noChangeArrowheads="1"/>
          </p:cNvSpPr>
          <p:nvPr/>
        </p:nvSpPr>
        <p:spPr bwMode="auto">
          <a:xfrm>
            <a:off x="5208895" y="30592981"/>
            <a:ext cx="3709701"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err="1">
                <a:solidFill>
                  <a:schemeClr val="bg1"/>
                </a:solidFill>
                <a:ea typeface="MS PGothic" pitchFamily="34" charset="-128"/>
              </a:rPr>
              <a:t>Your.Email@your-email.com</a:t>
            </a:r>
            <a:endParaRPr lang="en-US" altLang="ja-JP" sz="1900" dirty="0">
              <a:solidFill>
                <a:schemeClr val="bg1"/>
              </a:solidFill>
              <a:ea typeface="MS PGothic" pitchFamily="34" charset="-128"/>
            </a:endParaRPr>
          </a:p>
        </p:txBody>
      </p:sp>
      <p:pic>
        <p:nvPicPr>
          <p:cNvPr id="40" name="Picture 39">
            <a:extLst>
              <a:ext uri="{FF2B5EF4-FFF2-40B4-BE49-F238E27FC236}">
                <a16:creationId xmlns:a16="http://schemas.microsoft.com/office/drawing/2014/main" id="{CC5E83A0-3845-0D5A-AB53-8CDB65D5E0C8}"/>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48936" y1="22917" x2="48936" y2="22917"/>
                        <a14:foregroundMark x1="27660" y1="20833" x2="34043" y2="20833"/>
                        <a14:foregroundMark x1="46809" y1="31250" x2="44681" y2="41667"/>
                      </a14:backgroundRemoval>
                    </a14:imgEffect>
                  </a14:imgLayer>
                </a14:imgProps>
              </a:ext>
            </a:extLst>
          </a:blip>
          <a:stretch>
            <a:fillRect/>
          </a:stretch>
        </p:blipFill>
        <p:spPr>
          <a:xfrm>
            <a:off x="11293864" y="31251842"/>
            <a:ext cx="480843" cy="491074"/>
          </a:xfrm>
          <a:prstGeom prst="rect">
            <a:avLst/>
          </a:prstGeom>
        </p:spPr>
      </p:pic>
      <p:sp>
        <p:nvSpPr>
          <p:cNvPr id="41" name="Text Box 528">
            <a:extLst>
              <a:ext uri="{FF2B5EF4-FFF2-40B4-BE49-F238E27FC236}">
                <a16:creationId xmlns:a16="http://schemas.microsoft.com/office/drawing/2014/main" id="{AE745B7C-D0FA-FAEE-E85A-AA24E43EC11A}"/>
              </a:ext>
            </a:extLst>
          </p:cNvPr>
          <p:cNvSpPr txBox="1">
            <a:spLocks noChangeArrowheads="1"/>
          </p:cNvSpPr>
          <p:nvPr/>
        </p:nvSpPr>
        <p:spPr bwMode="auto">
          <a:xfrm>
            <a:off x="11638350" y="31200163"/>
            <a:ext cx="3709701"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a:solidFill>
                  <a:schemeClr val="bg1"/>
                </a:solidFill>
                <a:ea typeface="MS PGothic" pitchFamily="34" charset="-128"/>
              </a:rPr>
              <a:t>+1-555-555-5555 (optional)</a:t>
            </a:r>
          </a:p>
        </p:txBody>
      </p:sp>
      <p:sp>
        <p:nvSpPr>
          <p:cNvPr id="42" name="Text Box 528">
            <a:extLst>
              <a:ext uri="{FF2B5EF4-FFF2-40B4-BE49-F238E27FC236}">
                <a16:creationId xmlns:a16="http://schemas.microsoft.com/office/drawing/2014/main" id="{36170555-B6A2-E4D9-F8D9-B6CD51F360E3}"/>
              </a:ext>
            </a:extLst>
          </p:cNvPr>
          <p:cNvSpPr txBox="1">
            <a:spLocks noChangeArrowheads="1"/>
          </p:cNvSpPr>
          <p:nvPr/>
        </p:nvSpPr>
        <p:spPr bwMode="auto">
          <a:xfrm>
            <a:off x="5213530" y="31200162"/>
            <a:ext cx="6011752"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err="1">
                <a:solidFill>
                  <a:schemeClr val="bg1"/>
                </a:solidFill>
                <a:ea typeface="MS PGothic" pitchFamily="34" charset="-128"/>
              </a:rPr>
              <a:t>GENconnect</a:t>
            </a:r>
            <a:r>
              <a:rPr lang="en-US" altLang="ja-JP" sz="1900" dirty="0">
                <a:solidFill>
                  <a:schemeClr val="bg1"/>
                </a:solidFill>
                <a:ea typeface="MS PGothic" pitchFamily="34" charset="-128"/>
              </a:rPr>
              <a:t>: @</a:t>
            </a:r>
            <a:r>
              <a:rPr lang="en-US" altLang="ja-JP" sz="1900" dirty="0" err="1">
                <a:solidFill>
                  <a:schemeClr val="bg1"/>
                </a:solidFill>
                <a:ea typeface="MS PGothic" pitchFamily="34" charset="-128"/>
              </a:rPr>
              <a:t>yourGENconnect.email@email.com</a:t>
            </a:r>
            <a:endParaRPr lang="en-US" altLang="ja-JP" sz="1900" dirty="0">
              <a:solidFill>
                <a:schemeClr val="bg1"/>
              </a:solidFill>
              <a:ea typeface="MS PGothic" pitchFamily="34" charset="-128"/>
            </a:endParaRPr>
          </a:p>
        </p:txBody>
      </p:sp>
      <p:pic>
        <p:nvPicPr>
          <p:cNvPr id="43" name="Picture 42" descr="A logo with a globe and text&#10;&#10;AI-generated content may be incorrect.">
            <a:extLst>
              <a:ext uri="{FF2B5EF4-FFF2-40B4-BE49-F238E27FC236}">
                <a16:creationId xmlns:a16="http://schemas.microsoft.com/office/drawing/2014/main" id="{EFC5FA21-40EA-0C46-A90C-E82C59DBBB4F}"/>
              </a:ext>
            </a:extLst>
          </p:cNvPr>
          <p:cNvPicPr>
            <a:picLocks noChangeAspect="1"/>
          </p:cNvPicPr>
          <p:nvPr/>
        </p:nvPicPr>
        <p:blipFill>
          <a:blip r:embed="rId9"/>
          <a:stretch>
            <a:fillRect/>
          </a:stretch>
        </p:blipFill>
        <p:spPr>
          <a:xfrm>
            <a:off x="4848747" y="31246437"/>
            <a:ext cx="493776" cy="464230"/>
          </a:xfrm>
          <a:prstGeom prst="rect">
            <a:avLst/>
          </a:prstGeom>
        </p:spPr>
      </p:pic>
      <p:sp>
        <p:nvSpPr>
          <p:cNvPr id="44" name="Rounded Rectangle 43">
            <a:extLst>
              <a:ext uri="{FF2B5EF4-FFF2-40B4-BE49-F238E27FC236}">
                <a16:creationId xmlns:a16="http://schemas.microsoft.com/office/drawing/2014/main" id="{E7C906DC-3344-4FC7-1E21-9AF5738EF08F}"/>
              </a:ext>
            </a:extLst>
          </p:cNvPr>
          <p:cNvSpPr/>
          <p:nvPr/>
        </p:nvSpPr>
        <p:spPr>
          <a:xfrm>
            <a:off x="4841420" y="31240812"/>
            <a:ext cx="493776" cy="493776"/>
          </a:xfrm>
          <a:prstGeom prst="round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5" name="Freeform 44">
            <a:extLst>
              <a:ext uri="{FF2B5EF4-FFF2-40B4-BE49-F238E27FC236}">
                <a16:creationId xmlns:a16="http://schemas.microsoft.com/office/drawing/2014/main" id="{AE9E15BC-337C-88A9-0B4C-90DD63D18418}"/>
              </a:ext>
            </a:extLst>
          </p:cNvPr>
          <p:cNvSpPr/>
          <p:nvPr/>
        </p:nvSpPr>
        <p:spPr>
          <a:xfrm>
            <a:off x="1013120" y="31323694"/>
            <a:ext cx="1019315" cy="557320"/>
          </a:xfrm>
          <a:custGeom>
            <a:avLst/>
            <a:gdLst>
              <a:gd name="connsiteX0" fmla="*/ 0 w 1932972"/>
              <a:gd name="connsiteY0" fmla="*/ 0 h 532436"/>
              <a:gd name="connsiteX1" fmla="*/ 532435 w 1932972"/>
              <a:gd name="connsiteY1" fmla="*/ 34724 h 532436"/>
              <a:gd name="connsiteX2" fmla="*/ 636607 w 1932972"/>
              <a:gd name="connsiteY2" fmla="*/ 46299 h 532436"/>
              <a:gd name="connsiteX3" fmla="*/ 682906 w 1932972"/>
              <a:gd name="connsiteY3" fmla="*/ 57874 h 532436"/>
              <a:gd name="connsiteX4" fmla="*/ 775503 w 1932972"/>
              <a:gd name="connsiteY4" fmla="*/ 69448 h 532436"/>
              <a:gd name="connsiteX5" fmla="*/ 844951 w 1932972"/>
              <a:gd name="connsiteY5" fmla="*/ 81023 h 532436"/>
              <a:gd name="connsiteX6" fmla="*/ 949124 w 1932972"/>
              <a:gd name="connsiteY6" fmla="*/ 104173 h 532436"/>
              <a:gd name="connsiteX7" fmla="*/ 983848 w 1932972"/>
              <a:gd name="connsiteY7" fmla="*/ 115747 h 532436"/>
              <a:gd name="connsiteX8" fmla="*/ 1030146 w 1932972"/>
              <a:gd name="connsiteY8" fmla="*/ 173621 h 532436"/>
              <a:gd name="connsiteX9" fmla="*/ 1041721 w 1932972"/>
              <a:gd name="connsiteY9" fmla="*/ 208345 h 532436"/>
              <a:gd name="connsiteX10" fmla="*/ 1030146 w 1932972"/>
              <a:gd name="connsiteY10" fmla="*/ 243069 h 532436"/>
              <a:gd name="connsiteX11" fmla="*/ 1041721 w 1932972"/>
              <a:gd name="connsiteY11" fmla="*/ 312517 h 532436"/>
              <a:gd name="connsiteX12" fmla="*/ 1076445 w 1932972"/>
              <a:gd name="connsiteY12" fmla="*/ 381965 h 532436"/>
              <a:gd name="connsiteX13" fmla="*/ 1122744 w 1932972"/>
              <a:gd name="connsiteY13" fmla="*/ 428264 h 532436"/>
              <a:gd name="connsiteX14" fmla="*/ 1226916 w 1932972"/>
              <a:gd name="connsiteY14" fmla="*/ 486137 h 532436"/>
              <a:gd name="connsiteX15" fmla="*/ 1469984 w 1932972"/>
              <a:gd name="connsiteY15" fmla="*/ 509286 h 532436"/>
              <a:gd name="connsiteX16" fmla="*/ 1585731 w 1932972"/>
              <a:gd name="connsiteY16" fmla="*/ 520861 h 532436"/>
              <a:gd name="connsiteX17" fmla="*/ 1747777 w 1932972"/>
              <a:gd name="connsiteY17" fmla="*/ 532436 h 532436"/>
              <a:gd name="connsiteX18" fmla="*/ 1932972 w 1932972"/>
              <a:gd name="connsiteY18" fmla="*/ 520861 h 53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72" h="532436">
                <a:moveTo>
                  <a:pt x="0" y="0"/>
                </a:moveTo>
                <a:lnTo>
                  <a:pt x="532435" y="34724"/>
                </a:lnTo>
                <a:cubicBezTo>
                  <a:pt x="567281" y="37258"/>
                  <a:pt x="602076" y="40986"/>
                  <a:pt x="636607" y="46299"/>
                </a:cubicBezTo>
                <a:cubicBezTo>
                  <a:pt x="652330" y="48718"/>
                  <a:pt x="667214" y="55259"/>
                  <a:pt x="682906" y="57874"/>
                </a:cubicBezTo>
                <a:cubicBezTo>
                  <a:pt x="713589" y="62988"/>
                  <a:pt x="744710" y="65049"/>
                  <a:pt x="775503" y="69448"/>
                </a:cubicBezTo>
                <a:cubicBezTo>
                  <a:pt x="798736" y="72767"/>
                  <a:pt x="821861" y="76825"/>
                  <a:pt x="844951" y="81023"/>
                </a:cubicBezTo>
                <a:cubicBezTo>
                  <a:pt x="877775" y="86991"/>
                  <a:pt x="916608" y="94883"/>
                  <a:pt x="949124" y="104173"/>
                </a:cubicBezTo>
                <a:cubicBezTo>
                  <a:pt x="960855" y="107525"/>
                  <a:pt x="972273" y="111889"/>
                  <a:pt x="983848" y="115747"/>
                </a:cubicBezTo>
                <a:cubicBezTo>
                  <a:pt x="1005379" y="137279"/>
                  <a:pt x="1015545" y="144419"/>
                  <a:pt x="1030146" y="173621"/>
                </a:cubicBezTo>
                <a:cubicBezTo>
                  <a:pt x="1035602" y="184534"/>
                  <a:pt x="1037863" y="196770"/>
                  <a:pt x="1041721" y="208345"/>
                </a:cubicBezTo>
                <a:cubicBezTo>
                  <a:pt x="1037863" y="219920"/>
                  <a:pt x="1030146" y="230868"/>
                  <a:pt x="1030146" y="243069"/>
                </a:cubicBezTo>
                <a:cubicBezTo>
                  <a:pt x="1030146" y="266538"/>
                  <a:pt x="1036630" y="289607"/>
                  <a:pt x="1041721" y="312517"/>
                </a:cubicBezTo>
                <a:cubicBezTo>
                  <a:pt x="1047883" y="340243"/>
                  <a:pt x="1057716" y="360115"/>
                  <a:pt x="1076445" y="381965"/>
                </a:cubicBezTo>
                <a:cubicBezTo>
                  <a:pt x="1090649" y="398536"/>
                  <a:pt x="1104584" y="416157"/>
                  <a:pt x="1122744" y="428264"/>
                </a:cubicBezTo>
                <a:cubicBezTo>
                  <a:pt x="1148737" y="445592"/>
                  <a:pt x="1189306" y="481436"/>
                  <a:pt x="1226916" y="486137"/>
                </a:cubicBezTo>
                <a:cubicBezTo>
                  <a:pt x="1307677" y="496232"/>
                  <a:pt x="1388999" y="501187"/>
                  <a:pt x="1469984" y="509286"/>
                </a:cubicBezTo>
                <a:lnTo>
                  <a:pt x="1585731" y="520861"/>
                </a:lnTo>
                <a:cubicBezTo>
                  <a:pt x="1639697" y="525358"/>
                  <a:pt x="1693762" y="528578"/>
                  <a:pt x="1747777" y="532436"/>
                </a:cubicBezTo>
                <a:cubicBezTo>
                  <a:pt x="1917519" y="520311"/>
                  <a:pt x="1855669" y="520861"/>
                  <a:pt x="1932972" y="520861"/>
                </a:cubicBezTo>
              </a:path>
            </a:pathLst>
          </a:custGeom>
          <a:noFill/>
          <a:ln w="38100">
            <a:solidFill>
              <a:srgbClr val="FF85FF"/>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338EEFEB-0A5A-526A-9C1E-978DC3594406}"/>
              </a:ext>
            </a:extLst>
          </p:cNvPr>
          <p:cNvSpPr txBox="1"/>
          <p:nvPr/>
        </p:nvSpPr>
        <p:spPr>
          <a:xfrm>
            <a:off x="1980306" y="31653303"/>
            <a:ext cx="6329603" cy="369332"/>
          </a:xfrm>
          <a:prstGeom prst="rect">
            <a:avLst/>
          </a:prstGeom>
          <a:noFill/>
          <a:ln w="38100">
            <a:noFill/>
          </a:ln>
        </p:spPr>
        <p:txBody>
          <a:bodyPr wrap="square" rtlCol="0">
            <a:spAutoFit/>
          </a:bodyPr>
          <a:lstStyle/>
          <a:p>
            <a:pPr algn="l"/>
            <a:r>
              <a:rPr lang="en-US" sz="1800" dirty="0">
                <a:solidFill>
                  <a:srgbClr val="FF85FF"/>
                </a:solidFill>
                <a:effectLst>
                  <a:outerShdw blurRad="38100" dist="38100" dir="2700000" algn="tl">
                    <a:srgbClr val="000000">
                      <a:alpha val="43137"/>
                    </a:srgbClr>
                  </a:outerShdw>
                </a:effectLst>
              </a:rPr>
              <a:t>Insert QR Code to this or other work online</a:t>
            </a:r>
          </a:p>
        </p:txBody>
      </p:sp>
      <p:grpSp>
        <p:nvGrpSpPr>
          <p:cNvPr id="47" name="Graphic 52" descr="Email outline">
            <a:extLst>
              <a:ext uri="{FF2B5EF4-FFF2-40B4-BE49-F238E27FC236}">
                <a16:creationId xmlns:a16="http://schemas.microsoft.com/office/drawing/2014/main" id="{11B50862-1E85-9A83-C183-B6F15B932EFA}"/>
              </a:ext>
            </a:extLst>
          </p:cNvPr>
          <p:cNvGrpSpPr/>
          <p:nvPr/>
        </p:nvGrpSpPr>
        <p:grpSpPr>
          <a:xfrm>
            <a:off x="4905271" y="30650077"/>
            <a:ext cx="366074" cy="410870"/>
            <a:chOff x="9002123" y="30495504"/>
            <a:chExt cx="723900" cy="812482"/>
          </a:xfrm>
          <a:solidFill>
            <a:srgbClr val="000000"/>
          </a:solidFill>
        </p:grpSpPr>
        <p:sp>
          <p:nvSpPr>
            <p:cNvPr id="48" name="Freeform 47">
              <a:extLst>
                <a:ext uri="{FF2B5EF4-FFF2-40B4-BE49-F238E27FC236}">
                  <a16:creationId xmlns:a16="http://schemas.microsoft.com/office/drawing/2014/main" id="{0945BDFD-87D1-607E-6404-959C5B7A0747}"/>
                </a:ext>
              </a:extLst>
            </p:cNvPr>
            <p:cNvSpPr/>
            <p:nvPr/>
          </p:nvSpPr>
          <p:spPr>
            <a:xfrm>
              <a:off x="9002123" y="30495504"/>
              <a:ext cx="723900" cy="812482"/>
            </a:xfrm>
            <a:custGeom>
              <a:avLst/>
              <a:gdLst>
                <a:gd name="connsiteX0" fmla="*/ 600075 w 723900"/>
                <a:gd name="connsiteY0" fmla="*/ 200749 h 812482"/>
                <a:gd name="connsiteX1" fmla="*/ 600075 w 723900"/>
                <a:gd name="connsiteY1" fmla="*/ 107633 h 812482"/>
                <a:gd name="connsiteX2" fmla="*/ 490471 w 723900"/>
                <a:gd name="connsiteY2" fmla="*/ 107633 h 812482"/>
                <a:gd name="connsiteX3" fmla="*/ 361950 w 723900"/>
                <a:gd name="connsiteY3" fmla="*/ 0 h 812482"/>
                <a:gd name="connsiteX4" fmla="*/ 233429 w 723900"/>
                <a:gd name="connsiteY4" fmla="*/ 107633 h 812482"/>
                <a:gd name="connsiteX5" fmla="*/ 123825 w 723900"/>
                <a:gd name="connsiteY5" fmla="*/ 107633 h 812482"/>
                <a:gd name="connsiteX6" fmla="*/ 123825 w 723900"/>
                <a:gd name="connsiteY6" fmla="*/ 200749 h 812482"/>
                <a:gd name="connsiteX7" fmla="*/ 0 w 723900"/>
                <a:gd name="connsiteY7" fmla="*/ 303171 h 812482"/>
                <a:gd name="connsiteX8" fmla="*/ 0 w 723900"/>
                <a:gd name="connsiteY8" fmla="*/ 812483 h 812482"/>
                <a:gd name="connsiteX9" fmla="*/ 723900 w 723900"/>
                <a:gd name="connsiteY9" fmla="*/ 812483 h 812482"/>
                <a:gd name="connsiteX10" fmla="*/ 723900 w 723900"/>
                <a:gd name="connsiteY10" fmla="*/ 303171 h 812482"/>
                <a:gd name="connsiteX11" fmla="*/ 600075 w 723900"/>
                <a:gd name="connsiteY11" fmla="*/ 225514 h 812482"/>
                <a:gd name="connsiteX12" fmla="*/ 700240 w 723900"/>
                <a:gd name="connsiteY12" fmla="*/ 308381 h 812482"/>
                <a:gd name="connsiteX13" fmla="*/ 600075 w 723900"/>
                <a:gd name="connsiteY13" fmla="*/ 408489 h 812482"/>
                <a:gd name="connsiteX14" fmla="*/ 361950 w 723900"/>
                <a:gd name="connsiteY14" fmla="*/ 24813 h 812482"/>
                <a:gd name="connsiteX15" fmla="*/ 460800 w 723900"/>
                <a:gd name="connsiteY15" fmla="*/ 107633 h 812482"/>
                <a:gd name="connsiteX16" fmla="*/ 263100 w 723900"/>
                <a:gd name="connsiteY16" fmla="*/ 107633 h 812482"/>
                <a:gd name="connsiteX17" fmla="*/ 142875 w 723900"/>
                <a:gd name="connsiteY17" fmla="*/ 126683 h 812482"/>
                <a:gd name="connsiteX18" fmla="*/ 581025 w 723900"/>
                <a:gd name="connsiteY18" fmla="*/ 126683 h 812482"/>
                <a:gd name="connsiteX19" fmla="*/ 581025 w 723900"/>
                <a:gd name="connsiteY19" fmla="*/ 427539 h 812482"/>
                <a:gd name="connsiteX20" fmla="*/ 466230 w 723900"/>
                <a:gd name="connsiteY20" fmla="*/ 542334 h 812482"/>
                <a:gd name="connsiteX21" fmla="*/ 257632 w 723900"/>
                <a:gd name="connsiteY21" fmla="*/ 542334 h 812482"/>
                <a:gd name="connsiteX22" fmla="*/ 142875 w 723900"/>
                <a:gd name="connsiteY22" fmla="*/ 427539 h 812482"/>
                <a:gd name="connsiteX23" fmla="*/ 123825 w 723900"/>
                <a:gd name="connsiteY23" fmla="*/ 225476 h 812482"/>
                <a:gd name="connsiteX24" fmla="*/ 123825 w 723900"/>
                <a:gd name="connsiteY24" fmla="*/ 408489 h 812482"/>
                <a:gd name="connsiteX25" fmla="*/ 23660 w 723900"/>
                <a:gd name="connsiteY25" fmla="*/ 308324 h 812482"/>
                <a:gd name="connsiteX26" fmla="*/ 19212 w 723900"/>
                <a:gd name="connsiteY26" fmla="*/ 330813 h 812482"/>
                <a:gd name="connsiteX27" fmla="*/ 243707 w 723900"/>
                <a:gd name="connsiteY27" fmla="*/ 555308 h 812482"/>
                <a:gd name="connsiteX28" fmla="*/ 19212 w 723900"/>
                <a:gd name="connsiteY28" fmla="*/ 779802 h 812482"/>
                <a:gd name="connsiteX29" fmla="*/ 19078 w 723900"/>
                <a:gd name="connsiteY29" fmla="*/ 779801 h 812482"/>
                <a:gd name="connsiteX30" fmla="*/ 19050 w 723900"/>
                <a:gd name="connsiteY30" fmla="*/ 779736 h 812482"/>
                <a:gd name="connsiteX31" fmla="*/ 19050 w 723900"/>
                <a:gd name="connsiteY31" fmla="*/ 330879 h 812482"/>
                <a:gd name="connsiteX32" fmla="*/ 19146 w 723900"/>
                <a:gd name="connsiteY32" fmla="*/ 330785 h 812482"/>
                <a:gd name="connsiteX33" fmla="*/ 19212 w 723900"/>
                <a:gd name="connsiteY33" fmla="*/ 330813 h 812482"/>
                <a:gd name="connsiteX34" fmla="*/ 32747 w 723900"/>
                <a:gd name="connsiteY34" fmla="*/ 793433 h 812482"/>
                <a:gd name="connsiteX35" fmla="*/ 32653 w 723900"/>
                <a:gd name="connsiteY35" fmla="*/ 793336 h 812482"/>
                <a:gd name="connsiteX36" fmla="*/ 32680 w 723900"/>
                <a:gd name="connsiteY36" fmla="*/ 793271 h 812482"/>
                <a:gd name="connsiteX37" fmla="*/ 260928 w 723900"/>
                <a:gd name="connsiteY37" fmla="*/ 565033 h 812482"/>
                <a:gd name="connsiteX38" fmla="*/ 462972 w 723900"/>
                <a:gd name="connsiteY38" fmla="*/ 565033 h 812482"/>
                <a:gd name="connsiteX39" fmla="*/ 691220 w 723900"/>
                <a:gd name="connsiteY39" fmla="*/ 793271 h 812482"/>
                <a:gd name="connsiteX40" fmla="*/ 691219 w 723900"/>
                <a:gd name="connsiteY40" fmla="*/ 793405 h 812482"/>
                <a:gd name="connsiteX41" fmla="*/ 691153 w 723900"/>
                <a:gd name="connsiteY41" fmla="*/ 793433 h 812482"/>
                <a:gd name="connsiteX42" fmla="*/ 704688 w 723900"/>
                <a:gd name="connsiteY42" fmla="*/ 779802 h 812482"/>
                <a:gd name="connsiteX43" fmla="*/ 480193 w 723900"/>
                <a:gd name="connsiteY43" fmla="*/ 555308 h 812482"/>
                <a:gd name="connsiteX44" fmla="*/ 704688 w 723900"/>
                <a:gd name="connsiteY44" fmla="*/ 330813 h 812482"/>
                <a:gd name="connsiteX45" fmla="*/ 704822 w 723900"/>
                <a:gd name="connsiteY45" fmla="*/ 330814 h 812482"/>
                <a:gd name="connsiteX46" fmla="*/ 704850 w 723900"/>
                <a:gd name="connsiteY46" fmla="*/ 330879 h 812482"/>
                <a:gd name="connsiteX47" fmla="*/ 704850 w 723900"/>
                <a:gd name="connsiteY47" fmla="*/ 779736 h 812482"/>
                <a:gd name="connsiteX48" fmla="*/ 704754 w 723900"/>
                <a:gd name="connsiteY48" fmla="*/ 779830 h 812482"/>
                <a:gd name="connsiteX49" fmla="*/ 704688 w 723900"/>
                <a:gd name="connsiteY49" fmla="*/ 779802 h 812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23900" h="812482">
                  <a:moveTo>
                    <a:pt x="600075" y="200749"/>
                  </a:moveTo>
                  <a:lnTo>
                    <a:pt x="600075" y="107633"/>
                  </a:lnTo>
                  <a:lnTo>
                    <a:pt x="490471" y="107633"/>
                  </a:lnTo>
                  <a:lnTo>
                    <a:pt x="361950" y="0"/>
                  </a:lnTo>
                  <a:lnTo>
                    <a:pt x="233429" y="107633"/>
                  </a:lnTo>
                  <a:lnTo>
                    <a:pt x="123825" y="107633"/>
                  </a:lnTo>
                  <a:lnTo>
                    <a:pt x="123825" y="200749"/>
                  </a:lnTo>
                  <a:lnTo>
                    <a:pt x="0" y="303171"/>
                  </a:lnTo>
                  <a:lnTo>
                    <a:pt x="0" y="812483"/>
                  </a:lnTo>
                  <a:lnTo>
                    <a:pt x="723900" y="812483"/>
                  </a:lnTo>
                  <a:lnTo>
                    <a:pt x="723900" y="303171"/>
                  </a:lnTo>
                  <a:close/>
                  <a:moveTo>
                    <a:pt x="600075" y="225514"/>
                  </a:moveTo>
                  <a:lnTo>
                    <a:pt x="700240" y="308381"/>
                  </a:lnTo>
                  <a:lnTo>
                    <a:pt x="600075" y="408489"/>
                  </a:lnTo>
                  <a:close/>
                  <a:moveTo>
                    <a:pt x="361950" y="24813"/>
                  </a:moveTo>
                  <a:lnTo>
                    <a:pt x="460800" y="107633"/>
                  </a:lnTo>
                  <a:lnTo>
                    <a:pt x="263100" y="107633"/>
                  </a:lnTo>
                  <a:close/>
                  <a:moveTo>
                    <a:pt x="142875" y="126683"/>
                  </a:moveTo>
                  <a:lnTo>
                    <a:pt x="581025" y="126683"/>
                  </a:lnTo>
                  <a:lnTo>
                    <a:pt x="581025" y="427539"/>
                  </a:lnTo>
                  <a:lnTo>
                    <a:pt x="466230" y="542334"/>
                  </a:lnTo>
                  <a:cubicBezTo>
                    <a:pt x="405944" y="491621"/>
                    <a:pt x="317918" y="491621"/>
                    <a:pt x="257632" y="542334"/>
                  </a:cubicBezTo>
                  <a:lnTo>
                    <a:pt x="142875" y="427539"/>
                  </a:lnTo>
                  <a:close/>
                  <a:moveTo>
                    <a:pt x="123825" y="225476"/>
                  </a:moveTo>
                  <a:lnTo>
                    <a:pt x="123825" y="408489"/>
                  </a:lnTo>
                  <a:lnTo>
                    <a:pt x="23660" y="308324"/>
                  </a:lnTo>
                  <a:close/>
                  <a:moveTo>
                    <a:pt x="19212" y="330813"/>
                  </a:moveTo>
                  <a:lnTo>
                    <a:pt x="243707" y="555308"/>
                  </a:lnTo>
                  <a:lnTo>
                    <a:pt x="19212" y="779802"/>
                  </a:lnTo>
                  <a:cubicBezTo>
                    <a:pt x="19175" y="779839"/>
                    <a:pt x="19114" y="779838"/>
                    <a:pt x="19078" y="779801"/>
                  </a:cubicBezTo>
                  <a:cubicBezTo>
                    <a:pt x="19060" y="779783"/>
                    <a:pt x="19050" y="779760"/>
                    <a:pt x="19050" y="779736"/>
                  </a:cubicBezTo>
                  <a:lnTo>
                    <a:pt x="19050" y="330879"/>
                  </a:lnTo>
                  <a:cubicBezTo>
                    <a:pt x="19051" y="330827"/>
                    <a:pt x="19094" y="330785"/>
                    <a:pt x="19146" y="330785"/>
                  </a:cubicBezTo>
                  <a:cubicBezTo>
                    <a:pt x="19171" y="330786"/>
                    <a:pt x="19195" y="330796"/>
                    <a:pt x="19212" y="330813"/>
                  </a:cubicBezTo>
                  <a:close/>
                  <a:moveTo>
                    <a:pt x="32747" y="793433"/>
                  </a:moveTo>
                  <a:cubicBezTo>
                    <a:pt x="32695" y="793432"/>
                    <a:pt x="32653" y="793389"/>
                    <a:pt x="32653" y="793336"/>
                  </a:cubicBezTo>
                  <a:cubicBezTo>
                    <a:pt x="32654" y="793312"/>
                    <a:pt x="32663" y="793288"/>
                    <a:pt x="32680" y="793271"/>
                  </a:cubicBezTo>
                  <a:lnTo>
                    <a:pt x="260928" y="565033"/>
                  </a:lnTo>
                  <a:cubicBezTo>
                    <a:pt x="316755" y="509323"/>
                    <a:pt x="407145" y="509323"/>
                    <a:pt x="462972" y="565033"/>
                  </a:cubicBezTo>
                  <a:lnTo>
                    <a:pt x="691220" y="793271"/>
                  </a:lnTo>
                  <a:cubicBezTo>
                    <a:pt x="691257" y="793308"/>
                    <a:pt x="691256" y="793369"/>
                    <a:pt x="691219" y="793405"/>
                  </a:cubicBezTo>
                  <a:cubicBezTo>
                    <a:pt x="691201" y="793422"/>
                    <a:pt x="691178" y="793433"/>
                    <a:pt x="691153" y="793433"/>
                  </a:cubicBezTo>
                  <a:close/>
                  <a:moveTo>
                    <a:pt x="704688" y="779802"/>
                  </a:moveTo>
                  <a:lnTo>
                    <a:pt x="480193" y="555308"/>
                  </a:lnTo>
                  <a:lnTo>
                    <a:pt x="704688" y="330813"/>
                  </a:lnTo>
                  <a:cubicBezTo>
                    <a:pt x="704725" y="330776"/>
                    <a:pt x="704786" y="330777"/>
                    <a:pt x="704822" y="330814"/>
                  </a:cubicBezTo>
                  <a:cubicBezTo>
                    <a:pt x="704840" y="330832"/>
                    <a:pt x="704850" y="330855"/>
                    <a:pt x="704850" y="330879"/>
                  </a:cubicBezTo>
                  <a:lnTo>
                    <a:pt x="704850" y="779736"/>
                  </a:lnTo>
                  <a:cubicBezTo>
                    <a:pt x="704849" y="779788"/>
                    <a:pt x="704806" y="779830"/>
                    <a:pt x="704754" y="779830"/>
                  </a:cubicBezTo>
                  <a:cubicBezTo>
                    <a:pt x="704729" y="779829"/>
                    <a:pt x="704705" y="779819"/>
                    <a:pt x="704688" y="779802"/>
                  </a:cubicBezTo>
                  <a:close/>
                </a:path>
              </a:pathLst>
            </a:custGeom>
            <a:solidFill>
              <a:srgbClr val="000000"/>
            </a:solidFill>
            <a:ln w="9525" cap="flat">
              <a:solidFill>
                <a:schemeClr val="bg1"/>
              </a:solid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898F6B2A-B2B0-17A5-7063-58899A95B364}"/>
                </a:ext>
              </a:extLst>
            </p:cNvPr>
            <p:cNvSpPr/>
            <p:nvPr/>
          </p:nvSpPr>
          <p:spPr>
            <a:xfrm>
              <a:off x="9239648" y="30688811"/>
              <a:ext cx="248258" cy="247700"/>
            </a:xfrm>
            <a:custGeom>
              <a:avLst/>
              <a:gdLst>
                <a:gd name="connsiteX0" fmla="*/ 102832 w 248258"/>
                <a:gd name="connsiteY0" fmla="*/ 245862 h 247700"/>
                <a:gd name="connsiteX1" fmla="*/ 124472 w 248258"/>
                <a:gd name="connsiteY1" fmla="*/ 247701 h 247700"/>
                <a:gd name="connsiteX2" fmla="*/ 180670 w 248258"/>
                <a:gd name="connsiteY2" fmla="*/ 234146 h 247700"/>
                <a:gd name="connsiteX3" fmla="*/ 185799 w 248258"/>
                <a:gd name="connsiteY3" fmla="*/ 221691 h 247700"/>
                <a:gd name="connsiteX4" fmla="*/ 173344 w 248258"/>
                <a:gd name="connsiteY4" fmla="*/ 216561 h 247700"/>
                <a:gd name="connsiteX5" fmla="*/ 172050 w 248258"/>
                <a:gd name="connsiteY5" fmla="*/ 217221 h 247700"/>
                <a:gd name="connsiteX6" fmla="*/ 31100 w 248258"/>
                <a:gd name="connsiteY6" fmla="*/ 171519 h 247700"/>
                <a:gd name="connsiteX7" fmla="*/ 76802 w 248258"/>
                <a:gd name="connsiteY7" fmla="*/ 30569 h 247700"/>
                <a:gd name="connsiteX8" fmla="*/ 131626 w 248258"/>
                <a:gd name="connsiteY8" fmla="*/ 19367 h 247700"/>
                <a:gd name="connsiteX9" fmla="*/ 229200 w 248258"/>
                <a:gd name="connsiteY9" fmla="*/ 127266 h 247700"/>
                <a:gd name="connsiteX10" fmla="*/ 229200 w 248258"/>
                <a:gd name="connsiteY10" fmla="*/ 152451 h 247700"/>
                <a:gd name="connsiteX11" fmla="*/ 219675 w 248258"/>
                <a:gd name="connsiteY11" fmla="*/ 161976 h 247700"/>
                <a:gd name="connsiteX12" fmla="*/ 213607 w 248258"/>
                <a:gd name="connsiteY12" fmla="*/ 161976 h 247700"/>
                <a:gd name="connsiteX13" fmla="*/ 181575 w 248258"/>
                <a:gd name="connsiteY13" fmla="*/ 129933 h 247700"/>
                <a:gd name="connsiteX14" fmla="*/ 181575 w 248258"/>
                <a:gd name="connsiteY14" fmla="*/ 123876 h 247700"/>
                <a:gd name="connsiteX15" fmla="*/ 124426 w 248258"/>
                <a:gd name="connsiteY15" fmla="*/ 66324 h 247700"/>
                <a:gd name="connsiteX16" fmla="*/ 66876 w 248258"/>
                <a:gd name="connsiteY16" fmla="*/ 123474 h 247700"/>
                <a:gd name="connsiteX17" fmla="*/ 124024 w 248258"/>
                <a:gd name="connsiteY17" fmla="*/ 181025 h 247700"/>
                <a:gd name="connsiteX18" fmla="*/ 170650 w 248258"/>
                <a:gd name="connsiteY18" fmla="*/ 157346 h 247700"/>
                <a:gd name="connsiteX19" fmla="*/ 213607 w 248258"/>
                <a:gd name="connsiteY19" fmla="*/ 181026 h 247700"/>
                <a:gd name="connsiteX20" fmla="*/ 219675 w 248258"/>
                <a:gd name="connsiteY20" fmla="*/ 181026 h 247700"/>
                <a:gd name="connsiteX21" fmla="*/ 248250 w 248258"/>
                <a:gd name="connsiteY21" fmla="*/ 152451 h 247700"/>
                <a:gd name="connsiteX22" fmla="*/ 248250 w 248258"/>
                <a:gd name="connsiteY22" fmla="*/ 127266 h 247700"/>
                <a:gd name="connsiteX23" fmla="*/ 132873 w 248258"/>
                <a:gd name="connsiteY23" fmla="*/ 336 h 247700"/>
                <a:gd name="connsiteX24" fmla="*/ 335 w 248258"/>
                <a:gd name="connsiteY24" fmla="*/ 114787 h 247700"/>
                <a:gd name="connsiteX25" fmla="*/ 102832 w 248258"/>
                <a:gd name="connsiteY25" fmla="*/ 245862 h 247700"/>
                <a:gd name="connsiteX26" fmla="*/ 124425 w 248258"/>
                <a:gd name="connsiteY26" fmla="*/ 161976 h 247700"/>
                <a:gd name="connsiteX27" fmla="*/ 86325 w 248258"/>
                <a:gd name="connsiteY27" fmla="*/ 123876 h 247700"/>
                <a:gd name="connsiteX28" fmla="*/ 124425 w 248258"/>
                <a:gd name="connsiteY28" fmla="*/ 85776 h 247700"/>
                <a:gd name="connsiteX29" fmla="*/ 162525 w 248258"/>
                <a:gd name="connsiteY29" fmla="*/ 123876 h 247700"/>
                <a:gd name="connsiteX30" fmla="*/ 124425 w 248258"/>
                <a:gd name="connsiteY30" fmla="*/ 161976 h 2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8258" h="247700">
                  <a:moveTo>
                    <a:pt x="102832" y="245862"/>
                  </a:moveTo>
                  <a:cubicBezTo>
                    <a:pt x="109981" y="247081"/>
                    <a:pt x="117220" y="247696"/>
                    <a:pt x="124472" y="247701"/>
                  </a:cubicBezTo>
                  <a:cubicBezTo>
                    <a:pt x="144017" y="247721"/>
                    <a:pt x="163284" y="243073"/>
                    <a:pt x="180670" y="234146"/>
                  </a:cubicBezTo>
                  <a:cubicBezTo>
                    <a:pt x="185526" y="232123"/>
                    <a:pt x="187822" y="226546"/>
                    <a:pt x="185799" y="221691"/>
                  </a:cubicBezTo>
                  <a:cubicBezTo>
                    <a:pt x="183776" y="216835"/>
                    <a:pt x="178200" y="214538"/>
                    <a:pt x="173344" y="216561"/>
                  </a:cubicBezTo>
                  <a:cubicBezTo>
                    <a:pt x="172897" y="216748"/>
                    <a:pt x="172464" y="216968"/>
                    <a:pt x="172050" y="217221"/>
                  </a:cubicBezTo>
                  <a:cubicBezTo>
                    <a:pt x="120507" y="243523"/>
                    <a:pt x="57402" y="223061"/>
                    <a:pt x="31100" y="171519"/>
                  </a:cubicBezTo>
                  <a:cubicBezTo>
                    <a:pt x="4797" y="119976"/>
                    <a:pt x="25259" y="56871"/>
                    <a:pt x="76802" y="30569"/>
                  </a:cubicBezTo>
                  <a:cubicBezTo>
                    <a:pt x="93723" y="21933"/>
                    <a:pt x="112674" y="18061"/>
                    <a:pt x="131626" y="19367"/>
                  </a:cubicBezTo>
                  <a:cubicBezTo>
                    <a:pt x="187401" y="24204"/>
                    <a:pt x="229978" y="71287"/>
                    <a:pt x="229200" y="127266"/>
                  </a:cubicBezTo>
                  <a:lnTo>
                    <a:pt x="229200" y="152451"/>
                  </a:lnTo>
                  <a:cubicBezTo>
                    <a:pt x="229200" y="157711"/>
                    <a:pt x="224935" y="161976"/>
                    <a:pt x="219675" y="161976"/>
                  </a:cubicBezTo>
                  <a:lnTo>
                    <a:pt x="213607" y="161976"/>
                  </a:lnTo>
                  <a:cubicBezTo>
                    <a:pt x="195921" y="161955"/>
                    <a:pt x="181591" y="147619"/>
                    <a:pt x="181575" y="129933"/>
                  </a:cubicBezTo>
                  <a:lnTo>
                    <a:pt x="181575" y="123876"/>
                  </a:lnTo>
                  <a:cubicBezTo>
                    <a:pt x="181686" y="92202"/>
                    <a:pt x="156099" y="66436"/>
                    <a:pt x="124426" y="66324"/>
                  </a:cubicBezTo>
                  <a:cubicBezTo>
                    <a:pt x="92753" y="66214"/>
                    <a:pt x="66986" y="91800"/>
                    <a:pt x="66876" y="123474"/>
                  </a:cubicBezTo>
                  <a:cubicBezTo>
                    <a:pt x="66764" y="155147"/>
                    <a:pt x="92351" y="180913"/>
                    <a:pt x="124024" y="181025"/>
                  </a:cubicBezTo>
                  <a:cubicBezTo>
                    <a:pt x="142469" y="181088"/>
                    <a:pt x="159820" y="172278"/>
                    <a:pt x="170650" y="157346"/>
                  </a:cubicBezTo>
                  <a:cubicBezTo>
                    <a:pt x="179982" y="172062"/>
                    <a:pt x="196182" y="180991"/>
                    <a:pt x="213607" y="181026"/>
                  </a:cubicBezTo>
                  <a:lnTo>
                    <a:pt x="219675" y="181026"/>
                  </a:lnTo>
                  <a:cubicBezTo>
                    <a:pt x="235457" y="181026"/>
                    <a:pt x="248250" y="168232"/>
                    <a:pt x="248250" y="152451"/>
                  </a:cubicBezTo>
                  <a:lnTo>
                    <a:pt x="248250" y="127266"/>
                  </a:lnTo>
                  <a:cubicBezTo>
                    <a:pt x="249020" y="61250"/>
                    <a:pt x="198664" y="5851"/>
                    <a:pt x="132873" y="336"/>
                  </a:cubicBezTo>
                  <a:cubicBezTo>
                    <a:pt x="64670" y="-4659"/>
                    <a:pt x="5330" y="46582"/>
                    <a:pt x="335" y="114787"/>
                  </a:cubicBezTo>
                  <a:cubicBezTo>
                    <a:pt x="-4320" y="178344"/>
                    <a:pt x="40027" y="235055"/>
                    <a:pt x="102832" y="245862"/>
                  </a:cubicBezTo>
                  <a:close/>
                  <a:moveTo>
                    <a:pt x="124425" y="161976"/>
                  </a:moveTo>
                  <a:cubicBezTo>
                    <a:pt x="103383" y="161976"/>
                    <a:pt x="86325" y="144917"/>
                    <a:pt x="86325" y="123876"/>
                  </a:cubicBezTo>
                  <a:cubicBezTo>
                    <a:pt x="86325" y="102834"/>
                    <a:pt x="103383" y="85776"/>
                    <a:pt x="124425" y="85776"/>
                  </a:cubicBezTo>
                  <a:cubicBezTo>
                    <a:pt x="145466" y="85776"/>
                    <a:pt x="162525" y="102834"/>
                    <a:pt x="162525" y="123876"/>
                  </a:cubicBezTo>
                  <a:cubicBezTo>
                    <a:pt x="162525" y="144917"/>
                    <a:pt x="145466" y="161976"/>
                    <a:pt x="124425" y="161976"/>
                  </a:cubicBezTo>
                  <a:close/>
                </a:path>
              </a:pathLst>
            </a:custGeom>
            <a:solidFill>
              <a:srgbClr val="000000"/>
            </a:solidFill>
            <a:ln w="9525" cap="flat">
              <a:solidFill>
                <a:schemeClr val="bg1"/>
              </a:solidFill>
              <a:prstDash val="solid"/>
              <a:miter/>
            </a:ln>
          </p:spPr>
          <p:txBody>
            <a:bodyPr rtlCol="0" anchor="ctr"/>
            <a:lstStyle/>
            <a:p>
              <a:endParaRPr lang="en-US"/>
            </a:p>
          </p:txBody>
        </p:sp>
      </p:grpSp>
      <p:sp>
        <p:nvSpPr>
          <p:cNvPr id="50" name="Text Box 529">
            <a:extLst>
              <a:ext uri="{FF2B5EF4-FFF2-40B4-BE49-F238E27FC236}">
                <a16:creationId xmlns:a16="http://schemas.microsoft.com/office/drawing/2014/main" id="{2226DBF8-DE72-9ACA-E08F-D5DAAE696FA9}"/>
              </a:ext>
            </a:extLst>
          </p:cNvPr>
          <p:cNvSpPr txBox="1">
            <a:spLocks noChangeArrowheads="1"/>
          </p:cNvSpPr>
          <p:nvPr/>
        </p:nvSpPr>
        <p:spPr bwMode="auto">
          <a:xfrm>
            <a:off x="1161634" y="17564631"/>
            <a:ext cx="7730396"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AIMS</a:t>
            </a:r>
          </a:p>
        </p:txBody>
      </p:sp>
      <p:sp>
        <p:nvSpPr>
          <p:cNvPr id="51" name="Text Box 529">
            <a:extLst>
              <a:ext uri="{FF2B5EF4-FFF2-40B4-BE49-F238E27FC236}">
                <a16:creationId xmlns:a16="http://schemas.microsoft.com/office/drawing/2014/main" id="{874BF5F5-5461-7EB0-46A1-A5269637CEB2}"/>
              </a:ext>
            </a:extLst>
          </p:cNvPr>
          <p:cNvSpPr txBox="1">
            <a:spLocks noChangeArrowheads="1"/>
          </p:cNvSpPr>
          <p:nvPr/>
        </p:nvSpPr>
        <p:spPr bwMode="auto">
          <a:xfrm>
            <a:off x="8477541" y="21685933"/>
            <a:ext cx="7656417"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Discussion</a:t>
            </a:r>
          </a:p>
        </p:txBody>
      </p:sp>
      <p:sp>
        <p:nvSpPr>
          <p:cNvPr id="52" name="Text Box 528">
            <a:extLst>
              <a:ext uri="{FF2B5EF4-FFF2-40B4-BE49-F238E27FC236}">
                <a16:creationId xmlns:a16="http://schemas.microsoft.com/office/drawing/2014/main" id="{1B14FE0C-DF1B-7E85-934B-553C5EBA39F4}"/>
              </a:ext>
            </a:extLst>
          </p:cNvPr>
          <p:cNvSpPr txBox="1">
            <a:spLocks noChangeArrowheads="1"/>
          </p:cNvSpPr>
          <p:nvPr/>
        </p:nvSpPr>
        <p:spPr bwMode="auto">
          <a:xfrm>
            <a:off x="1161280" y="18305664"/>
            <a:ext cx="7148630" cy="3588844"/>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2400" b="1" cap="all" dirty="0">
                <a:solidFill>
                  <a:schemeClr val="accent1"/>
                </a:solidFill>
                <a:ea typeface="MS PGothic" pitchFamily="34" charset="-128"/>
              </a:rPr>
              <a:t>PROCEDURAL FACTORS</a:t>
            </a:r>
            <a:br>
              <a:rPr lang="en-US" altLang="ja-JP" sz="2400" b="1" dirty="0">
                <a:ea typeface="MS PGothic" pitchFamily="34" charset="-128"/>
              </a:rPr>
            </a:b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a:t>
            </a:r>
            <a:r>
              <a:rPr lang="en-US" altLang="ja-JP" sz="2400" dirty="0" err="1">
                <a:ea typeface="MS PGothic" pitchFamily="34" charset="-128"/>
              </a:rPr>
              <a:t>Duis</a:t>
            </a:r>
            <a:r>
              <a:rPr lang="en-US" altLang="ja-JP" sz="2400" dirty="0">
                <a:ea typeface="MS PGothic" pitchFamily="34" charset="-128"/>
              </a:rPr>
              <a:t>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r>
            <a:r>
              <a:rPr lang="en-US" altLang="ja-JP" sz="2400" dirty="0" err="1">
                <a:ea typeface="MS PGothic" pitchFamily="34" charset="-128"/>
              </a:rPr>
              <a:t>Curabitur</a:t>
            </a:r>
            <a:r>
              <a:rPr lang="en-US" altLang="ja-JP" sz="2400" dirty="0">
                <a:ea typeface="MS PGothic" pitchFamily="34" charset="-128"/>
              </a:rPr>
              <a:t>.</a:t>
            </a:r>
          </a:p>
          <a:p>
            <a:pPr marL="0" lvl="1">
              <a:spcBef>
                <a:spcPts val="1227"/>
              </a:spcBef>
              <a:spcAft>
                <a:spcPts val="1227"/>
              </a:spcAft>
              <a:buClr>
                <a:schemeClr val="tx1"/>
              </a:buClr>
              <a:buSzTx/>
            </a:pPr>
            <a:r>
              <a:rPr lang="en-US" altLang="ja-JP" sz="2400" b="1" dirty="0">
                <a:ea typeface="MS PGothic" pitchFamily="34" charset="-128"/>
              </a:rPr>
              <a:t>Baseline Characteristics</a:t>
            </a:r>
            <a:br>
              <a:rPr lang="en-US" altLang="ja-JP" sz="2400" dirty="0">
                <a:ea typeface="MS PGothic" pitchFamily="34" charset="-128"/>
              </a:rPr>
            </a:b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endParaRPr lang="en-US" altLang="ja-JP" sz="2400" dirty="0">
              <a:ea typeface="MS PGothic" pitchFamily="34" charset="-128"/>
            </a:endParaRPr>
          </a:p>
        </p:txBody>
      </p:sp>
      <p:sp>
        <p:nvSpPr>
          <p:cNvPr id="53" name="Text Box 528">
            <a:extLst>
              <a:ext uri="{FF2B5EF4-FFF2-40B4-BE49-F238E27FC236}">
                <a16:creationId xmlns:a16="http://schemas.microsoft.com/office/drawing/2014/main" id="{292EB7B0-A481-03D3-F8A6-AF34C820FB1A}"/>
              </a:ext>
            </a:extLst>
          </p:cNvPr>
          <p:cNvSpPr txBox="1">
            <a:spLocks noChangeArrowheads="1"/>
          </p:cNvSpPr>
          <p:nvPr/>
        </p:nvSpPr>
        <p:spPr bwMode="auto">
          <a:xfrm>
            <a:off x="8512732" y="6085410"/>
            <a:ext cx="7235806" cy="7136569"/>
          </a:xfrm>
          <a:prstGeom prst="rect">
            <a:avLst/>
          </a:prstGeom>
          <a:noFill/>
          <a:ln>
            <a:noFill/>
          </a:ln>
          <a:effectLst/>
        </p:spPr>
        <p:txBody>
          <a:bodyPr wrap="square" lIns="217170" tIns="144780" rIns="144780" bIns="217170" numCol="1" spcCol="457200">
            <a:sp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1457" lvl="1" indent="-271457">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 </a:t>
            </a:r>
            <a:r>
              <a:rPr lang="en-US" altLang="ja-JP" sz="2400" dirty="0" err="1">
                <a:ea typeface="MS PGothic" pitchFamily="34" charset="-128"/>
              </a:rPr>
              <a:t>vehicula</a:t>
            </a:r>
            <a:r>
              <a:rPr lang="en-US" altLang="ja-JP" sz="2400" dirty="0">
                <a:ea typeface="MS PGothic" pitchFamily="34" charset="-128"/>
              </a:rPr>
              <a:t> lacinia. Nam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libero</a:t>
            </a:r>
          </a:p>
          <a:p>
            <a:pPr marL="281511" lvl="1" indent="-281511">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et al</a:t>
            </a:r>
          </a:p>
          <a:p>
            <a:pPr marL="281511" lvl="1" indent="-281511">
              <a:spcBef>
                <a:spcPts val="1227"/>
              </a:spcBef>
              <a:spcAft>
                <a:spcPts val="0"/>
              </a:spcAft>
              <a:buClr>
                <a:schemeClr val="tx1"/>
              </a:buClr>
              <a:buSzTx/>
              <a:buFont typeface="Arial" panose="020B0604020202020204" pitchFamily="34" charset="0"/>
              <a:buChar char="•"/>
            </a:pPr>
            <a:r>
              <a:rPr lang="sv-SE" altLang="ja-JP" sz="2400" dirty="0">
                <a:ea typeface="MS PGothic" pitchFamily="34" charset="-128"/>
              </a:rPr>
              <a:t>Nam eget orci libero. Vivamus urna</a:t>
            </a:r>
          </a:p>
          <a:p>
            <a:pPr marL="281511" lvl="1" indent="-281511">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endParaRPr lang="en-US" altLang="ja-JP" sz="2400" dirty="0">
              <a:ea typeface="MS PGothic" pitchFamily="34" charset="-128"/>
            </a:endParaRPr>
          </a:p>
          <a:p>
            <a:pPr marL="281511" lvl="1" indent="-281511">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endParaRPr lang="en-US" altLang="ja-JP" sz="2400" dirty="0">
              <a:ea typeface="MS PGothic" pitchFamily="34" charset="-128"/>
            </a:endParaRPr>
          </a:p>
          <a:p>
            <a:pPr marL="829451" lvl="2" indent="-286538">
              <a:spcBef>
                <a:spcPts val="1227"/>
              </a:spcBef>
              <a:spcAft>
                <a:spcPts val="0"/>
              </a:spcAft>
              <a:buClr>
                <a:schemeClr val="tx1"/>
              </a:buClr>
              <a:buSzTx/>
              <a:buFont typeface="Arial" panose="020B0604020202020204" pitchFamily="34" charset="0"/>
              <a:buChar char="•"/>
            </a:pPr>
            <a:r>
              <a:rPr lang="en-US" altLang="ja-JP" sz="2400" dirty="0">
                <a:ea typeface="MS PGothic" pitchFamily="34" charset="-128"/>
              </a:rPr>
              <a:t>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a:t>
            </a:r>
          </a:p>
          <a:p>
            <a:pPr marL="829451" lvl="2" indent="-286538">
              <a:spcBef>
                <a:spcPts val="1227"/>
              </a:spcBef>
              <a:spcAft>
                <a:spcPts val="0"/>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 </a:t>
            </a:r>
            <a:r>
              <a:rPr lang="en-US" altLang="ja-JP" sz="2400" dirty="0" err="1">
                <a:ea typeface="MS PGothic" pitchFamily="34" charset="-128"/>
              </a:rPr>
              <a:t>vehicula</a:t>
            </a:r>
            <a:r>
              <a:rPr lang="en-US" altLang="ja-JP" sz="2400" dirty="0">
                <a:ea typeface="MS PGothic" pitchFamily="34" charset="-128"/>
              </a:rPr>
              <a:t> lacinia. Nam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libero et al</a:t>
            </a:r>
          </a:p>
        </p:txBody>
      </p:sp>
      <p:sp>
        <p:nvSpPr>
          <p:cNvPr id="54" name="Text Box 528">
            <a:extLst>
              <a:ext uri="{FF2B5EF4-FFF2-40B4-BE49-F238E27FC236}">
                <a16:creationId xmlns:a16="http://schemas.microsoft.com/office/drawing/2014/main" id="{5260948A-5C61-9AC8-55F1-B2E4A872E2C7}"/>
              </a:ext>
            </a:extLst>
          </p:cNvPr>
          <p:cNvSpPr txBox="1">
            <a:spLocks noChangeArrowheads="1"/>
          </p:cNvSpPr>
          <p:nvPr/>
        </p:nvSpPr>
        <p:spPr bwMode="auto">
          <a:xfrm>
            <a:off x="8472716" y="22429161"/>
            <a:ext cx="7656417" cy="494978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t>
            </a:r>
            <a:r>
              <a:rPr lang="en-US" altLang="ja-JP" sz="2400" dirty="0" err="1">
                <a:ea typeface="MS PGothic" pitchFamily="34" charset="-128"/>
              </a:rPr>
              <a:t>euismod</a:t>
            </a:r>
            <a:r>
              <a:rPr lang="en-US" altLang="ja-JP" sz="2400" dirty="0">
                <a:ea typeface="MS PGothic" pitchFamily="34" charset="-128"/>
              </a:rPr>
              <a:t> dolor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Ihil</a:t>
            </a:r>
            <a:r>
              <a:rPr lang="en-US" altLang="ja-JP" sz="2400" dirty="0">
                <a:ea typeface="MS PGothic" pitchFamily="34" charset="-128"/>
              </a:rPr>
              <a:t> et </a:t>
            </a:r>
            <a:r>
              <a:rPr lang="en-US" altLang="ja-JP" sz="2400" dirty="0" err="1">
                <a:ea typeface="MS PGothic" pitchFamily="34" charset="-128"/>
              </a:rPr>
              <a:t>aut</a:t>
            </a:r>
            <a:r>
              <a:rPr lang="en-US" altLang="ja-JP" sz="2400" dirty="0">
                <a:ea typeface="MS PGothic" pitchFamily="34" charset="-128"/>
              </a:rPr>
              <a:t> </a:t>
            </a:r>
            <a:r>
              <a:rPr lang="en-US" altLang="ja-JP" sz="2400" dirty="0" err="1">
                <a:ea typeface="MS PGothic" pitchFamily="34" charset="-128"/>
              </a:rPr>
              <a:t>aspitiis</a:t>
            </a:r>
            <a:r>
              <a:rPr lang="en-US" altLang="ja-JP" sz="2400" dirty="0">
                <a:ea typeface="MS PGothic" pitchFamily="34" charset="-128"/>
              </a:rPr>
              <a:t> que sit </a:t>
            </a:r>
            <a:r>
              <a:rPr lang="en-US" altLang="ja-JP" sz="2400" dirty="0" err="1">
                <a:ea typeface="MS PGothic" pitchFamily="34" charset="-128"/>
              </a:rPr>
              <a:t>adic</a:t>
            </a:r>
            <a:r>
              <a:rPr lang="en-US" altLang="ja-JP" sz="2400" dirty="0">
                <a:ea typeface="MS PGothic" pitchFamily="34" charset="-128"/>
              </a:rPr>
              <a:t> </a:t>
            </a:r>
            <a:r>
              <a:rPr lang="en-US" altLang="ja-JP" sz="2400" dirty="0" err="1">
                <a:ea typeface="MS PGothic" pitchFamily="34" charset="-128"/>
              </a:rPr>
              <a:t>te</a:t>
            </a:r>
            <a:r>
              <a:rPr lang="en-US" altLang="ja-JP" sz="2400" dirty="0">
                <a:ea typeface="MS PGothic" pitchFamily="34" charset="-128"/>
              </a:rPr>
              <a:t> </a:t>
            </a:r>
            <a:r>
              <a:rPr lang="en-US" altLang="ja-JP" sz="2400" dirty="0" err="1">
                <a:ea typeface="MS PGothic" pitchFamily="34" charset="-128"/>
              </a:rPr>
              <a:t>velitati</a:t>
            </a:r>
            <a:r>
              <a:rPr lang="en-US" altLang="ja-JP" sz="2400" dirty="0">
                <a:ea typeface="MS PGothic" pitchFamily="34" charset="-128"/>
              </a:rPr>
              <a:t> </a:t>
            </a:r>
            <a:r>
              <a:rPr lang="en-US" altLang="ja-JP" sz="2400" dirty="0" err="1">
                <a:ea typeface="MS PGothic" pitchFamily="34" charset="-128"/>
              </a:rPr>
              <a:t>volorum</a:t>
            </a:r>
            <a:r>
              <a:rPr lang="en-US" altLang="ja-JP" sz="2400" dirty="0">
                <a:ea typeface="MS PGothic" pitchFamily="34" charset="-128"/>
              </a:rPr>
              <a:t> </a:t>
            </a:r>
            <a:r>
              <a:rPr lang="en-US" altLang="ja-JP" sz="2400" dirty="0" err="1">
                <a:ea typeface="MS PGothic" pitchFamily="34" charset="-128"/>
              </a:rPr>
              <a:t>vidunte</a:t>
            </a:r>
            <a:r>
              <a:rPr lang="en-US" altLang="ja-JP" sz="2400" dirty="0">
                <a:ea typeface="MS PGothic" pitchFamily="34" charset="-128"/>
              </a:rPr>
              <a:t> </a:t>
            </a:r>
            <a:r>
              <a:rPr lang="en-US" altLang="ja-JP" sz="2400" dirty="0" err="1">
                <a:ea typeface="MS PGothic" pitchFamily="34" charset="-128"/>
              </a:rPr>
              <a:t>coribus</a:t>
            </a:r>
            <a:r>
              <a:rPr lang="en-US" altLang="ja-JP" sz="2400" dirty="0">
                <a:ea typeface="MS PGothic" pitchFamily="34" charset="-128"/>
              </a:rPr>
              <a:t> </a:t>
            </a:r>
            <a:r>
              <a:rPr lang="en-US" altLang="ja-JP" sz="2400" dirty="0" err="1">
                <a:ea typeface="MS PGothic" pitchFamily="34" charset="-128"/>
              </a:rPr>
              <a:t>cilicia</a:t>
            </a:r>
            <a:r>
              <a:rPr lang="en-US" altLang="ja-JP" sz="2400" dirty="0">
                <a:ea typeface="MS PGothic" pitchFamily="34" charset="-128"/>
              </a:rPr>
              <a:t> </a:t>
            </a:r>
            <a:r>
              <a:rPr lang="en-US" altLang="ja-JP" sz="2400" dirty="0" err="1">
                <a:ea typeface="MS PGothic" pitchFamily="34" charset="-128"/>
              </a:rPr>
              <a:t>vitat</a:t>
            </a:r>
            <a:r>
              <a:rPr lang="en-US" altLang="ja-JP" sz="2400" dirty="0">
                <a:ea typeface="MS PGothic" pitchFamily="34" charset="-128"/>
              </a:rPr>
              <a:t> </a:t>
            </a:r>
            <a:r>
              <a:rPr lang="en-US" altLang="ja-JP" sz="2400" dirty="0" err="1">
                <a:ea typeface="MS PGothic" pitchFamily="34" charset="-128"/>
              </a:rPr>
              <a:t>facient</a:t>
            </a:r>
            <a:r>
              <a:rPr lang="en-US" altLang="ja-JP" sz="2400" dirty="0">
                <a:ea typeface="MS PGothic" pitchFamily="34" charset="-128"/>
              </a:rPr>
              <a:t> </a:t>
            </a:r>
            <a:r>
              <a:rPr lang="en-US" altLang="ja-JP" sz="2400" dirty="0" err="1">
                <a:ea typeface="MS PGothic" pitchFamily="34" charset="-128"/>
              </a:rPr>
              <a:t>quiate</a:t>
            </a:r>
            <a:r>
              <a:rPr lang="en-US" altLang="ja-JP" sz="2400" dirty="0">
                <a:ea typeface="MS PGothic" pitchFamily="34" charset="-128"/>
              </a:rPr>
              <a:t> </a:t>
            </a:r>
            <a:r>
              <a:rPr lang="en-US" altLang="ja-JP" sz="2400" dirty="0" err="1">
                <a:ea typeface="MS PGothic" pitchFamily="34" charset="-128"/>
              </a:rPr>
              <a:t>ipide</a:t>
            </a:r>
            <a:r>
              <a:rPr lang="en-US" altLang="ja-JP" sz="2400" dirty="0">
                <a:ea typeface="MS PGothic" pitchFamily="34" charset="-128"/>
              </a:rPr>
              <a:t> verum </a:t>
            </a:r>
            <a:r>
              <a:rPr lang="en-US" altLang="ja-JP" sz="2400" dirty="0" err="1">
                <a:ea typeface="MS PGothic" pitchFamily="34" charset="-128"/>
              </a:rPr>
              <a:t>volluptatis</a:t>
            </a:r>
            <a:r>
              <a:rPr lang="en-US" altLang="ja-JP" sz="2400" dirty="0">
                <a:ea typeface="MS PGothic" pitchFamily="34" charset="-128"/>
              </a:rPr>
              <a:t> </a:t>
            </a:r>
            <a:r>
              <a:rPr lang="en-US" altLang="ja-JP" sz="2400" dirty="0" err="1">
                <a:ea typeface="MS PGothic" pitchFamily="34" charset="-128"/>
              </a:rPr>
              <a:t>aris</a:t>
            </a:r>
            <a:r>
              <a:rPr lang="en-US" altLang="ja-JP" sz="2400" dirty="0">
                <a:ea typeface="MS PGothic" pitchFamily="34" charset="-128"/>
              </a:rPr>
              <a:t> </a:t>
            </a:r>
            <a:r>
              <a:rPr lang="en-US" altLang="ja-JP" sz="2400" dirty="0" err="1">
                <a:ea typeface="MS PGothic" pitchFamily="34" charset="-128"/>
              </a:rPr>
              <a:t>sinis</a:t>
            </a:r>
            <a:r>
              <a:rPr lang="en-US" altLang="ja-JP" sz="2400" dirty="0">
                <a:ea typeface="MS PGothic" pitchFamily="34" charset="-128"/>
              </a:rPr>
              <a:t> </a:t>
            </a:r>
            <a:r>
              <a:rPr lang="en-US" altLang="ja-JP" sz="2400" dirty="0" err="1">
                <a:ea typeface="MS PGothic" pitchFamily="34" charset="-128"/>
              </a:rPr>
              <a:t>comnit</a:t>
            </a:r>
            <a:r>
              <a:rPr lang="en-US" altLang="ja-JP" sz="2400" dirty="0">
                <a:ea typeface="MS PGothic" pitchFamily="34" charset="-128"/>
              </a:rPr>
              <a:t> </a:t>
            </a:r>
            <a:r>
              <a:rPr lang="en-US" altLang="ja-JP" sz="2400" dirty="0" err="1">
                <a:ea typeface="MS PGothic" pitchFamily="34" charset="-128"/>
              </a:rPr>
              <a:t>eturis</a:t>
            </a:r>
            <a:r>
              <a:rPr lang="en-US" altLang="ja-JP" sz="2400" dirty="0">
                <a:ea typeface="MS PGothic" pitchFamily="34" charset="-128"/>
              </a:rPr>
              <a:t>.</a:t>
            </a:r>
          </a:p>
        </p:txBody>
      </p:sp>
      <p:sp>
        <p:nvSpPr>
          <p:cNvPr id="55" name="Text Box 529">
            <a:extLst>
              <a:ext uri="{FF2B5EF4-FFF2-40B4-BE49-F238E27FC236}">
                <a16:creationId xmlns:a16="http://schemas.microsoft.com/office/drawing/2014/main" id="{F8C721B6-CA99-E283-DBF5-ADA6537225A3}"/>
              </a:ext>
            </a:extLst>
          </p:cNvPr>
          <p:cNvSpPr txBox="1">
            <a:spLocks noChangeArrowheads="1"/>
          </p:cNvSpPr>
          <p:nvPr/>
        </p:nvSpPr>
        <p:spPr bwMode="auto">
          <a:xfrm>
            <a:off x="1160922" y="5300872"/>
            <a:ext cx="7656417"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KEY POINTS</a:t>
            </a:r>
          </a:p>
        </p:txBody>
      </p:sp>
      <p:sp>
        <p:nvSpPr>
          <p:cNvPr id="56" name="Text Box 528">
            <a:extLst>
              <a:ext uri="{FF2B5EF4-FFF2-40B4-BE49-F238E27FC236}">
                <a16:creationId xmlns:a16="http://schemas.microsoft.com/office/drawing/2014/main" id="{3BD77B13-A6A8-5119-0D8F-689868781F9F}"/>
              </a:ext>
            </a:extLst>
          </p:cNvPr>
          <p:cNvSpPr txBox="1">
            <a:spLocks noChangeArrowheads="1"/>
          </p:cNvSpPr>
          <p:nvPr/>
        </p:nvSpPr>
        <p:spPr bwMode="auto">
          <a:xfrm>
            <a:off x="1200940" y="6023331"/>
            <a:ext cx="7108969" cy="3498246"/>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a:t>
            </a:r>
          </a:p>
          <a:p>
            <a:pPr marL="271457" indent="-271457">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a:t>
            </a:r>
          </a:p>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This work will help…</a:t>
            </a:r>
          </a:p>
          <a:p>
            <a:pPr marL="271457" indent="-271457">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We would like to collaborate by…</a:t>
            </a:r>
          </a:p>
        </p:txBody>
      </p:sp>
      <p:sp>
        <p:nvSpPr>
          <p:cNvPr id="57" name="Text Box 529">
            <a:extLst>
              <a:ext uri="{FF2B5EF4-FFF2-40B4-BE49-F238E27FC236}">
                <a16:creationId xmlns:a16="http://schemas.microsoft.com/office/drawing/2014/main" id="{245F0744-9127-D605-54F5-4A3E801FBA1E}"/>
              </a:ext>
            </a:extLst>
          </p:cNvPr>
          <p:cNvSpPr txBox="1">
            <a:spLocks noChangeArrowheads="1"/>
          </p:cNvSpPr>
          <p:nvPr/>
        </p:nvSpPr>
        <p:spPr bwMode="auto">
          <a:xfrm>
            <a:off x="8472714" y="27322024"/>
            <a:ext cx="7616402"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references</a:t>
            </a:r>
          </a:p>
        </p:txBody>
      </p:sp>
      <p:sp>
        <p:nvSpPr>
          <p:cNvPr id="58" name="Text Box 529">
            <a:extLst>
              <a:ext uri="{FF2B5EF4-FFF2-40B4-BE49-F238E27FC236}">
                <a16:creationId xmlns:a16="http://schemas.microsoft.com/office/drawing/2014/main" id="{F8514E6D-066D-326D-1AE5-1F538263A66C}"/>
              </a:ext>
            </a:extLst>
          </p:cNvPr>
          <p:cNvSpPr txBox="1">
            <a:spLocks noChangeArrowheads="1"/>
          </p:cNvSpPr>
          <p:nvPr/>
        </p:nvSpPr>
        <p:spPr bwMode="auto">
          <a:xfrm>
            <a:off x="8339072" y="17751376"/>
            <a:ext cx="2766303" cy="477001"/>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TABLE 1: TITLE</a:t>
            </a:r>
          </a:p>
        </p:txBody>
      </p:sp>
      <p:sp>
        <p:nvSpPr>
          <p:cNvPr id="59" name="Text Box 551">
            <a:extLst>
              <a:ext uri="{FF2B5EF4-FFF2-40B4-BE49-F238E27FC236}">
                <a16:creationId xmlns:a16="http://schemas.microsoft.com/office/drawing/2014/main" id="{3A29BBC5-A59D-63FF-F8FA-920221F8402E}"/>
              </a:ext>
            </a:extLst>
          </p:cNvPr>
          <p:cNvSpPr txBox="1">
            <a:spLocks noChangeArrowheads="1"/>
          </p:cNvSpPr>
          <p:nvPr/>
        </p:nvSpPr>
        <p:spPr bwMode="auto">
          <a:xfrm>
            <a:off x="8245769" y="21198873"/>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Table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60" name="Text Box 529">
            <a:extLst>
              <a:ext uri="{FF2B5EF4-FFF2-40B4-BE49-F238E27FC236}">
                <a16:creationId xmlns:a16="http://schemas.microsoft.com/office/drawing/2014/main" id="{646AD415-BA36-8C26-7CF5-F969B9AC8C26}"/>
              </a:ext>
            </a:extLst>
          </p:cNvPr>
          <p:cNvSpPr txBox="1">
            <a:spLocks noChangeArrowheads="1"/>
          </p:cNvSpPr>
          <p:nvPr/>
        </p:nvSpPr>
        <p:spPr bwMode="auto">
          <a:xfrm>
            <a:off x="1161634" y="22173041"/>
            <a:ext cx="7730040"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methods</a:t>
            </a:r>
          </a:p>
        </p:txBody>
      </p:sp>
      <p:sp>
        <p:nvSpPr>
          <p:cNvPr id="61" name="Text Box 528">
            <a:extLst>
              <a:ext uri="{FF2B5EF4-FFF2-40B4-BE49-F238E27FC236}">
                <a16:creationId xmlns:a16="http://schemas.microsoft.com/office/drawing/2014/main" id="{8C610F8A-0C53-7414-3DFB-62E89AAF783C}"/>
              </a:ext>
            </a:extLst>
          </p:cNvPr>
          <p:cNvSpPr txBox="1">
            <a:spLocks noChangeArrowheads="1"/>
          </p:cNvSpPr>
          <p:nvPr/>
        </p:nvSpPr>
        <p:spPr bwMode="auto">
          <a:xfrm>
            <a:off x="1161279" y="22902007"/>
            <a:ext cx="6987745" cy="7015549"/>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felis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massa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a:t>
            </a:r>
            <a:r>
              <a:rPr lang="en-US" altLang="ja-JP" sz="1900" dirty="0" err="1">
                <a:ea typeface="MS PGothic" pitchFamily="34" charset="-128"/>
              </a:rPr>
              <a:t>felis</a:t>
            </a:r>
            <a:r>
              <a:rPr lang="en-US" altLang="ja-JP" sz="1900" dirty="0">
                <a:ea typeface="MS PGothic" pitchFamily="34" charset="-128"/>
              </a:rPr>
              <a:t>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a:t>
            </a:r>
            <a:r>
              <a:rPr lang="en-US" altLang="ja-JP" sz="1900" dirty="0" err="1">
                <a:ea typeface="MS PGothic" pitchFamily="34" charset="-128"/>
              </a:rPr>
              <a:t>massa</a:t>
            </a:r>
            <a:r>
              <a:rPr lang="en-US" altLang="ja-JP" sz="1900" dirty="0">
                <a:ea typeface="MS PGothic" pitchFamily="34" charset="-128"/>
              </a:rPr>
              <a:t>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a:ea typeface="MS PGothic" pitchFamily="34" charset="-128"/>
              </a:rPr>
              <a:t>Lorem ipsum dolor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consectetur</a:t>
            </a:r>
            <a:r>
              <a:rPr lang="en-US" altLang="ja-JP" sz="1900" dirty="0">
                <a:ea typeface="MS PGothic" pitchFamily="34" charset="-128"/>
              </a:rPr>
              <a:t> </a:t>
            </a:r>
            <a:r>
              <a:rPr lang="en-US" altLang="ja-JP" sz="1900" dirty="0" err="1">
                <a:ea typeface="MS PGothic" pitchFamily="34" charset="-128"/>
              </a:rPr>
              <a:t>adipiscing</a:t>
            </a:r>
            <a:r>
              <a:rPr lang="en-US" altLang="ja-JP" sz="1900" dirty="0">
                <a:ea typeface="MS PGothic" pitchFamily="34" charset="-128"/>
              </a:rPr>
              <a:t> </a:t>
            </a:r>
            <a:r>
              <a:rPr lang="en-US" altLang="ja-JP" sz="1900" dirty="0" err="1">
                <a:ea typeface="MS PGothic" pitchFamily="34" charset="-128"/>
              </a:rPr>
              <a:t>elit</a:t>
            </a:r>
            <a:r>
              <a:rPr lang="en-US" altLang="ja-JP" sz="1900" dirty="0">
                <a:ea typeface="MS PGothic" pitchFamily="34" charset="-128"/>
              </a:rPr>
              <a:t>. Duis </a:t>
            </a:r>
            <a:r>
              <a:rPr lang="en-US" altLang="ja-JP" sz="1900" dirty="0" err="1">
                <a:ea typeface="MS PGothic" pitchFamily="34" charset="-128"/>
              </a:rPr>
              <a:t>eu</a:t>
            </a:r>
            <a:r>
              <a:rPr lang="en-US" altLang="ja-JP" sz="1900" dirty="0">
                <a:ea typeface="MS PGothic" pitchFamily="34" charset="-128"/>
              </a:rPr>
              <a:t> </a:t>
            </a:r>
            <a:r>
              <a:rPr lang="en-US" altLang="ja-JP" sz="1900" dirty="0" err="1">
                <a:ea typeface="MS PGothic" pitchFamily="34" charset="-128"/>
              </a:rPr>
              <a:t>sapien</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Duis vestibulum </a:t>
            </a:r>
            <a:r>
              <a:rPr lang="en-US" altLang="ja-JP" sz="1900" dirty="0" err="1">
                <a:ea typeface="MS PGothic" pitchFamily="34" charset="-128"/>
              </a:rPr>
              <a:t>tincidunt</a:t>
            </a:r>
            <a:r>
              <a:rPr lang="en-US" altLang="ja-JP" sz="1900" dirty="0">
                <a:ea typeface="MS PGothic" pitchFamily="34" charset="-128"/>
              </a:rPr>
              <a:t> </a:t>
            </a:r>
            <a:r>
              <a:rPr lang="en-US" altLang="ja-JP" sz="1900" dirty="0" err="1">
                <a:ea typeface="MS PGothic" pitchFamily="34" charset="-128"/>
              </a:rPr>
              <a:t>felis</a:t>
            </a:r>
            <a:r>
              <a:rPr lang="en-US" altLang="ja-JP" sz="1900" dirty="0">
                <a:ea typeface="MS PGothic" pitchFamily="34" charset="-128"/>
              </a:rPr>
              <a:t> </a:t>
            </a:r>
            <a:r>
              <a:rPr lang="en-US" altLang="ja-JP" sz="1900" dirty="0" err="1">
                <a:ea typeface="MS PGothic" pitchFamily="34" charset="-128"/>
              </a:rPr>
              <a:t>eusimod</a:t>
            </a:r>
            <a:r>
              <a:rPr lang="en-US" altLang="ja-JP" sz="1900" dirty="0">
                <a:ea typeface="MS PGothic" pitchFamily="34" charset="-128"/>
              </a:rPr>
              <a:t>.</a:t>
            </a:r>
          </a:p>
          <a:p>
            <a:pPr marL="0" lvl="1">
              <a:spcBef>
                <a:spcPts val="1227"/>
              </a:spcBef>
              <a:spcAft>
                <a:spcPts val="1227"/>
              </a:spcAft>
              <a:buClr>
                <a:schemeClr val="tx1"/>
              </a:buClr>
              <a:buSzTx/>
            </a:pPr>
            <a:r>
              <a:rPr lang="en-US" altLang="ja-JP" sz="1900" dirty="0" err="1">
                <a:ea typeface="MS PGothic" pitchFamily="34" charset="-128"/>
              </a:rPr>
              <a:t>Aliquam</a:t>
            </a:r>
            <a:r>
              <a:rPr lang="en-US" altLang="ja-JP" sz="1900" dirty="0">
                <a:ea typeface="MS PGothic" pitchFamily="34" charset="-128"/>
              </a:rPr>
              <a:t>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faucibus</a:t>
            </a:r>
            <a:r>
              <a:rPr lang="en-US" altLang="ja-JP" sz="1900" dirty="0">
                <a:ea typeface="MS PGothic" pitchFamily="34" charset="-128"/>
              </a:rPr>
              <a:t> </a:t>
            </a:r>
            <a:r>
              <a:rPr lang="en-US" altLang="ja-JP" sz="1900" dirty="0" err="1">
                <a:ea typeface="MS PGothic" pitchFamily="34" charset="-128"/>
              </a:rPr>
              <a:t>quis</a:t>
            </a:r>
            <a:r>
              <a:rPr lang="en-US" altLang="ja-JP" sz="1900" dirty="0">
                <a:ea typeface="MS PGothic" pitchFamily="34" charset="-128"/>
              </a:rPr>
              <a:t>, </a:t>
            </a:r>
            <a:r>
              <a:rPr lang="en-US" altLang="ja-JP" sz="1900" dirty="0" err="1">
                <a:ea typeface="MS PGothic" pitchFamily="34" charset="-128"/>
              </a:rPr>
              <a:t>sceleris</a:t>
            </a:r>
            <a:r>
              <a:rPr lang="en-US" altLang="ja-JP" sz="1900" dirty="0">
                <a:ea typeface="MS PGothic" pitchFamily="34" charset="-128"/>
              </a:rPr>
              <a:t> que </a:t>
            </a:r>
            <a:r>
              <a:rPr lang="en-US" altLang="ja-JP" sz="1900" dirty="0" err="1">
                <a:ea typeface="MS PGothic" pitchFamily="34" charset="-128"/>
              </a:rPr>
              <a:t>aliquam</a:t>
            </a:r>
            <a:r>
              <a:rPr lang="en-US" altLang="ja-JP" sz="1900" dirty="0">
                <a:ea typeface="MS PGothic" pitchFamily="34" charset="-128"/>
              </a:rPr>
              <a:t> </a:t>
            </a:r>
            <a:r>
              <a:rPr lang="en-US" altLang="ja-JP" sz="1900" dirty="0" err="1">
                <a:ea typeface="MS PGothic" pitchFamily="34" charset="-128"/>
              </a:rPr>
              <a:t>orci</a:t>
            </a:r>
            <a:r>
              <a:rPr lang="en-US" altLang="ja-JP" sz="1900" dirty="0">
                <a:ea typeface="MS PGothic" pitchFamily="34" charset="-128"/>
              </a:rPr>
              <a:t>. Nunc </a:t>
            </a:r>
            <a:r>
              <a:rPr lang="en-US" altLang="ja-JP" sz="1900" dirty="0" err="1">
                <a:ea typeface="MS PGothic" pitchFamily="34" charset="-128"/>
              </a:rPr>
              <a:t>eget</a:t>
            </a:r>
            <a:r>
              <a:rPr lang="en-US" altLang="ja-JP" sz="1900" dirty="0">
                <a:ea typeface="MS PGothic" pitchFamily="34" charset="-128"/>
              </a:rPr>
              <a:t> </a:t>
            </a:r>
            <a:r>
              <a:rPr lang="en-US" altLang="ja-JP" sz="1900" dirty="0" err="1">
                <a:ea typeface="MS PGothic" pitchFamily="34" charset="-128"/>
              </a:rPr>
              <a:t>metus</a:t>
            </a:r>
            <a:r>
              <a:rPr lang="en-US" altLang="ja-JP" sz="1900" dirty="0">
                <a:ea typeface="MS PGothic" pitchFamily="34" charset="-128"/>
              </a:rPr>
              <a:t> </a:t>
            </a:r>
            <a:r>
              <a:rPr lang="en-US" altLang="ja-JP" sz="1900" dirty="0" err="1">
                <a:ea typeface="MS PGothic" pitchFamily="34" charset="-128"/>
              </a:rPr>
              <a:t>enim</a:t>
            </a:r>
            <a:r>
              <a:rPr lang="en-US" altLang="ja-JP" sz="1900" dirty="0">
                <a:ea typeface="MS PGothic" pitchFamily="34" charset="-128"/>
              </a:rPr>
              <a:t>.</a:t>
            </a:r>
            <a:br>
              <a:rPr lang="en-US" altLang="ja-JP" sz="1900" dirty="0">
                <a:ea typeface="MS PGothic" pitchFamily="34" charset="-128"/>
              </a:rPr>
            </a:br>
            <a:r>
              <a:rPr lang="en-US" altLang="ja-JP" sz="1900" dirty="0" err="1">
                <a:ea typeface="MS PGothic" pitchFamily="34" charset="-128"/>
              </a:rPr>
              <a:t>Tbulum</a:t>
            </a:r>
            <a:r>
              <a:rPr lang="en-US" altLang="ja-JP" sz="1900" dirty="0">
                <a:ea typeface="MS PGothic" pitchFamily="34" charset="-128"/>
              </a:rPr>
              <a:t> cursus nisi et </a:t>
            </a:r>
            <a:r>
              <a:rPr lang="en-US" altLang="ja-JP" sz="1900" dirty="0" err="1">
                <a:ea typeface="MS PGothic" pitchFamily="34" charset="-128"/>
              </a:rPr>
              <a:t>massa</a:t>
            </a:r>
            <a:r>
              <a:rPr lang="en-US" altLang="ja-JP" sz="1900" dirty="0">
                <a:ea typeface="MS PGothic" pitchFamily="34" charset="-128"/>
              </a:rPr>
              <a:t> </a:t>
            </a:r>
            <a:r>
              <a:rPr lang="en-US" altLang="ja-JP" sz="1900" dirty="0" err="1">
                <a:ea typeface="MS PGothic" pitchFamily="34" charset="-128"/>
              </a:rPr>
              <a:t>placerat</a:t>
            </a:r>
            <a:r>
              <a:rPr lang="en-US" altLang="ja-JP" sz="1900" dirty="0">
                <a:ea typeface="MS PGothic" pitchFamily="34" charset="-128"/>
              </a:rPr>
              <a:t> auctor. Integer </a:t>
            </a:r>
            <a:r>
              <a:rPr lang="en-US" altLang="ja-JP" sz="1900" dirty="0" err="1">
                <a:ea typeface="MS PGothic" pitchFamily="34" charset="-128"/>
              </a:rPr>
              <a:t>feugiat</a:t>
            </a:r>
            <a:r>
              <a:rPr lang="en-US" altLang="ja-JP" sz="1900" dirty="0">
                <a:ea typeface="MS PGothic" pitchFamily="34" charset="-128"/>
              </a:rPr>
              <a:t> </a:t>
            </a:r>
            <a:r>
              <a:rPr lang="en-US" altLang="ja-JP" sz="1900" dirty="0" err="1">
                <a:ea typeface="MS PGothic" pitchFamily="34" charset="-128"/>
              </a:rPr>
              <a:t>posuere</a:t>
            </a:r>
            <a:r>
              <a:rPr lang="en-US" altLang="ja-JP" sz="1900" dirty="0">
                <a:ea typeface="MS PGothic" pitchFamily="34" charset="-128"/>
              </a:rPr>
              <a:t> libero sit </a:t>
            </a:r>
            <a:r>
              <a:rPr lang="en-US" altLang="ja-JP" sz="1900" dirty="0" err="1">
                <a:ea typeface="MS PGothic" pitchFamily="34" charset="-128"/>
              </a:rPr>
              <a:t>amet</a:t>
            </a:r>
            <a:r>
              <a:rPr lang="en-US" altLang="ja-JP" sz="1900" dirty="0">
                <a:ea typeface="MS PGothic" pitchFamily="34" charset="-128"/>
              </a:rPr>
              <a:t> </a:t>
            </a:r>
            <a:r>
              <a:rPr lang="en-US" altLang="ja-JP" sz="1900" dirty="0" err="1">
                <a:ea typeface="MS PGothic" pitchFamily="34" charset="-128"/>
              </a:rPr>
              <a:t>consequat</a:t>
            </a:r>
            <a:r>
              <a:rPr lang="en-US" altLang="ja-JP" sz="1900" dirty="0">
                <a:ea typeface="MS PGothic" pitchFamily="34" charset="-128"/>
              </a:rPr>
              <a:t>. Mauris </a:t>
            </a:r>
            <a:r>
              <a:rPr lang="en-US" altLang="ja-JP" sz="1900" dirty="0" err="1">
                <a:ea typeface="MS PGothic" pitchFamily="34" charset="-128"/>
              </a:rPr>
              <a:t>vehicula</a:t>
            </a:r>
            <a:r>
              <a:rPr lang="en-US" altLang="ja-JP" sz="1900" dirty="0">
                <a:ea typeface="MS PGothic" pitchFamily="34" charset="-128"/>
              </a:rPr>
              <a:t>, </a:t>
            </a:r>
            <a:r>
              <a:rPr lang="en-US" altLang="ja-JP" sz="1900" dirty="0" err="1">
                <a:ea typeface="MS PGothic" pitchFamily="34" charset="-128"/>
              </a:rPr>
              <a:t>arcu</a:t>
            </a:r>
            <a:r>
              <a:rPr lang="en-US" altLang="ja-JP" sz="1900" dirty="0">
                <a:ea typeface="MS PGothic" pitchFamily="34" charset="-128"/>
              </a:rPr>
              <a:t>.</a:t>
            </a:r>
          </a:p>
          <a:p>
            <a:pPr marL="0" lvl="1">
              <a:spcBef>
                <a:spcPts val="1227"/>
              </a:spcBef>
              <a:spcAft>
                <a:spcPts val="1227"/>
              </a:spcAft>
              <a:buClr>
                <a:schemeClr val="tx1"/>
              </a:buClr>
              <a:buSzTx/>
            </a:pPr>
            <a:endParaRPr lang="en-US" altLang="ja-JP" sz="1900" dirty="0">
              <a:ea typeface="MS PGothic" pitchFamily="34" charset="-128"/>
            </a:endParaRPr>
          </a:p>
        </p:txBody>
      </p:sp>
      <p:sp>
        <p:nvSpPr>
          <p:cNvPr id="62" name="Text Box 529">
            <a:extLst>
              <a:ext uri="{FF2B5EF4-FFF2-40B4-BE49-F238E27FC236}">
                <a16:creationId xmlns:a16="http://schemas.microsoft.com/office/drawing/2014/main" id="{BCDF5099-96DF-2D51-25F3-E1993D2083C9}"/>
              </a:ext>
            </a:extLst>
          </p:cNvPr>
          <p:cNvSpPr txBox="1">
            <a:spLocks noChangeArrowheads="1"/>
          </p:cNvSpPr>
          <p:nvPr/>
        </p:nvSpPr>
        <p:spPr bwMode="auto">
          <a:xfrm>
            <a:off x="8472714" y="13196700"/>
            <a:ext cx="3879802" cy="487314"/>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FIGURE 1</a:t>
            </a:r>
          </a:p>
        </p:txBody>
      </p:sp>
      <p:graphicFrame>
        <p:nvGraphicFramePr>
          <p:cNvPr id="63" name="Object 386">
            <a:extLst>
              <a:ext uri="{FF2B5EF4-FFF2-40B4-BE49-F238E27FC236}">
                <a16:creationId xmlns:a16="http://schemas.microsoft.com/office/drawing/2014/main" id="{8E279164-17E3-E13A-BC3A-ECC85CE6A7A3}"/>
              </a:ext>
            </a:extLst>
          </p:cNvPr>
          <p:cNvGraphicFramePr>
            <a:graphicFrameLocks/>
          </p:cNvGraphicFramePr>
          <p:nvPr>
            <p:extLst>
              <p:ext uri="{D42A27DB-BD31-4B8C-83A1-F6EECF244321}">
                <p14:modId xmlns:p14="http://schemas.microsoft.com/office/powerpoint/2010/main" val="777411400"/>
              </p:ext>
            </p:extLst>
          </p:nvPr>
        </p:nvGraphicFramePr>
        <p:xfrm>
          <a:off x="8985592" y="13684014"/>
          <a:ext cx="3164381" cy="2332400"/>
        </p:xfrm>
        <a:graphic>
          <a:graphicData uri="http://schemas.openxmlformats.org/drawingml/2006/chart">
            <c:chart xmlns:c="http://schemas.openxmlformats.org/drawingml/2006/chart" xmlns:r="http://schemas.openxmlformats.org/officeDocument/2006/relationships" r:id="rId10"/>
          </a:graphicData>
        </a:graphic>
      </p:graphicFrame>
      <p:sp>
        <p:nvSpPr>
          <p:cNvPr id="64" name="Text Box 579">
            <a:extLst>
              <a:ext uri="{FF2B5EF4-FFF2-40B4-BE49-F238E27FC236}">
                <a16:creationId xmlns:a16="http://schemas.microsoft.com/office/drawing/2014/main" id="{5B31B8F0-C9E2-B832-A85E-323911025002}"/>
              </a:ext>
            </a:extLst>
          </p:cNvPr>
          <p:cNvSpPr txBox="1">
            <a:spLocks noChangeArrowheads="1"/>
          </p:cNvSpPr>
          <p:nvPr/>
        </p:nvSpPr>
        <p:spPr bwMode="auto">
          <a:xfrm rot="16200000">
            <a:off x="7687389" y="15301610"/>
            <a:ext cx="2225698" cy="2407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89560" tIns="144780" rIns="289560" bIns="144780" anchor="ctr" anchorCtr="1">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lgn="ctr">
              <a:spcBef>
                <a:spcPct val="50000"/>
              </a:spcBef>
              <a:buClrTx/>
              <a:buSzTx/>
            </a:pPr>
            <a:r>
              <a:rPr lang="en-US" sz="1900" dirty="0"/>
              <a:t>Axis label here</a:t>
            </a:r>
          </a:p>
        </p:txBody>
      </p:sp>
      <p:sp>
        <p:nvSpPr>
          <p:cNvPr id="65" name="Text Box 551">
            <a:extLst>
              <a:ext uri="{FF2B5EF4-FFF2-40B4-BE49-F238E27FC236}">
                <a16:creationId xmlns:a16="http://schemas.microsoft.com/office/drawing/2014/main" id="{B97EE6F0-FB51-B08F-4B58-A0D55F647FA2}"/>
              </a:ext>
            </a:extLst>
          </p:cNvPr>
          <p:cNvSpPr txBox="1">
            <a:spLocks noChangeArrowheads="1"/>
          </p:cNvSpPr>
          <p:nvPr/>
        </p:nvSpPr>
        <p:spPr bwMode="auto">
          <a:xfrm>
            <a:off x="8339072" y="16479441"/>
            <a:ext cx="423220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Figure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graphicFrame>
        <p:nvGraphicFramePr>
          <p:cNvPr id="66" name="Table 65">
            <a:extLst>
              <a:ext uri="{FF2B5EF4-FFF2-40B4-BE49-F238E27FC236}">
                <a16:creationId xmlns:a16="http://schemas.microsoft.com/office/drawing/2014/main" id="{35316AB7-2AAD-0C08-F3C8-4C77E02F775C}"/>
              </a:ext>
            </a:extLst>
          </p:cNvPr>
          <p:cNvGraphicFramePr>
            <a:graphicFrameLocks noGrp="1"/>
          </p:cNvGraphicFramePr>
          <p:nvPr>
            <p:extLst>
              <p:ext uri="{D42A27DB-BD31-4B8C-83A1-F6EECF244321}">
                <p14:modId xmlns:p14="http://schemas.microsoft.com/office/powerpoint/2010/main" val="3802069274"/>
              </p:ext>
            </p:extLst>
          </p:nvPr>
        </p:nvGraphicFramePr>
        <p:xfrm>
          <a:off x="8512731" y="18389174"/>
          <a:ext cx="3597226" cy="2616484"/>
        </p:xfrm>
        <a:graphic>
          <a:graphicData uri="http://schemas.openxmlformats.org/drawingml/2006/table">
            <a:tbl>
              <a:tblPr firstRow="1" bandRow="1">
                <a:tableStyleId>{72833802-FEF1-4C79-8D5D-14CF1EAF98D9}</a:tableStyleId>
              </a:tblPr>
              <a:tblGrid>
                <a:gridCol w="1002031">
                  <a:extLst>
                    <a:ext uri="{9D8B030D-6E8A-4147-A177-3AD203B41FA5}">
                      <a16:colId xmlns:a16="http://schemas.microsoft.com/office/drawing/2014/main" val="20000"/>
                    </a:ext>
                  </a:extLst>
                </a:gridCol>
                <a:gridCol w="865065">
                  <a:extLst>
                    <a:ext uri="{9D8B030D-6E8A-4147-A177-3AD203B41FA5}">
                      <a16:colId xmlns:a16="http://schemas.microsoft.com/office/drawing/2014/main" val="20001"/>
                    </a:ext>
                  </a:extLst>
                </a:gridCol>
                <a:gridCol w="865065">
                  <a:extLst>
                    <a:ext uri="{9D8B030D-6E8A-4147-A177-3AD203B41FA5}">
                      <a16:colId xmlns:a16="http://schemas.microsoft.com/office/drawing/2014/main" val="20002"/>
                    </a:ext>
                  </a:extLst>
                </a:gridCol>
                <a:gridCol w="865065">
                  <a:extLst>
                    <a:ext uri="{9D8B030D-6E8A-4147-A177-3AD203B41FA5}">
                      <a16:colId xmlns:a16="http://schemas.microsoft.com/office/drawing/2014/main" val="20003"/>
                    </a:ext>
                  </a:extLst>
                </a:gridCol>
              </a:tblGrid>
              <a:tr h="656072">
                <a:tc>
                  <a:txBody>
                    <a:bodyPr/>
                    <a:lstStyle/>
                    <a:p>
                      <a:pPr marL="0" indent="0" algn="l">
                        <a:lnSpc>
                          <a:spcPct val="100000"/>
                        </a:lnSpc>
                        <a:buFont typeface="Arial" panose="020B0604020202020204" pitchFamily="34" charset="0"/>
                        <a:buNone/>
                      </a:pPr>
                      <a:r>
                        <a:rPr lang="en-US" sz="1700" dirty="0">
                          <a:solidFill>
                            <a:schemeClr val="bg1"/>
                          </a:solidFill>
                        </a:rPr>
                        <a:t>Study</a:t>
                      </a:r>
                      <a:endParaRPr lang="en-US" sz="1700" b="0" dirty="0">
                        <a:solidFill>
                          <a:schemeClr val="bg1"/>
                        </a:solidFill>
                      </a:endParaRPr>
                    </a:p>
                  </a:txBody>
                  <a:tcPr marL="323437" marR="129375" marT="64687" marB="64687"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Pts (n)</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Yield</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bg1"/>
                          </a:solidFill>
                        </a:rPr>
                        <a:t>P</a:t>
                      </a:r>
                    </a:p>
                  </a:txBody>
                  <a:tcPr marL="129375" marR="129375" marT="64687" marB="64687"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490103">
                <a:tc>
                  <a:txBody>
                    <a:bodyPr/>
                    <a:lstStyle/>
                    <a:p>
                      <a:pPr marL="0" indent="0" algn="l">
                        <a:lnSpc>
                          <a:spcPct val="100000"/>
                        </a:lnSpc>
                        <a:buFont typeface="Arial" panose="020B0604020202020204" pitchFamily="34" charset="0"/>
                        <a:buNone/>
                      </a:pPr>
                      <a:r>
                        <a:rPr lang="en-US" sz="1700" b="1" dirty="0">
                          <a:solidFill>
                            <a:schemeClr val="tx1"/>
                          </a:solidFill>
                        </a:rPr>
                        <a:t>Year</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2018</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19</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2019</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50</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32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2020</a:t>
                      </a:r>
                      <a:endParaRPr lang="en-US" sz="1700" b="0" dirty="0">
                        <a:solidFill>
                          <a:schemeClr val="tx1"/>
                        </a:solidFill>
                      </a:endParaRP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63</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15</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67" name="Text Box 529">
            <a:extLst>
              <a:ext uri="{FF2B5EF4-FFF2-40B4-BE49-F238E27FC236}">
                <a16:creationId xmlns:a16="http://schemas.microsoft.com/office/drawing/2014/main" id="{49BC4E3B-9AF2-3811-9E4E-C94EF050060E}"/>
              </a:ext>
            </a:extLst>
          </p:cNvPr>
          <p:cNvSpPr txBox="1">
            <a:spLocks noChangeArrowheads="1"/>
          </p:cNvSpPr>
          <p:nvPr/>
        </p:nvSpPr>
        <p:spPr bwMode="auto">
          <a:xfrm>
            <a:off x="1161633" y="9530199"/>
            <a:ext cx="7730751"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Introduction</a:t>
            </a:r>
          </a:p>
        </p:txBody>
      </p:sp>
      <p:sp>
        <p:nvSpPr>
          <p:cNvPr id="68" name="Text Box 528">
            <a:extLst>
              <a:ext uri="{FF2B5EF4-FFF2-40B4-BE49-F238E27FC236}">
                <a16:creationId xmlns:a16="http://schemas.microsoft.com/office/drawing/2014/main" id="{46CA9A77-7DB7-061D-4DE8-E15289133729}"/>
              </a:ext>
            </a:extLst>
          </p:cNvPr>
          <p:cNvSpPr txBox="1">
            <a:spLocks noChangeArrowheads="1"/>
          </p:cNvSpPr>
          <p:nvPr/>
        </p:nvSpPr>
        <p:spPr bwMode="auto">
          <a:xfrm>
            <a:off x="1161280" y="10271231"/>
            <a:ext cx="7148629" cy="7110160"/>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2400" b="1" cap="all" dirty="0">
                <a:solidFill>
                  <a:schemeClr val="accent1"/>
                </a:solidFill>
                <a:ea typeface="MS PGothic" pitchFamily="34" charset="-128"/>
              </a:rPr>
              <a:t>PROCEDURAL FACTORS</a:t>
            </a:r>
            <a:br>
              <a:rPr lang="en-US" altLang="ja-JP" sz="2400" b="1" dirty="0">
                <a:ea typeface="MS PGothic" pitchFamily="34" charset="-128"/>
              </a:rPr>
            </a:b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a:t>
            </a:r>
            <a:r>
              <a:rPr lang="en-US" altLang="ja-JP" sz="2400" dirty="0" err="1">
                <a:ea typeface="MS PGothic" pitchFamily="34" charset="-128"/>
              </a:rPr>
              <a:t>Duis</a:t>
            </a:r>
            <a:r>
              <a:rPr lang="en-US" altLang="ja-JP" sz="2400" dirty="0">
                <a:ea typeface="MS PGothic" pitchFamily="34" charset="-128"/>
              </a:rPr>
              <a:t>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r>
            <a:r>
              <a:rPr lang="en-US" altLang="ja-JP" sz="2400" dirty="0" err="1">
                <a:ea typeface="MS PGothic" pitchFamily="34" charset="-128"/>
              </a:rPr>
              <a:t>Curabitur</a:t>
            </a:r>
            <a:r>
              <a:rPr lang="en-US" altLang="ja-JP" sz="2400" dirty="0">
                <a:ea typeface="MS PGothic" pitchFamily="34" charset="-128"/>
              </a:rPr>
              <a:t>.</a:t>
            </a:r>
          </a:p>
          <a:p>
            <a:pPr marL="0" lvl="1">
              <a:spcBef>
                <a:spcPts val="1227"/>
              </a:spcBef>
              <a:spcAft>
                <a:spcPts val="1227"/>
              </a:spcAft>
              <a:buClr>
                <a:schemeClr val="tx1"/>
              </a:buClr>
              <a:buSzTx/>
            </a:pPr>
            <a:r>
              <a:rPr lang="en-US" altLang="ja-JP" sz="2400" b="1" dirty="0">
                <a:ea typeface="MS PGothic" pitchFamily="34" charset="-128"/>
              </a:rPr>
              <a:t>Baseline Characteristics</a:t>
            </a:r>
            <a:br>
              <a:rPr lang="en-US" altLang="ja-JP" sz="2400" dirty="0">
                <a:ea typeface="MS PGothic" pitchFamily="34" charset="-128"/>
              </a:rPr>
            </a:b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endParaRPr lang="en-US" altLang="ja-JP" sz="2400" dirty="0">
              <a:ea typeface="MS PGothic" pitchFamily="34" charset="-128"/>
            </a:endParaRP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viverra</a:t>
            </a:r>
            <a:r>
              <a:rPr lang="en-US" altLang="ja-JP" sz="2400" dirty="0">
                <a:ea typeface="MS PGothic" pitchFamily="34" charset="-128"/>
              </a:rPr>
              <a:t> </a:t>
            </a:r>
            <a:r>
              <a:rPr lang="en-US" altLang="ja-JP" sz="2400" dirty="0" err="1">
                <a:ea typeface="MS PGothic" pitchFamily="34" charset="-128"/>
              </a:rPr>
              <a:t>mattis</a:t>
            </a:r>
            <a:r>
              <a:rPr lang="en-US" altLang="ja-JP" sz="2400" dirty="0">
                <a:ea typeface="MS PGothic" pitchFamily="34" charset="-128"/>
              </a:rPr>
              <a:t>. </a:t>
            </a:r>
            <a:r>
              <a:rPr lang="en-US" altLang="ja-JP" sz="2400" dirty="0" err="1">
                <a:ea typeface="MS PGothic" pitchFamily="34" charset="-128"/>
              </a:rPr>
              <a:t>Vehicula</a:t>
            </a:r>
            <a:r>
              <a:rPr lang="en-US" altLang="ja-JP" sz="2400" dirty="0">
                <a:ea typeface="MS PGothic" pitchFamily="34" charset="-128"/>
              </a:rPr>
              <a:t> lacinia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a:t>
            </a:r>
          </a:p>
          <a:p>
            <a:pPr marL="281511" indent="-281511">
              <a:spcBef>
                <a:spcPts val="1227"/>
              </a:spcBef>
              <a:spcAft>
                <a:spcPts val="1227"/>
              </a:spcAft>
              <a:buClr>
                <a:schemeClr val="tx1"/>
              </a:buClr>
              <a:buSzTx/>
              <a:buFont typeface="Arial" panose="020B0604020202020204" pitchFamily="34" charset="0"/>
              <a:buChar char="•"/>
            </a:pPr>
            <a:r>
              <a:rPr lang="en-US" altLang="ja-JP" sz="2400" dirty="0" err="1">
                <a:ea typeface="MS PGothic" pitchFamily="34" charset="-128"/>
              </a:rPr>
              <a:t>Ihil</a:t>
            </a:r>
            <a:r>
              <a:rPr lang="en-US" altLang="ja-JP" sz="2400" dirty="0">
                <a:ea typeface="MS PGothic" pitchFamily="34" charset="-128"/>
              </a:rPr>
              <a:t> et </a:t>
            </a:r>
            <a:r>
              <a:rPr lang="en-US" altLang="ja-JP" sz="2400" dirty="0" err="1">
                <a:ea typeface="MS PGothic" pitchFamily="34" charset="-128"/>
              </a:rPr>
              <a:t>aut</a:t>
            </a:r>
            <a:r>
              <a:rPr lang="en-US" altLang="ja-JP" sz="2400" dirty="0">
                <a:ea typeface="MS PGothic" pitchFamily="34" charset="-128"/>
              </a:rPr>
              <a:t> </a:t>
            </a:r>
            <a:r>
              <a:rPr lang="en-US" altLang="ja-JP" sz="2400" dirty="0" err="1">
                <a:ea typeface="MS PGothic" pitchFamily="34" charset="-128"/>
              </a:rPr>
              <a:t>aspitiis</a:t>
            </a:r>
            <a:r>
              <a:rPr lang="en-US" altLang="ja-JP" sz="2400" dirty="0">
                <a:ea typeface="MS PGothic" pitchFamily="34" charset="-128"/>
              </a:rPr>
              <a:t> que sit </a:t>
            </a:r>
            <a:r>
              <a:rPr lang="en-US" altLang="ja-JP" sz="2400" dirty="0" err="1">
                <a:ea typeface="MS PGothic" pitchFamily="34" charset="-128"/>
              </a:rPr>
              <a:t>adic</a:t>
            </a:r>
            <a:r>
              <a:rPr lang="en-US" altLang="ja-JP" sz="2400" dirty="0">
                <a:ea typeface="MS PGothic" pitchFamily="34" charset="-128"/>
              </a:rPr>
              <a:t> </a:t>
            </a:r>
            <a:r>
              <a:rPr lang="en-US" altLang="ja-JP" sz="2400" dirty="0" err="1">
                <a:ea typeface="MS PGothic" pitchFamily="34" charset="-128"/>
              </a:rPr>
              <a:t>te</a:t>
            </a:r>
            <a:r>
              <a:rPr lang="en-US" altLang="ja-JP" sz="2400" dirty="0">
                <a:ea typeface="MS PGothic" pitchFamily="34" charset="-128"/>
              </a:rPr>
              <a:t> </a:t>
            </a:r>
            <a:r>
              <a:rPr lang="en-US" altLang="ja-JP" sz="2400" dirty="0" err="1">
                <a:ea typeface="MS PGothic" pitchFamily="34" charset="-128"/>
              </a:rPr>
              <a:t>velitati</a:t>
            </a:r>
            <a:r>
              <a:rPr lang="en-US" altLang="ja-JP" sz="2400" dirty="0">
                <a:ea typeface="MS PGothic" pitchFamily="34" charset="-128"/>
              </a:rPr>
              <a:t> </a:t>
            </a:r>
            <a:r>
              <a:rPr lang="en-US" altLang="ja-JP" sz="2400" dirty="0" err="1">
                <a:ea typeface="MS PGothic" pitchFamily="34" charset="-128"/>
              </a:rPr>
              <a:t>volorum</a:t>
            </a:r>
            <a:r>
              <a:rPr lang="en-US" altLang="ja-JP" sz="2400" dirty="0">
                <a:ea typeface="MS PGothic" pitchFamily="34" charset="-128"/>
              </a:rPr>
              <a:t> </a:t>
            </a:r>
            <a:r>
              <a:rPr lang="en-US" altLang="ja-JP" sz="2400" dirty="0" err="1">
                <a:ea typeface="MS PGothic" pitchFamily="34" charset="-128"/>
              </a:rPr>
              <a:t>vidunte</a:t>
            </a:r>
            <a:r>
              <a:rPr lang="en-US" altLang="ja-JP" sz="2400" dirty="0">
                <a:ea typeface="MS PGothic" pitchFamily="34" charset="-128"/>
              </a:rPr>
              <a:t> </a:t>
            </a:r>
            <a:r>
              <a:rPr lang="en-US" altLang="ja-JP" sz="2400" dirty="0" err="1">
                <a:ea typeface="MS PGothic" pitchFamily="34" charset="-128"/>
              </a:rPr>
              <a:t>coribus</a:t>
            </a:r>
            <a:r>
              <a:rPr lang="en-US" altLang="ja-JP" sz="2400" dirty="0">
                <a:ea typeface="MS PGothic" pitchFamily="34" charset="-128"/>
              </a:rPr>
              <a:t> </a:t>
            </a:r>
            <a:r>
              <a:rPr lang="en-US" altLang="ja-JP" sz="2400" dirty="0" err="1">
                <a:ea typeface="MS PGothic" pitchFamily="34" charset="-128"/>
              </a:rPr>
              <a:t>cilicia</a:t>
            </a:r>
            <a:r>
              <a:rPr lang="en-US" altLang="ja-JP" sz="2400" dirty="0">
                <a:ea typeface="MS PGothic" pitchFamily="34" charset="-128"/>
              </a:rPr>
              <a:t> </a:t>
            </a:r>
            <a:r>
              <a:rPr lang="en-US" altLang="ja-JP" sz="2400" dirty="0" err="1">
                <a:ea typeface="MS PGothic" pitchFamily="34" charset="-128"/>
              </a:rPr>
              <a:t>vitat</a:t>
            </a:r>
            <a:r>
              <a:rPr lang="en-US" altLang="ja-JP" sz="2400" dirty="0">
                <a:ea typeface="MS PGothic" pitchFamily="34" charset="-128"/>
              </a:rPr>
              <a:t> </a:t>
            </a:r>
            <a:r>
              <a:rPr lang="en-US" altLang="ja-JP" sz="2400" dirty="0" err="1">
                <a:ea typeface="MS PGothic" pitchFamily="34" charset="-128"/>
              </a:rPr>
              <a:t>facient</a:t>
            </a:r>
            <a:r>
              <a:rPr lang="en-US" altLang="ja-JP" sz="2400" dirty="0">
                <a:ea typeface="MS PGothic" pitchFamily="34" charset="-128"/>
              </a:rPr>
              <a:t> </a:t>
            </a:r>
            <a:r>
              <a:rPr lang="en-US" altLang="ja-JP" sz="2400" dirty="0" err="1">
                <a:ea typeface="MS PGothic" pitchFamily="34" charset="-128"/>
              </a:rPr>
              <a:t>quiate</a:t>
            </a:r>
            <a:r>
              <a:rPr lang="en-US" altLang="ja-JP" sz="2400" dirty="0">
                <a:ea typeface="MS PGothic" pitchFamily="34" charset="-128"/>
              </a:rPr>
              <a:t> </a:t>
            </a:r>
            <a:r>
              <a:rPr lang="en-US" altLang="ja-JP" sz="2400" dirty="0" err="1">
                <a:ea typeface="MS PGothic" pitchFamily="34" charset="-128"/>
              </a:rPr>
              <a:t>ipide</a:t>
            </a:r>
            <a:r>
              <a:rPr lang="en-US" altLang="ja-JP" sz="2400" dirty="0">
                <a:ea typeface="MS PGothic" pitchFamily="34" charset="-128"/>
              </a:rPr>
              <a:t> verum </a:t>
            </a:r>
            <a:r>
              <a:rPr lang="en-US" altLang="ja-JP" sz="2400" dirty="0" err="1">
                <a:ea typeface="MS PGothic" pitchFamily="34" charset="-128"/>
              </a:rPr>
              <a:t>volluptatis</a:t>
            </a:r>
            <a:r>
              <a:rPr lang="en-US" altLang="ja-JP" sz="2400" dirty="0">
                <a:ea typeface="MS PGothic" pitchFamily="34" charset="-128"/>
              </a:rPr>
              <a:t> </a:t>
            </a:r>
            <a:r>
              <a:rPr lang="en-US" altLang="ja-JP" sz="2400" dirty="0" err="1">
                <a:ea typeface="MS PGothic" pitchFamily="34" charset="-128"/>
              </a:rPr>
              <a:t>aris</a:t>
            </a:r>
            <a:r>
              <a:rPr lang="en-US" altLang="ja-JP" sz="2400" dirty="0">
                <a:ea typeface="MS PGothic" pitchFamily="34" charset="-128"/>
              </a:rPr>
              <a:t> </a:t>
            </a:r>
            <a:r>
              <a:rPr lang="en-US" altLang="ja-JP" sz="2400" dirty="0" err="1">
                <a:ea typeface="MS PGothic" pitchFamily="34" charset="-128"/>
              </a:rPr>
              <a:t>sinis</a:t>
            </a:r>
            <a:r>
              <a:rPr lang="en-US" altLang="ja-JP" sz="2400" dirty="0">
                <a:ea typeface="MS PGothic" pitchFamily="34" charset="-128"/>
              </a:rPr>
              <a:t> </a:t>
            </a:r>
            <a:r>
              <a:rPr lang="en-US" altLang="ja-JP" sz="2400" dirty="0" err="1">
                <a:ea typeface="MS PGothic" pitchFamily="34" charset="-128"/>
              </a:rPr>
              <a:t>comnit</a:t>
            </a:r>
            <a:r>
              <a:rPr lang="en-US" altLang="ja-JP" sz="2400" dirty="0">
                <a:ea typeface="MS PGothic" pitchFamily="34" charset="-128"/>
              </a:rPr>
              <a:t> </a:t>
            </a:r>
            <a:r>
              <a:rPr lang="en-US" altLang="ja-JP" sz="2400" dirty="0" err="1">
                <a:ea typeface="MS PGothic" pitchFamily="34" charset="-128"/>
              </a:rPr>
              <a:t>eturis</a:t>
            </a:r>
            <a:r>
              <a:rPr lang="en-US" altLang="ja-JP" sz="2400" dirty="0">
                <a:ea typeface="MS PGothic" pitchFamily="34" charset="-128"/>
              </a:rPr>
              <a:t>.</a:t>
            </a:r>
          </a:p>
        </p:txBody>
      </p:sp>
      <p:sp>
        <p:nvSpPr>
          <p:cNvPr id="69" name="Text Box 529">
            <a:extLst>
              <a:ext uri="{FF2B5EF4-FFF2-40B4-BE49-F238E27FC236}">
                <a16:creationId xmlns:a16="http://schemas.microsoft.com/office/drawing/2014/main" id="{255D0673-C8CE-433E-1455-9C9803E0F1DD}"/>
              </a:ext>
            </a:extLst>
          </p:cNvPr>
          <p:cNvSpPr txBox="1">
            <a:spLocks noChangeArrowheads="1"/>
          </p:cNvSpPr>
          <p:nvPr/>
        </p:nvSpPr>
        <p:spPr bwMode="auto">
          <a:xfrm>
            <a:off x="8477541" y="5310831"/>
            <a:ext cx="7656417" cy="723900"/>
          </a:xfrm>
          <a:prstGeom prst="rect">
            <a:avLst/>
          </a:prstGeom>
          <a:noFill/>
          <a:ln>
            <a:noFill/>
          </a:ln>
          <a:effectLst/>
        </p:spPr>
        <p:txBody>
          <a:bodyPr wrap="square" lIns="217170" tIns="72390" rIns="144780" bIns="72390" anchor="ctr" anchorCtr="0">
            <a:noAutofit/>
          </a:bodyPr>
          <a:lstStyle>
            <a:defPPr>
              <a:defRPr lang="en-US"/>
            </a:defPPr>
            <a:lvl1pPr algn="l" defTabSz="2638425">
              <a:spcBef>
                <a:spcPct val="50000"/>
              </a:spcBef>
              <a:buClrTx/>
              <a:buSzTx/>
              <a:defRPr sz="3200" b="1" cap="all">
                <a:solidFill>
                  <a:schemeClr val="accent1"/>
                </a:solidFill>
                <a:cs typeface="Arial" charset="0"/>
              </a:defRPr>
            </a:lvl1pPr>
            <a:lvl2pPr algn="l" defTabSz="2638425">
              <a:spcBef>
                <a:spcPct val="0"/>
              </a:spcBef>
              <a:defRPr>
                <a:solidFill>
                  <a:schemeClr val="tx1"/>
                </a:solidFill>
                <a:cs typeface="Arial" charset="0"/>
              </a:defRPr>
            </a:lvl2pPr>
            <a:lvl3pPr algn="l" defTabSz="2638425">
              <a:spcBef>
                <a:spcPct val="0"/>
              </a:spcBef>
              <a:defRPr>
                <a:solidFill>
                  <a:schemeClr val="tx1"/>
                </a:solidFill>
                <a:cs typeface="Arial" charset="0"/>
              </a:defRPr>
            </a:lvl3pPr>
            <a:lvl4pPr algn="l" defTabSz="2638425">
              <a:spcBef>
                <a:spcPct val="0"/>
              </a:spcBef>
              <a:defRPr>
                <a:solidFill>
                  <a:schemeClr val="tx1"/>
                </a:solidFill>
                <a:cs typeface="Arial" charset="0"/>
              </a:defRPr>
            </a:lvl4pPr>
            <a:lvl5pPr algn="l" defTabSz="2638425">
              <a:spcBef>
                <a:spcPct val="0"/>
              </a:spcBef>
              <a:defRPr>
                <a:solidFill>
                  <a:schemeClr val="tx1"/>
                </a:solidFill>
                <a:cs typeface="Arial" charset="0"/>
              </a:defRPr>
            </a:lvl5pPr>
            <a:lvl6pPr defTabSz="2638425" fontAlgn="base">
              <a:spcBef>
                <a:spcPct val="0"/>
              </a:spcBef>
              <a:spcAft>
                <a:spcPct val="0"/>
              </a:spcAft>
              <a:defRPr>
                <a:solidFill>
                  <a:schemeClr val="tx1"/>
                </a:solidFill>
                <a:cs typeface="Arial" charset="0"/>
              </a:defRPr>
            </a:lvl6pPr>
            <a:lvl7pPr defTabSz="2638425" fontAlgn="base">
              <a:spcBef>
                <a:spcPct val="0"/>
              </a:spcBef>
              <a:spcAft>
                <a:spcPct val="0"/>
              </a:spcAft>
              <a:defRPr>
                <a:solidFill>
                  <a:schemeClr val="tx1"/>
                </a:solidFill>
                <a:cs typeface="Arial" charset="0"/>
              </a:defRPr>
            </a:lvl7pPr>
            <a:lvl8pPr defTabSz="2638425" fontAlgn="base">
              <a:spcBef>
                <a:spcPct val="0"/>
              </a:spcBef>
              <a:spcAft>
                <a:spcPct val="0"/>
              </a:spcAft>
              <a:defRPr>
                <a:solidFill>
                  <a:schemeClr val="tx1"/>
                </a:solidFill>
                <a:cs typeface="Arial" charset="0"/>
              </a:defRPr>
            </a:lvl8pPr>
            <a:lvl9pPr defTabSz="2638425" fontAlgn="base">
              <a:spcBef>
                <a:spcPct val="0"/>
              </a:spcBef>
              <a:spcAft>
                <a:spcPct val="0"/>
              </a:spcAft>
              <a:defRPr>
                <a:solidFill>
                  <a:schemeClr val="tx1"/>
                </a:solidFill>
                <a:cs typeface="Arial" charset="0"/>
              </a:defRPr>
            </a:lvl9pPr>
          </a:lstStyle>
          <a:p>
            <a:r>
              <a:rPr lang="en-US" dirty="0"/>
              <a:t>Results</a:t>
            </a:r>
          </a:p>
        </p:txBody>
      </p:sp>
      <p:graphicFrame>
        <p:nvGraphicFramePr>
          <p:cNvPr id="70" name="Table 69">
            <a:extLst>
              <a:ext uri="{FF2B5EF4-FFF2-40B4-BE49-F238E27FC236}">
                <a16:creationId xmlns:a16="http://schemas.microsoft.com/office/drawing/2014/main" id="{6BAE91FE-87D9-5B84-B607-8937EB8AD630}"/>
              </a:ext>
            </a:extLst>
          </p:cNvPr>
          <p:cNvGraphicFramePr>
            <a:graphicFrameLocks noGrp="1"/>
          </p:cNvGraphicFramePr>
          <p:nvPr>
            <p:extLst>
              <p:ext uri="{D42A27DB-BD31-4B8C-83A1-F6EECF244321}">
                <p14:modId xmlns:p14="http://schemas.microsoft.com/office/powerpoint/2010/main" val="18310906"/>
              </p:ext>
            </p:extLst>
          </p:nvPr>
        </p:nvGraphicFramePr>
        <p:xfrm>
          <a:off x="12571272" y="18428642"/>
          <a:ext cx="3435403" cy="2707359"/>
        </p:xfrm>
        <a:graphic>
          <a:graphicData uri="http://schemas.openxmlformats.org/drawingml/2006/table">
            <a:tbl>
              <a:tblPr firstRow="1" bandRow="1">
                <a:tableStyleId>{72833802-FEF1-4C79-8D5D-14CF1EAF98D9}</a:tableStyleId>
              </a:tblPr>
              <a:tblGrid>
                <a:gridCol w="956953">
                  <a:extLst>
                    <a:ext uri="{9D8B030D-6E8A-4147-A177-3AD203B41FA5}">
                      <a16:colId xmlns:a16="http://schemas.microsoft.com/office/drawing/2014/main" val="20000"/>
                    </a:ext>
                  </a:extLst>
                </a:gridCol>
                <a:gridCol w="826150">
                  <a:extLst>
                    <a:ext uri="{9D8B030D-6E8A-4147-A177-3AD203B41FA5}">
                      <a16:colId xmlns:a16="http://schemas.microsoft.com/office/drawing/2014/main" val="20001"/>
                    </a:ext>
                  </a:extLst>
                </a:gridCol>
                <a:gridCol w="826150">
                  <a:extLst>
                    <a:ext uri="{9D8B030D-6E8A-4147-A177-3AD203B41FA5}">
                      <a16:colId xmlns:a16="http://schemas.microsoft.com/office/drawing/2014/main" val="20002"/>
                    </a:ext>
                  </a:extLst>
                </a:gridCol>
                <a:gridCol w="826150">
                  <a:extLst>
                    <a:ext uri="{9D8B030D-6E8A-4147-A177-3AD203B41FA5}">
                      <a16:colId xmlns:a16="http://schemas.microsoft.com/office/drawing/2014/main" val="20003"/>
                    </a:ext>
                  </a:extLst>
                </a:gridCol>
              </a:tblGrid>
              <a:tr h="678859">
                <a:tc>
                  <a:txBody>
                    <a:bodyPr/>
                    <a:lstStyle/>
                    <a:p>
                      <a:pPr marL="0" indent="0" algn="l">
                        <a:lnSpc>
                          <a:spcPct val="100000"/>
                        </a:lnSpc>
                        <a:buFont typeface="Arial" panose="020B0604020202020204" pitchFamily="34" charset="0"/>
                        <a:buNone/>
                      </a:pPr>
                      <a:r>
                        <a:rPr lang="en-US" sz="1700" dirty="0">
                          <a:solidFill>
                            <a:schemeClr val="bg1"/>
                          </a:solidFill>
                        </a:rPr>
                        <a:t>Study</a:t>
                      </a:r>
                      <a:endParaRPr lang="en-US" sz="1700" b="0" dirty="0">
                        <a:solidFill>
                          <a:schemeClr val="bg1"/>
                        </a:solidFill>
                      </a:endParaRPr>
                    </a:p>
                  </a:txBody>
                  <a:tcPr marL="323437" marR="129375" marT="64687" marB="64687"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Pts (n)</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Yield</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bg1"/>
                          </a:solidFill>
                        </a:rPr>
                        <a:t>P</a:t>
                      </a:r>
                    </a:p>
                  </a:txBody>
                  <a:tcPr marL="129375" marR="129375" marT="64687" marB="64687"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507125">
                <a:tc>
                  <a:txBody>
                    <a:bodyPr/>
                    <a:lstStyle/>
                    <a:p>
                      <a:pPr marL="0" indent="0" algn="l">
                        <a:lnSpc>
                          <a:spcPct val="100000"/>
                        </a:lnSpc>
                        <a:buFont typeface="Arial" panose="020B0604020202020204" pitchFamily="34" charset="0"/>
                        <a:buNone/>
                      </a:pPr>
                      <a:r>
                        <a:rPr lang="en-US" sz="1700" b="1" dirty="0">
                          <a:solidFill>
                            <a:schemeClr val="tx1"/>
                          </a:solidFill>
                        </a:rPr>
                        <a:t>Year</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2018</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19</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2019</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50</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32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2020</a:t>
                      </a:r>
                      <a:endParaRPr lang="en-US" sz="1700" b="0" dirty="0">
                        <a:solidFill>
                          <a:schemeClr val="tx1"/>
                        </a:solidFill>
                      </a:endParaRP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63</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15</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71" name="Text Box 551">
            <a:extLst>
              <a:ext uri="{FF2B5EF4-FFF2-40B4-BE49-F238E27FC236}">
                <a16:creationId xmlns:a16="http://schemas.microsoft.com/office/drawing/2014/main" id="{C204F01C-BA83-6527-108C-FB147D98B6CB}"/>
              </a:ext>
            </a:extLst>
          </p:cNvPr>
          <p:cNvSpPr txBox="1">
            <a:spLocks noChangeArrowheads="1"/>
          </p:cNvSpPr>
          <p:nvPr/>
        </p:nvSpPr>
        <p:spPr bwMode="auto">
          <a:xfrm>
            <a:off x="12391397" y="21281884"/>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Table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72" name="Text Box 529">
            <a:extLst>
              <a:ext uri="{FF2B5EF4-FFF2-40B4-BE49-F238E27FC236}">
                <a16:creationId xmlns:a16="http://schemas.microsoft.com/office/drawing/2014/main" id="{6AC2D1FB-D1CE-EC97-959E-06112F859B2D}"/>
              </a:ext>
            </a:extLst>
          </p:cNvPr>
          <p:cNvSpPr txBox="1">
            <a:spLocks noChangeArrowheads="1"/>
          </p:cNvSpPr>
          <p:nvPr/>
        </p:nvSpPr>
        <p:spPr bwMode="auto">
          <a:xfrm>
            <a:off x="12606272" y="17751376"/>
            <a:ext cx="2766303" cy="477001"/>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TABLE 2: TITLE</a:t>
            </a:r>
          </a:p>
        </p:txBody>
      </p:sp>
      <p:sp>
        <p:nvSpPr>
          <p:cNvPr id="73" name="Text Box 529">
            <a:extLst>
              <a:ext uri="{FF2B5EF4-FFF2-40B4-BE49-F238E27FC236}">
                <a16:creationId xmlns:a16="http://schemas.microsoft.com/office/drawing/2014/main" id="{CE50F7CB-2E40-F179-D831-DD204D0F6A63}"/>
              </a:ext>
            </a:extLst>
          </p:cNvPr>
          <p:cNvSpPr txBox="1">
            <a:spLocks noChangeArrowheads="1"/>
          </p:cNvSpPr>
          <p:nvPr/>
        </p:nvSpPr>
        <p:spPr bwMode="auto">
          <a:xfrm>
            <a:off x="12388558" y="13066054"/>
            <a:ext cx="3879802" cy="723900"/>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FIGURE 2</a:t>
            </a:r>
          </a:p>
        </p:txBody>
      </p:sp>
      <p:graphicFrame>
        <p:nvGraphicFramePr>
          <p:cNvPr id="74" name="Object 386">
            <a:extLst>
              <a:ext uri="{FF2B5EF4-FFF2-40B4-BE49-F238E27FC236}">
                <a16:creationId xmlns:a16="http://schemas.microsoft.com/office/drawing/2014/main" id="{B9C23F9D-0867-33DE-71CE-1AC571C696B2}"/>
              </a:ext>
            </a:extLst>
          </p:cNvPr>
          <p:cNvGraphicFramePr>
            <a:graphicFrameLocks/>
          </p:cNvGraphicFramePr>
          <p:nvPr>
            <p:extLst>
              <p:ext uri="{D42A27DB-BD31-4B8C-83A1-F6EECF244321}">
                <p14:modId xmlns:p14="http://schemas.microsoft.com/office/powerpoint/2010/main" val="2993040584"/>
              </p:ext>
            </p:extLst>
          </p:nvPr>
        </p:nvGraphicFramePr>
        <p:xfrm>
          <a:off x="13035079" y="13640471"/>
          <a:ext cx="2713460" cy="2411503"/>
        </p:xfrm>
        <a:graphic>
          <a:graphicData uri="http://schemas.openxmlformats.org/drawingml/2006/chart">
            <c:chart xmlns:c="http://schemas.openxmlformats.org/drawingml/2006/chart" xmlns:r="http://schemas.openxmlformats.org/officeDocument/2006/relationships" r:id="rId11"/>
          </a:graphicData>
        </a:graphic>
      </p:graphicFrame>
      <p:sp>
        <p:nvSpPr>
          <p:cNvPr id="75" name="Text Box 579">
            <a:extLst>
              <a:ext uri="{FF2B5EF4-FFF2-40B4-BE49-F238E27FC236}">
                <a16:creationId xmlns:a16="http://schemas.microsoft.com/office/drawing/2014/main" id="{309D8BDA-4F51-32E8-15A2-83D91C700700}"/>
              </a:ext>
            </a:extLst>
          </p:cNvPr>
          <p:cNvSpPr txBox="1">
            <a:spLocks noChangeArrowheads="1"/>
          </p:cNvSpPr>
          <p:nvPr/>
        </p:nvSpPr>
        <p:spPr bwMode="auto">
          <a:xfrm rot="16200000">
            <a:off x="11736875" y="15301610"/>
            <a:ext cx="2225698" cy="2407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89560" tIns="144780" rIns="289560" bIns="144780" anchor="ctr" anchorCtr="1">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lgn="ctr">
              <a:spcBef>
                <a:spcPct val="50000"/>
              </a:spcBef>
              <a:buClrTx/>
              <a:buSzTx/>
            </a:pPr>
            <a:r>
              <a:rPr lang="en-US" sz="1900" dirty="0"/>
              <a:t>Axis label here</a:t>
            </a:r>
          </a:p>
        </p:txBody>
      </p:sp>
      <p:sp>
        <p:nvSpPr>
          <p:cNvPr id="76" name="Text Box 551">
            <a:extLst>
              <a:ext uri="{FF2B5EF4-FFF2-40B4-BE49-F238E27FC236}">
                <a16:creationId xmlns:a16="http://schemas.microsoft.com/office/drawing/2014/main" id="{BBF18BA2-7643-6F9A-0673-F221273DB9F3}"/>
              </a:ext>
            </a:extLst>
          </p:cNvPr>
          <p:cNvSpPr txBox="1">
            <a:spLocks noChangeArrowheads="1"/>
          </p:cNvSpPr>
          <p:nvPr/>
        </p:nvSpPr>
        <p:spPr bwMode="auto">
          <a:xfrm>
            <a:off x="12388558" y="16479441"/>
            <a:ext cx="3854528"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Figure legend </a:t>
            </a:r>
            <a:r>
              <a:rPr lang="en-US" sz="1900" dirty="0" err="1"/>
              <a:t>sdfkj</a:t>
            </a:r>
            <a:r>
              <a:rPr lang="en-US" sz="1900" dirty="0"/>
              <a:t> </a:t>
            </a:r>
            <a:r>
              <a:rPr lang="en-US" sz="1900" dirty="0" err="1"/>
              <a:t>uwer</a:t>
            </a:r>
            <a:r>
              <a:rPr lang="en-US" sz="1900" dirty="0"/>
              <a:t> </a:t>
            </a:r>
            <a:r>
              <a:rPr lang="en-US" sz="1900" dirty="0" err="1"/>
              <a:t>lkjfsjka</a:t>
            </a:r>
            <a:endParaRPr lang="en-US" sz="1900" dirty="0"/>
          </a:p>
        </p:txBody>
      </p:sp>
      <p:sp>
        <p:nvSpPr>
          <p:cNvPr id="77" name="Text Box 528">
            <a:extLst>
              <a:ext uri="{FF2B5EF4-FFF2-40B4-BE49-F238E27FC236}">
                <a16:creationId xmlns:a16="http://schemas.microsoft.com/office/drawing/2014/main" id="{6E0EC1D8-D979-F133-3FEF-1C7439D2964C}"/>
              </a:ext>
            </a:extLst>
          </p:cNvPr>
          <p:cNvSpPr txBox="1">
            <a:spLocks noChangeArrowheads="1"/>
          </p:cNvSpPr>
          <p:nvPr/>
        </p:nvSpPr>
        <p:spPr bwMode="auto">
          <a:xfrm>
            <a:off x="8472714" y="27840977"/>
            <a:ext cx="7616402" cy="2928780"/>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361942" indent="-361942">
              <a:spcBef>
                <a:spcPts val="1227"/>
              </a:spcBef>
              <a:spcAft>
                <a:spcPts val="1227"/>
              </a:spcAft>
              <a:buClr>
                <a:schemeClr val="tx1"/>
              </a:buClr>
              <a:buSzTx/>
              <a:buFont typeface="+mj-lt"/>
              <a:buAutoNum type="arabicPeriod"/>
            </a:pPr>
            <a:r>
              <a:rPr lang="en-US" altLang="ja-JP" sz="1400" dirty="0">
                <a:ea typeface="MS PGothic" pitchFamily="34" charset="-128"/>
              </a:rPr>
              <a:t>Lorem ipsum dolor sit </a:t>
            </a:r>
            <a:r>
              <a:rPr lang="en-US" altLang="ja-JP" sz="1400" dirty="0" err="1">
                <a:ea typeface="MS PGothic" pitchFamily="34" charset="-128"/>
              </a:rPr>
              <a:t>amet</a:t>
            </a:r>
            <a:r>
              <a:rPr lang="en-US" altLang="ja-JP" sz="1400" dirty="0">
                <a:ea typeface="MS PGothic" pitchFamily="34" charset="-128"/>
              </a:rPr>
              <a:t>, </a:t>
            </a:r>
            <a:r>
              <a:rPr lang="en-US" altLang="ja-JP" sz="1400" dirty="0" err="1">
                <a:ea typeface="MS PGothic" pitchFamily="34" charset="-128"/>
              </a:rPr>
              <a:t>consectetur</a:t>
            </a:r>
            <a:r>
              <a:rPr lang="en-US" altLang="ja-JP" sz="1400" dirty="0">
                <a:ea typeface="MS PGothic" pitchFamily="34" charset="-128"/>
              </a:rPr>
              <a:t> </a:t>
            </a:r>
            <a:r>
              <a:rPr lang="en-US" altLang="ja-JP" sz="1400" dirty="0" err="1">
                <a:ea typeface="MS PGothic" pitchFamily="34" charset="-128"/>
              </a:rPr>
              <a:t>adipiscing</a:t>
            </a:r>
            <a:r>
              <a:rPr lang="en-US" altLang="ja-JP" sz="1400" dirty="0">
                <a:ea typeface="MS PGothic" pitchFamily="34" charset="-128"/>
              </a:rPr>
              <a:t> </a:t>
            </a:r>
            <a:r>
              <a:rPr lang="en-US" altLang="ja-JP" sz="1400" dirty="0" err="1">
                <a:ea typeface="MS PGothic" pitchFamily="34" charset="-128"/>
              </a:rPr>
              <a:t>elit</a:t>
            </a:r>
            <a:r>
              <a:rPr lang="en-US" altLang="ja-JP" sz="1400" dirty="0">
                <a:ea typeface="MS PGothic" pitchFamily="34" charset="-128"/>
              </a:rPr>
              <a:t>. Duis </a:t>
            </a:r>
            <a:r>
              <a:rPr lang="en-US" altLang="ja-JP" sz="1400" dirty="0" err="1">
                <a:ea typeface="MS PGothic" pitchFamily="34" charset="-128"/>
              </a:rPr>
              <a:t>eu</a:t>
            </a:r>
            <a:r>
              <a:rPr lang="en-US" altLang="ja-JP" sz="1400" dirty="0">
                <a:ea typeface="MS PGothic" pitchFamily="34" charset="-128"/>
              </a:rPr>
              <a:t> </a:t>
            </a:r>
            <a:r>
              <a:rPr lang="en-US" altLang="ja-JP" sz="1400" dirty="0" err="1">
                <a:ea typeface="MS PGothic" pitchFamily="34" charset="-128"/>
              </a:rPr>
              <a:t>sapien</a:t>
            </a:r>
            <a:r>
              <a:rPr lang="en-US" altLang="ja-JP" sz="1400" dirty="0">
                <a:ea typeface="MS PGothic" pitchFamily="34" charset="-128"/>
              </a:rPr>
              <a:t> </a:t>
            </a:r>
            <a:r>
              <a:rPr lang="en-US" altLang="ja-JP" sz="1400" dirty="0" err="1">
                <a:ea typeface="MS PGothic" pitchFamily="34" charset="-128"/>
              </a:rPr>
              <a:t>metus</a:t>
            </a:r>
            <a:r>
              <a:rPr lang="en-US" altLang="ja-JP" sz="1400" dirty="0">
                <a:ea typeface="MS PGothic" pitchFamily="34" charset="-128"/>
              </a:rPr>
              <a:t>. </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Ihil</a:t>
            </a:r>
            <a:r>
              <a:rPr lang="en-US" altLang="ja-JP" sz="1400" dirty="0">
                <a:ea typeface="MS PGothic" pitchFamily="34" charset="-128"/>
              </a:rPr>
              <a:t> et </a:t>
            </a:r>
            <a:r>
              <a:rPr lang="en-US" altLang="ja-JP" sz="1400" dirty="0" err="1">
                <a:ea typeface="MS PGothic" pitchFamily="34" charset="-128"/>
              </a:rPr>
              <a:t>aut</a:t>
            </a:r>
            <a:r>
              <a:rPr lang="en-US" altLang="ja-JP" sz="1400" dirty="0">
                <a:ea typeface="MS PGothic" pitchFamily="34" charset="-128"/>
              </a:rPr>
              <a:t> </a:t>
            </a:r>
            <a:r>
              <a:rPr lang="en-US" altLang="ja-JP" sz="1400" dirty="0" err="1">
                <a:ea typeface="MS PGothic" pitchFamily="34" charset="-128"/>
              </a:rPr>
              <a:t>aspitiis</a:t>
            </a:r>
            <a:r>
              <a:rPr lang="en-US" altLang="ja-JP" sz="1400" dirty="0">
                <a:ea typeface="MS PGothic" pitchFamily="34" charset="-128"/>
              </a:rPr>
              <a:t> que sit </a:t>
            </a:r>
            <a:r>
              <a:rPr lang="en-US" altLang="ja-JP" sz="1400" dirty="0" err="1">
                <a:ea typeface="MS PGothic" pitchFamily="34" charset="-128"/>
              </a:rPr>
              <a:t>adic</a:t>
            </a:r>
            <a:r>
              <a:rPr lang="en-US" altLang="ja-JP" sz="1400" dirty="0">
                <a:ea typeface="MS PGothic" pitchFamily="34" charset="-128"/>
              </a:rPr>
              <a:t> </a:t>
            </a:r>
            <a:r>
              <a:rPr lang="en-US" altLang="ja-JP" sz="1400" dirty="0" err="1">
                <a:ea typeface="MS PGothic" pitchFamily="34" charset="-128"/>
              </a:rPr>
              <a:t>te</a:t>
            </a:r>
            <a:r>
              <a:rPr lang="en-US" altLang="ja-JP" sz="1400" dirty="0">
                <a:ea typeface="MS PGothic" pitchFamily="34" charset="-128"/>
              </a:rPr>
              <a:t> </a:t>
            </a:r>
            <a:r>
              <a:rPr lang="en-US" altLang="ja-JP" sz="1400" dirty="0" err="1">
                <a:ea typeface="MS PGothic" pitchFamily="34" charset="-128"/>
              </a:rPr>
              <a:t>velitati</a:t>
            </a:r>
            <a:r>
              <a:rPr lang="en-US" altLang="ja-JP" sz="1400" dirty="0">
                <a:ea typeface="MS PGothic" pitchFamily="34" charset="-128"/>
              </a:rPr>
              <a:t> </a:t>
            </a:r>
            <a:r>
              <a:rPr lang="en-US" altLang="ja-JP" sz="1400" dirty="0" err="1">
                <a:ea typeface="MS PGothic" pitchFamily="34" charset="-128"/>
              </a:rPr>
              <a:t>volorum</a:t>
            </a:r>
            <a:r>
              <a:rPr lang="en-US" altLang="ja-JP" sz="1400" dirty="0">
                <a:ea typeface="MS PGothic" pitchFamily="34" charset="-128"/>
              </a:rPr>
              <a:t> </a:t>
            </a:r>
            <a:r>
              <a:rPr lang="en-US" altLang="ja-JP" sz="1400" dirty="0" err="1">
                <a:ea typeface="MS PGothic" pitchFamily="34" charset="-128"/>
              </a:rPr>
              <a:t>vidunte</a:t>
            </a:r>
            <a:r>
              <a:rPr lang="en-US" altLang="ja-JP" sz="1400" dirty="0">
                <a:ea typeface="MS PGothic" pitchFamily="34" charset="-128"/>
              </a:rPr>
              <a:t> </a:t>
            </a:r>
            <a:r>
              <a:rPr lang="en-US" altLang="ja-JP" sz="1400" dirty="0" err="1">
                <a:ea typeface="MS PGothic" pitchFamily="34" charset="-128"/>
              </a:rPr>
              <a:t>coribus</a:t>
            </a:r>
            <a:r>
              <a:rPr lang="en-US" altLang="ja-JP" sz="1400" dirty="0">
                <a:ea typeface="MS PGothic" pitchFamily="34" charset="-128"/>
              </a:rPr>
              <a:t> </a:t>
            </a:r>
            <a:r>
              <a:rPr lang="en-US" altLang="ja-JP" sz="1400" dirty="0" err="1">
                <a:ea typeface="MS PGothic" pitchFamily="34" charset="-128"/>
              </a:rPr>
              <a:t>cilicia</a:t>
            </a:r>
            <a:r>
              <a:rPr lang="en-US" altLang="ja-JP" sz="1400" dirty="0">
                <a:ea typeface="MS PGothic" pitchFamily="34" charset="-128"/>
              </a:rPr>
              <a:t> </a:t>
            </a:r>
            <a:r>
              <a:rPr lang="en-US" altLang="ja-JP" sz="1400" dirty="0" err="1">
                <a:ea typeface="MS PGothic" pitchFamily="34" charset="-128"/>
              </a:rPr>
              <a:t>vitat</a:t>
            </a:r>
            <a:r>
              <a:rPr lang="en-US" altLang="ja-JP" sz="1400" dirty="0">
                <a:ea typeface="MS PGothic" pitchFamily="34" charset="-128"/>
              </a:rPr>
              <a:t> </a:t>
            </a:r>
            <a:r>
              <a:rPr lang="en-US" altLang="ja-JP" sz="1400" dirty="0" err="1">
                <a:ea typeface="MS PGothic" pitchFamily="34" charset="-128"/>
              </a:rPr>
              <a:t>facient</a:t>
            </a:r>
            <a:r>
              <a:rPr lang="en-US" altLang="ja-JP" sz="1400" dirty="0">
                <a:ea typeface="MS PGothic" pitchFamily="34" charset="-128"/>
              </a:rPr>
              <a:t> </a:t>
            </a:r>
            <a:r>
              <a:rPr lang="en-US" altLang="ja-JP" sz="1400" dirty="0" err="1">
                <a:ea typeface="MS PGothic" pitchFamily="34" charset="-128"/>
              </a:rPr>
              <a:t>quiate</a:t>
            </a:r>
            <a:r>
              <a:rPr lang="en-US" altLang="ja-JP" sz="1400" dirty="0">
                <a:ea typeface="MS PGothic" pitchFamily="34" charset="-128"/>
              </a:rPr>
              <a:t> </a:t>
            </a:r>
            <a:r>
              <a:rPr lang="en-US" altLang="ja-JP" sz="1400" dirty="0" err="1">
                <a:ea typeface="MS PGothic" pitchFamily="34" charset="-128"/>
              </a:rPr>
              <a:t>ipide</a:t>
            </a:r>
            <a:r>
              <a:rPr lang="en-US" altLang="ja-JP" sz="1400" dirty="0">
                <a:ea typeface="MS PGothic" pitchFamily="34" charset="-128"/>
              </a:rPr>
              <a:t> verum </a:t>
            </a:r>
            <a:r>
              <a:rPr lang="en-US" altLang="ja-JP" sz="1400" dirty="0" err="1">
                <a:ea typeface="MS PGothic" pitchFamily="34" charset="-128"/>
              </a:rPr>
              <a:t>volluptatis</a:t>
            </a:r>
            <a:r>
              <a:rPr lang="en-US" altLang="ja-JP" sz="1400" dirty="0">
                <a:ea typeface="MS PGothic" pitchFamily="34" charset="-128"/>
              </a:rPr>
              <a:t> </a:t>
            </a:r>
            <a:r>
              <a:rPr lang="en-US" altLang="ja-JP" sz="1400" dirty="0" err="1">
                <a:ea typeface="MS PGothic" pitchFamily="34" charset="-128"/>
              </a:rPr>
              <a:t>aris</a:t>
            </a:r>
            <a:r>
              <a:rPr lang="en-US" altLang="ja-JP" sz="1400" dirty="0">
                <a:ea typeface="MS PGothic" pitchFamily="34" charset="-128"/>
              </a:rPr>
              <a:t> </a:t>
            </a:r>
            <a:r>
              <a:rPr lang="en-US" altLang="ja-JP" sz="1400" dirty="0" err="1">
                <a:ea typeface="MS PGothic" pitchFamily="34" charset="-128"/>
              </a:rPr>
              <a:t>sinis</a:t>
            </a:r>
            <a:r>
              <a:rPr lang="en-US" altLang="ja-JP" sz="1400" dirty="0">
                <a:ea typeface="MS PGothic" pitchFamily="34" charset="-128"/>
              </a:rPr>
              <a:t> </a:t>
            </a:r>
            <a:r>
              <a:rPr lang="en-US" altLang="ja-JP" sz="1400" dirty="0" err="1">
                <a:ea typeface="MS PGothic" pitchFamily="34" charset="-128"/>
              </a:rPr>
              <a:t>comnit</a:t>
            </a:r>
            <a:r>
              <a:rPr lang="en-US" altLang="ja-JP" sz="1400" dirty="0">
                <a:ea typeface="MS PGothic" pitchFamily="34" charset="-128"/>
              </a:rPr>
              <a:t> </a:t>
            </a:r>
            <a:r>
              <a:rPr lang="en-US" altLang="ja-JP" sz="1400" dirty="0" err="1">
                <a:ea typeface="MS PGothic" pitchFamily="34" charset="-128"/>
              </a:rPr>
              <a:t>eturis</a:t>
            </a:r>
            <a:r>
              <a:rPr lang="en-US" altLang="ja-JP" sz="1400" dirty="0">
                <a:ea typeface="MS PGothic" pitchFamily="34" charset="-128"/>
              </a:rPr>
              <a:t>.</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Ebis</a:t>
            </a:r>
            <a:r>
              <a:rPr lang="en-US" altLang="ja-JP" sz="1400" dirty="0">
                <a:ea typeface="MS PGothic" pitchFamily="34" charset="-128"/>
              </a:rPr>
              <a:t> </a:t>
            </a:r>
            <a:r>
              <a:rPr lang="en-US" altLang="ja-JP" sz="1400" dirty="0" err="1">
                <a:ea typeface="MS PGothic" pitchFamily="34" charset="-128"/>
              </a:rPr>
              <a:t>placcaepe</a:t>
            </a:r>
            <a:r>
              <a:rPr lang="en-US" altLang="ja-JP" sz="1400" dirty="0">
                <a:ea typeface="MS PGothic" pitchFamily="34" charset="-128"/>
              </a:rPr>
              <a:t> por </a:t>
            </a:r>
            <a:r>
              <a:rPr lang="en-US" altLang="ja-JP" sz="1400" dirty="0" err="1">
                <a:ea typeface="MS PGothic" pitchFamily="34" charset="-128"/>
              </a:rPr>
              <a:t>si</a:t>
            </a:r>
            <a:r>
              <a:rPr lang="en-US" altLang="ja-JP" sz="1400" dirty="0">
                <a:ea typeface="MS PGothic" pitchFamily="34" charset="-128"/>
              </a:rPr>
              <a:t> </a:t>
            </a:r>
            <a:r>
              <a:rPr lang="en-US" altLang="ja-JP" sz="1400" dirty="0" err="1">
                <a:ea typeface="MS PGothic" pitchFamily="34" charset="-128"/>
              </a:rPr>
              <a:t>corum</a:t>
            </a:r>
            <a:r>
              <a:rPr lang="en-US" altLang="ja-JP" sz="1400" dirty="0">
                <a:ea typeface="MS PGothic" pitchFamily="34" charset="-128"/>
              </a:rPr>
              <a:t> quo </a:t>
            </a:r>
            <a:r>
              <a:rPr lang="en-US" altLang="ja-JP" sz="1400" dirty="0" err="1">
                <a:ea typeface="MS PGothic" pitchFamily="34" charset="-128"/>
              </a:rPr>
              <a:t>idus</a:t>
            </a:r>
            <a:r>
              <a:rPr lang="en-US" altLang="ja-JP" sz="1400" dirty="0">
                <a:ea typeface="MS PGothic" pitchFamily="34" charset="-128"/>
              </a:rPr>
              <a:t> re </a:t>
            </a:r>
            <a:r>
              <a:rPr lang="en-US" altLang="ja-JP" sz="1400" dirty="0" err="1">
                <a:ea typeface="MS PGothic" pitchFamily="34" charset="-128"/>
              </a:rPr>
              <a:t>volendu</a:t>
            </a:r>
            <a:r>
              <a:rPr lang="en-US" altLang="ja-JP" sz="1400" dirty="0">
                <a:ea typeface="MS PGothic" pitchFamily="34" charset="-128"/>
              </a:rPr>
              <a:t> </a:t>
            </a:r>
            <a:r>
              <a:rPr lang="en-US" altLang="ja-JP" sz="1400" dirty="0" err="1">
                <a:ea typeface="MS PGothic" pitchFamily="34" charset="-128"/>
              </a:rPr>
              <a:t>sciunt</a:t>
            </a:r>
            <a:r>
              <a:rPr lang="en-US" altLang="ja-JP" sz="1400" dirty="0">
                <a:ea typeface="MS PGothic" pitchFamily="34" charset="-128"/>
              </a:rPr>
              <a:t> </a:t>
            </a:r>
            <a:r>
              <a:rPr lang="en-US" altLang="ja-JP" sz="1400" dirty="0" err="1">
                <a:ea typeface="MS PGothic" pitchFamily="34" charset="-128"/>
              </a:rPr>
              <a:t>explabo</a:t>
            </a:r>
            <a:r>
              <a:rPr lang="en-US" altLang="ja-JP" sz="1400" dirty="0">
                <a:ea typeface="MS PGothic" pitchFamily="34" charset="-128"/>
              </a:rPr>
              <a:t>.</a:t>
            </a:r>
          </a:p>
          <a:p>
            <a:pPr marL="361942" indent="-361942">
              <a:spcBef>
                <a:spcPts val="1227"/>
              </a:spcBef>
              <a:spcAft>
                <a:spcPts val="1227"/>
              </a:spcAft>
              <a:buClr>
                <a:schemeClr val="tx1"/>
              </a:buClr>
              <a:buSzTx/>
              <a:buFont typeface="+mj-lt"/>
              <a:buAutoNum type="arabicPeriod"/>
            </a:pPr>
            <a:r>
              <a:rPr lang="en-US" altLang="ja-JP" sz="1400" dirty="0" err="1">
                <a:ea typeface="MS PGothic" pitchFamily="34" charset="-128"/>
              </a:rPr>
              <a:t>Quiaepeles</a:t>
            </a:r>
            <a:r>
              <a:rPr lang="en-US" altLang="ja-JP" sz="1400" dirty="0">
                <a:ea typeface="MS PGothic" pitchFamily="34" charset="-128"/>
              </a:rPr>
              <a:t> et, is </a:t>
            </a:r>
            <a:r>
              <a:rPr lang="en-US" altLang="ja-JP" sz="1400" dirty="0" err="1">
                <a:ea typeface="MS PGothic" pitchFamily="34" charset="-128"/>
              </a:rPr>
              <a:t>apelit</a:t>
            </a:r>
            <a:r>
              <a:rPr lang="en-US" altLang="ja-JP" sz="1400" dirty="0">
                <a:ea typeface="MS PGothic" pitchFamily="34" charset="-128"/>
              </a:rPr>
              <a:t> et </a:t>
            </a:r>
            <a:r>
              <a:rPr lang="en-US" altLang="ja-JP" sz="1400" dirty="0" err="1">
                <a:ea typeface="MS PGothic" pitchFamily="34" charset="-128"/>
              </a:rPr>
              <a:t>latibust</a:t>
            </a:r>
            <a:r>
              <a:rPr lang="en-US" altLang="ja-JP" sz="1400" dirty="0">
                <a:ea typeface="MS PGothic" pitchFamily="34" charset="-128"/>
              </a:rPr>
              <a:t> </a:t>
            </a:r>
            <a:r>
              <a:rPr lang="en-US" altLang="ja-JP" sz="1400" dirty="0" err="1">
                <a:ea typeface="MS PGothic" pitchFamily="34" charset="-128"/>
              </a:rPr>
              <a:t>molessit</a:t>
            </a:r>
            <a:r>
              <a:rPr lang="en-US" altLang="ja-JP" sz="1400" dirty="0">
                <a:ea typeface="MS PGothic" pitchFamily="34" charset="-128"/>
              </a:rPr>
              <a:t> pos </a:t>
            </a:r>
            <a:r>
              <a:rPr lang="en-US" altLang="ja-JP" sz="1400" dirty="0" err="1">
                <a:ea typeface="MS PGothic" pitchFamily="34" charset="-128"/>
              </a:rPr>
              <a:t>explam</a:t>
            </a:r>
            <a:r>
              <a:rPr lang="en-US" altLang="ja-JP" sz="1400" dirty="0">
                <a:ea typeface="MS PGothic" pitchFamily="34" charset="-128"/>
              </a:rPr>
              <a:t>. </a:t>
            </a:r>
            <a:r>
              <a:rPr lang="en-US" altLang="ja-JP" sz="1400" dirty="0" err="1">
                <a:ea typeface="MS PGothic" pitchFamily="34" charset="-128"/>
              </a:rPr>
              <a:t>Vidunte</a:t>
            </a:r>
            <a:r>
              <a:rPr lang="en-US" altLang="ja-JP" sz="1400" dirty="0">
                <a:ea typeface="MS PGothic" pitchFamily="34" charset="-128"/>
              </a:rPr>
              <a:t> </a:t>
            </a:r>
            <a:r>
              <a:rPr lang="en-US" altLang="ja-JP" sz="1400" dirty="0" err="1">
                <a:ea typeface="MS PGothic" pitchFamily="34" charset="-128"/>
              </a:rPr>
              <a:t>coribus</a:t>
            </a:r>
            <a:r>
              <a:rPr lang="en-US" altLang="ja-JP" sz="1400" dirty="0">
                <a:ea typeface="MS PGothic" pitchFamily="34" charset="-128"/>
              </a:rPr>
              <a:t> </a:t>
            </a:r>
            <a:r>
              <a:rPr lang="en-US" altLang="ja-JP" sz="1400" dirty="0" err="1">
                <a:ea typeface="MS PGothic" pitchFamily="34" charset="-128"/>
              </a:rPr>
              <a:t>cilicia</a:t>
            </a:r>
            <a:r>
              <a:rPr lang="en-US" altLang="ja-JP" sz="1400" dirty="0">
                <a:ea typeface="MS PGothic" pitchFamily="34" charset="-128"/>
              </a:rPr>
              <a:t> </a:t>
            </a:r>
            <a:r>
              <a:rPr lang="en-US" altLang="ja-JP" sz="1400" dirty="0" err="1">
                <a:ea typeface="MS PGothic" pitchFamily="34" charset="-128"/>
              </a:rPr>
              <a:t>vitat</a:t>
            </a:r>
            <a:r>
              <a:rPr lang="en-US" altLang="ja-JP" sz="1400" dirty="0">
                <a:ea typeface="MS PGothic" pitchFamily="34" charset="-128"/>
              </a:rPr>
              <a:t> </a:t>
            </a:r>
            <a:r>
              <a:rPr lang="en-US" altLang="ja-JP" sz="1400" dirty="0" err="1">
                <a:ea typeface="MS PGothic" pitchFamily="34" charset="-128"/>
              </a:rPr>
              <a:t>facient</a:t>
            </a:r>
            <a:r>
              <a:rPr lang="en-US" altLang="ja-JP" sz="1400" dirty="0">
                <a:ea typeface="MS PGothic" pitchFamily="34" charset="-128"/>
              </a:rPr>
              <a:t> </a:t>
            </a:r>
            <a:r>
              <a:rPr lang="en-US" altLang="ja-JP" sz="1400" dirty="0" err="1">
                <a:ea typeface="MS PGothic" pitchFamily="34" charset="-128"/>
              </a:rPr>
              <a:t>quiate</a:t>
            </a:r>
            <a:r>
              <a:rPr lang="en-US" altLang="ja-JP" sz="1400" dirty="0">
                <a:ea typeface="MS PGothic" pitchFamily="34" charset="-128"/>
              </a:rPr>
              <a:t> </a:t>
            </a:r>
            <a:r>
              <a:rPr lang="en-US" altLang="ja-JP" sz="1400" dirty="0" err="1">
                <a:ea typeface="MS PGothic" pitchFamily="34" charset="-128"/>
              </a:rPr>
              <a:t>ipide</a:t>
            </a:r>
            <a:r>
              <a:rPr lang="en-US" altLang="ja-JP" sz="1400" dirty="0">
                <a:ea typeface="MS PGothic" pitchFamily="34" charset="-128"/>
              </a:rPr>
              <a:t> verum </a:t>
            </a:r>
          </a:p>
        </p:txBody>
      </p:sp>
    </p:spTree>
    <p:custDataLst>
      <p:custData r:id="rId1"/>
      <p:custData r:id="rId2"/>
    </p:custDataLst>
    <p:extLst>
      <p:ext uri="{BB962C8B-B14F-4D97-AF65-F5344CB8AC3E}">
        <p14:creationId xmlns:p14="http://schemas.microsoft.com/office/powerpoint/2010/main" val="1146754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EB3B0A-1FBA-7E26-A36B-DE8567B938C5}"/>
              </a:ext>
            </a:extLst>
          </p:cNvPr>
          <p:cNvSpPr>
            <a:spLocks noGrp="1"/>
          </p:cNvSpPr>
          <p:nvPr>
            <p:ph type="body" sz="quarter" idx="10"/>
          </p:nvPr>
        </p:nvSpPr>
        <p:spPr/>
        <p:txBody>
          <a:bodyPr/>
          <a:lstStyle/>
          <a:p>
            <a:r>
              <a:rPr lang="en-US" dirty="0"/>
              <a:t>Main point here.</a:t>
            </a:r>
          </a:p>
        </p:txBody>
      </p:sp>
      <p:sp>
        <p:nvSpPr>
          <p:cNvPr id="3" name="Text Placeholder 2">
            <a:extLst>
              <a:ext uri="{FF2B5EF4-FFF2-40B4-BE49-F238E27FC236}">
                <a16:creationId xmlns:a16="http://schemas.microsoft.com/office/drawing/2014/main" id="{32232A04-598F-99FD-3E9A-2F1A83115B42}"/>
              </a:ext>
            </a:extLst>
          </p:cNvPr>
          <p:cNvSpPr>
            <a:spLocks noGrp="1"/>
          </p:cNvSpPr>
          <p:nvPr>
            <p:ph type="body" sz="quarter" idx="11"/>
          </p:nvPr>
        </p:nvSpPr>
        <p:spPr/>
        <p:txBody>
          <a:bodyPr>
            <a:noAutofit/>
          </a:bodyPr>
          <a:lstStyle/>
          <a:p>
            <a:r>
              <a:rPr lang="en-US" dirty="0"/>
              <a:t>Be succinct. </a:t>
            </a:r>
            <a:br>
              <a:rPr lang="en-US" dirty="0"/>
            </a:br>
            <a:r>
              <a:rPr lang="en-US" dirty="0"/>
              <a:t>Use plain language.</a:t>
            </a:r>
          </a:p>
        </p:txBody>
      </p:sp>
      <p:sp>
        <p:nvSpPr>
          <p:cNvPr id="8" name="Text Box 343">
            <a:extLst>
              <a:ext uri="{FF2B5EF4-FFF2-40B4-BE49-F238E27FC236}">
                <a16:creationId xmlns:a16="http://schemas.microsoft.com/office/drawing/2014/main" id="{1E14A919-62DF-7800-73EE-DAE061E7EF7B}"/>
              </a:ext>
            </a:extLst>
          </p:cNvPr>
          <p:cNvSpPr txBox="1">
            <a:spLocks noChangeArrowheads="1"/>
          </p:cNvSpPr>
          <p:nvPr/>
        </p:nvSpPr>
        <p:spPr bwMode="auto">
          <a:xfrm>
            <a:off x="774700" y="23087255"/>
            <a:ext cx="7239000" cy="2208928"/>
          </a:xfrm>
          <a:prstGeom prst="rect">
            <a:avLst/>
          </a:prstGeom>
          <a:noFill/>
          <a:ln>
            <a:noFill/>
          </a:ln>
          <a:effectLst/>
        </p:spPr>
        <p:txBody>
          <a:bodyPr wrap="square" lIns="361950" tIns="72390" rIns="217170" bIns="217170">
            <a:noAutofit/>
          </a:bodyPr>
          <a:lstStyle>
            <a:lvl1pPr marL="114300" defTabSz="457200">
              <a:defRPr>
                <a:solidFill>
                  <a:schemeClr val="tx1"/>
                </a:solidFill>
                <a:latin typeface="Arial" charset="0"/>
                <a:cs typeface="Arial" charset="0"/>
              </a:defRPr>
            </a:lvl1pPr>
            <a:lvl2pPr marL="1257300" indent="-400050" defTabSz="457200">
              <a:defRPr>
                <a:solidFill>
                  <a:schemeClr val="tx1"/>
                </a:solidFill>
                <a:latin typeface="Arial" charset="0"/>
                <a:cs typeface="Arial" charset="0"/>
              </a:defRPr>
            </a:lvl2pPr>
            <a:lvl3pPr marL="1371600" defTabSz="457200">
              <a:defRPr>
                <a:solidFill>
                  <a:schemeClr val="tx1"/>
                </a:solidFill>
                <a:latin typeface="Arial" charset="0"/>
                <a:cs typeface="Arial" charset="0"/>
              </a:defRPr>
            </a:lvl3pPr>
            <a:lvl4pPr marL="1485900" defTabSz="457200">
              <a:defRPr>
                <a:solidFill>
                  <a:schemeClr val="tx1"/>
                </a:solidFill>
                <a:latin typeface="Arial" charset="0"/>
                <a:cs typeface="Arial" charset="0"/>
              </a:defRPr>
            </a:lvl4pPr>
            <a:lvl5pPr defTabSz="457200">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algn="l">
              <a:spcBef>
                <a:spcPts val="950"/>
              </a:spcBef>
              <a:spcAft>
                <a:spcPts val="950"/>
              </a:spcAft>
              <a:buClr>
                <a:schemeClr val="tx1"/>
              </a:buCl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a:t>
            </a:r>
            <a:r>
              <a:rPr lang="en-US" altLang="ja-JP" sz="2400" dirty="0" err="1">
                <a:ea typeface="MS PGothic" pitchFamily="34" charset="-128"/>
              </a:rPr>
              <a:t>felis</a:t>
            </a:r>
            <a:r>
              <a:rPr lang="en-US" altLang="ja-JP" sz="2400" dirty="0">
                <a:ea typeface="MS PGothic" pitchFamily="34" charset="-128"/>
              </a:rPr>
              <a:t>, at </a:t>
            </a:r>
            <a:r>
              <a:rPr lang="en-US" altLang="ja-JP" sz="2400" dirty="0" err="1">
                <a:ea typeface="MS PGothic" pitchFamily="34" charset="-128"/>
              </a:rPr>
              <a:t>euismod</a:t>
            </a:r>
            <a:r>
              <a:rPr lang="en-US" altLang="ja-JP" sz="2400" dirty="0">
                <a:ea typeface="MS PGothic" pitchFamily="34" charset="-128"/>
              </a:rPr>
              <a:t> dolor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 </a:t>
            </a:r>
            <a:r>
              <a:rPr lang="en-US" altLang="ja-JP" sz="2400" dirty="0" err="1">
                <a:ea typeface="MS PGothic" pitchFamily="34" charset="-128"/>
              </a:rPr>
              <a:t>vehicula</a:t>
            </a:r>
            <a:r>
              <a:rPr lang="en-US" altLang="ja-JP" sz="2400" dirty="0">
                <a:ea typeface="MS PGothic" pitchFamily="34" charset="-128"/>
              </a:rPr>
              <a:t>.</a:t>
            </a:r>
          </a:p>
        </p:txBody>
      </p:sp>
      <p:sp>
        <p:nvSpPr>
          <p:cNvPr id="9" name="Text Box 144">
            <a:extLst>
              <a:ext uri="{FF2B5EF4-FFF2-40B4-BE49-F238E27FC236}">
                <a16:creationId xmlns:a16="http://schemas.microsoft.com/office/drawing/2014/main" id="{011778DB-3086-3E96-7D8A-28163C336E47}"/>
              </a:ext>
            </a:extLst>
          </p:cNvPr>
          <p:cNvSpPr txBox="1">
            <a:spLocks noChangeArrowheads="1"/>
          </p:cNvSpPr>
          <p:nvPr/>
        </p:nvSpPr>
        <p:spPr bwMode="auto">
          <a:xfrm>
            <a:off x="774700" y="22399184"/>
            <a:ext cx="7239000" cy="579710"/>
          </a:xfrm>
          <a:prstGeom prst="rect">
            <a:avLst/>
          </a:prstGeom>
          <a:noFill/>
          <a:ln>
            <a:noFill/>
          </a:ln>
          <a:effectLst/>
        </p:spPr>
        <p:txBody>
          <a:bodyPr wrap="square" lIns="361950" anchor="ctr" anchorCtr="0">
            <a:spAutoFit/>
          </a:bodyPr>
          <a:lstStyle>
            <a:defPPr>
              <a:defRPr lang="en-US"/>
            </a:defPPr>
            <a:lvl1pPr defTabSz="2638425">
              <a:spcBef>
                <a:spcPct val="50000"/>
              </a:spcBef>
              <a:defRPr sz="2800" b="1">
                <a:solidFill>
                  <a:schemeClr val="accent1"/>
                </a:solidFill>
              </a:defRPr>
            </a:lvl1pPr>
            <a:lvl2pPr defTabSz="2638425"/>
            <a:lvl3pPr defTabSz="2638425"/>
            <a:lvl4pPr defTabSz="2638425"/>
            <a:lvl5pPr defTabSz="2638425"/>
            <a:lvl6pPr defTabSz="2638425" fontAlgn="base">
              <a:spcBef>
                <a:spcPct val="0"/>
              </a:spcBef>
              <a:spcAft>
                <a:spcPct val="0"/>
              </a:spcAft>
            </a:lvl6pPr>
            <a:lvl7pPr defTabSz="2638425" fontAlgn="base">
              <a:spcBef>
                <a:spcPct val="0"/>
              </a:spcBef>
              <a:spcAft>
                <a:spcPct val="0"/>
              </a:spcAft>
            </a:lvl7pPr>
            <a:lvl8pPr defTabSz="2638425" fontAlgn="base">
              <a:spcBef>
                <a:spcPct val="0"/>
              </a:spcBef>
              <a:spcAft>
                <a:spcPct val="0"/>
              </a:spcAft>
            </a:lvl8pPr>
            <a:lvl9pPr defTabSz="2638425" fontAlgn="base">
              <a:spcBef>
                <a:spcPct val="0"/>
              </a:spcBef>
              <a:spcAft>
                <a:spcPct val="0"/>
              </a:spcAft>
            </a:lvl9pPr>
          </a:lstStyle>
          <a:p>
            <a:pPr algn="l"/>
            <a:r>
              <a:rPr lang="en-US" sz="3200" dirty="0"/>
              <a:t>METHODS</a:t>
            </a:r>
          </a:p>
        </p:txBody>
      </p:sp>
      <p:sp>
        <p:nvSpPr>
          <p:cNvPr id="10" name="Text Box 44">
            <a:extLst>
              <a:ext uri="{FF2B5EF4-FFF2-40B4-BE49-F238E27FC236}">
                <a16:creationId xmlns:a16="http://schemas.microsoft.com/office/drawing/2014/main" id="{CDEB8C22-A522-6B8C-47A1-82B6A55D8D09}"/>
              </a:ext>
            </a:extLst>
          </p:cNvPr>
          <p:cNvSpPr txBox="1">
            <a:spLocks noChangeArrowheads="1"/>
          </p:cNvSpPr>
          <p:nvPr/>
        </p:nvSpPr>
        <p:spPr bwMode="auto">
          <a:xfrm>
            <a:off x="774700" y="17545909"/>
            <a:ext cx="7239000" cy="579710"/>
          </a:xfrm>
          <a:prstGeom prst="rect">
            <a:avLst/>
          </a:prstGeom>
          <a:noFill/>
          <a:ln>
            <a:noFill/>
          </a:ln>
          <a:effectLst/>
        </p:spPr>
        <p:txBody>
          <a:bodyPr wrap="square" lIns="361950" anchor="ctr" anchorCtr="0">
            <a:spAutoFit/>
          </a:bodyPr>
          <a:lstStyle>
            <a:defPPr>
              <a:defRPr lang="en-US"/>
            </a:defPPr>
            <a:lvl1pPr defTabSz="2638425">
              <a:spcBef>
                <a:spcPct val="50000"/>
              </a:spcBef>
              <a:defRPr sz="2800" b="1">
                <a:solidFill>
                  <a:schemeClr val="accent1"/>
                </a:solidFill>
              </a:defRPr>
            </a:lvl1pPr>
            <a:lvl2pPr defTabSz="2638425"/>
            <a:lvl3pPr defTabSz="2638425"/>
            <a:lvl4pPr defTabSz="2638425"/>
            <a:lvl5pPr defTabSz="2638425"/>
            <a:lvl6pPr defTabSz="2638425" fontAlgn="base">
              <a:spcBef>
                <a:spcPct val="0"/>
              </a:spcBef>
              <a:spcAft>
                <a:spcPct val="0"/>
              </a:spcAft>
            </a:lvl6pPr>
            <a:lvl7pPr defTabSz="2638425" fontAlgn="base">
              <a:spcBef>
                <a:spcPct val="0"/>
              </a:spcBef>
              <a:spcAft>
                <a:spcPct val="0"/>
              </a:spcAft>
            </a:lvl7pPr>
            <a:lvl8pPr defTabSz="2638425" fontAlgn="base">
              <a:spcBef>
                <a:spcPct val="0"/>
              </a:spcBef>
              <a:spcAft>
                <a:spcPct val="0"/>
              </a:spcAft>
            </a:lvl8pPr>
            <a:lvl9pPr defTabSz="2638425" fontAlgn="base">
              <a:spcBef>
                <a:spcPct val="0"/>
              </a:spcBef>
              <a:spcAft>
                <a:spcPct val="0"/>
              </a:spcAft>
            </a:lvl9pPr>
          </a:lstStyle>
          <a:p>
            <a:pPr algn="l"/>
            <a:r>
              <a:rPr lang="en-US" sz="3200" dirty="0"/>
              <a:t>INTRODUCTION</a:t>
            </a:r>
          </a:p>
        </p:txBody>
      </p:sp>
      <p:sp>
        <p:nvSpPr>
          <p:cNvPr id="11" name="Text Box 326">
            <a:extLst>
              <a:ext uri="{FF2B5EF4-FFF2-40B4-BE49-F238E27FC236}">
                <a16:creationId xmlns:a16="http://schemas.microsoft.com/office/drawing/2014/main" id="{4516BBAF-2AEC-9B69-AA18-77477820CD9A}"/>
              </a:ext>
            </a:extLst>
          </p:cNvPr>
          <p:cNvSpPr txBox="1">
            <a:spLocks noChangeArrowheads="1"/>
          </p:cNvSpPr>
          <p:nvPr/>
        </p:nvSpPr>
        <p:spPr bwMode="auto">
          <a:xfrm>
            <a:off x="774700" y="18198352"/>
            <a:ext cx="7239000" cy="4570207"/>
          </a:xfrm>
          <a:prstGeom prst="rect">
            <a:avLst/>
          </a:prstGeom>
          <a:noFill/>
          <a:ln>
            <a:noFill/>
          </a:ln>
          <a:effectLst/>
        </p:spPr>
        <p:txBody>
          <a:bodyPr wrap="square" lIns="361950" tIns="72390" rIns="217170" bIns="217170">
            <a:noAutofit/>
          </a:bodyPr>
          <a:lstStyle>
            <a:lvl1pPr marL="114300" defTabSz="457200">
              <a:defRPr>
                <a:solidFill>
                  <a:schemeClr val="tx1"/>
                </a:solidFill>
                <a:latin typeface="Arial" charset="0"/>
                <a:cs typeface="Arial" charset="0"/>
              </a:defRPr>
            </a:lvl1pPr>
            <a:lvl2pPr marL="1257300" indent="-400050" defTabSz="457200">
              <a:defRPr>
                <a:solidFill>
                  <a:schemeClr val="tx1"/>
                </a:solidFill>
                <a:latin typeface="Arial" charset="0"/>
                <a:cs typeface="Arial" charset="0"/>
              </a:defRPr>
            </a:lvl2pPr>
            <a:lvl3pPr marL="1371600" defTabSz="457200">
              <a:defRPr>
                <a:solidFill>
                  <a:schemeClr val="tx1"/>
                </a:solidFill>
                <a:latin typeface="Arial" charset="0"/>
                <a:cs typeface="Arial" charset="0"/>
              </a:defRPr>
            </a:lvl3pPr>
            <a:lvl4pPr marL="1485900" defTabSz="457200">
              <a:defRPr>
                <a:solidFill>
                  <a:schemeClr val="tx1"/>
                </a:solidFill>
                <a:latin typeface="Arial" charset="0"/>
                <a:cs typeface="Arial" charset="0"/>
              </a:defRPr>
            </a:lvl4pPr>
            <a:lvl5pPr defTabSz="457200">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8998" indent="-278998" algn="l">
              <a:spcBef>
                <a:spcPts val="950"/>
              </a:spcBef>
              <a:spcAft>
                <a:spcPts val="950"/>
              </a:spcAft>
              <a:buClr>
                <a:schemeClr val="tx1"/>
              </a:buClr>
              <a:buFont typeface="Arial" panose="020B0604020202020204" pitchFamily="34" charset="0"/>
              <a:buChar char="•"/>
            </a:pPr>
            <a:r>
              <a:rPr lang="en-US" altLang="ja-JP" sz="2400" dirty="0" err="1">
                <a:ea typeface="MS PGothic" pitchFamily="34" charset="-128"/>
              </a:rPr>
              <a:t>Vivamus</a:t>
            </a:r>
            <a:r>
              <a:rPr lang="en-US" altLang="ja-JP" sz="2400" dirty="0">
                <a:ea typeface="MS PGothic" pitchFamily="34" charset="-128"/>
              </a:rPr>
              <a:t> </a:t>
            </a:r>
            <a:r>
              <a:rPr lang="en-US" altLang="ja-JP" sz="2400" dirty="0" err="1">
                <a:ea typeface="MS PGothic" pitchFamily="34" charset="-128"/>
              </a:rPr>
              <a:t>urna</a:t>
            </a:r>
            <a:r>
              <a:rPr lang="en-US" altLang="ja-JP" sz="2400" dirty="0">
                <a:ea typeface="MS PGothic" pitchFamily="34" charset="-128"/>
              </a:rPr>
              <a:t> massa,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a:t>
            </a:r>
          </a:p>
          <a:p>
            <a:pPr marL="278998" indent="-278998" algn="l">
              <a:spcBef>
                <a:spcPts val="950"/>
              </a:spcBef>
              <a:spcAft>
                <a:spcPts val="950"/>
              </a:spcAft>
              <a:buClr>
                <a:schemeClr val="tx1"/>
              </a:buClr>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 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a:t>
            </a:r>
            <a:r>
              <a:rPr lang="en-US" altLang="ja-JP" sz="2400" dirty="0" err="1">
                <a:ea typeface="MS PGothic" pitchFamily="34" charset="-128"/>
              </a:rPr>
              <a:t>felis</a:t>
            </a:r>
            <a:r>
              <a:rPr lang="en-US" altLang="ja-JP" sz="2400" dirty="0">
                <a:ea typeface="MS PGothic" pitchFamily="34" charset="-128"/>
              </a:rPr>
              <a:t>.</a:t>
            </a:r>
          </a:p>
          <a:p>
            <a:pPr marL="278998" indent="-278998" algn="l">
              <a:spcBef>
                <a:spcPts val="950"/>
              </a:spcBef>
              <a:spcAft>
                <a:spcPts val="950"/>
              </a:spcAft>
              <a:buClr>
                <a:schemeClr val="tx1"/>
              </a:buClr>
              <a:buFont typeface="Arial" panose="020B0604020202020204" pitchFamily="34" charset="0"/>
              <a:buChar char="•"/>
            </a:pPr>
            <a:r>
              <a:rPr lang="en-US" altLang="ja-JP" sz="2400" dirty="0" err="1">
                <a:ea typeface="MS PGothic" pitchFamily="34" charset="-128"/>
              </a:rPr>
              <a:t>Vivamus</a:t>
            </a:r>
            <a:r>
              <a:rPr lang="en-US" altLang="ja-JP" sz="2400" dirty="0">
                <a:ea typeface="MS PGothic" pitchFamily="34" charset="-128"/>
              </a:rPr>
              <a:t> </a:t>
            </a:r>
            <a:r>
              <a:rPr lang="en-US" altLang="ja-JP" sz="2400" dirty="0" err="1">
                <a:ea typeface="MS PGothic" pitchFamily="34" charset="-128"/>
              </a:rPr>
              <a:t>urna</a:t>
            </a:r>
            <a:r>
              <a:rPr lang="en-US" altLang="ja-JP" sz="2400" dirty="0">
                <a:ea typeface="MS PGothic" pitchFamily="34" charset="-128"/>
              </a:rPr>
              <a:t> </a:t>
            </a:r>
            <a:r>
              <a:rPr lang="en-US" altLang="ja-JP" sz="2400" dirty="0" err="1">
                <a:ea typeface="MS PGothic" pitchFamily="34" charset="-128"/>
              </a:rPr>
              <a:t>massa</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a:t>
            </a:r>
          </a:p>
          <a:p>
            <a:pPr marL="278998" indent="-278998" algn="l">
              <a:spcBef>
                <a:spcPts val="950"/>
              </a:spcBef>
              <a:spcAft>
                <a:spcPts val="950"/>
              </a:spcAft>
              <a:buClr>
                <a:schemeClr val="tx1"/>
              </a:buClr>
              <a:buFont typeface="Arial" panose="020B0604020202020204" pitchFamily="34" charset="0"/>
              <a:buChar char="•"/>
            </a:pPr>
            <a:endParaRPr lang="en-US" altLang="ja-JP" sz="2400" dirty="0">
              <a:ea typeface="MS PGothic" pitchFamily="34" charset="-128"/>
            </a:endParaRPr>
          </a:p>
        </p:txBody>
      </p:sp>
      <p:sp>
        <p:nvSpPr>
          <p:cNvPr id="15" name="Text Box 343">
            <a:extLst>
              <a:ext uri="{FF2B5EF4-FFF2-40B4-BE49-F238E27FC236}">
                <a16:creationId xmlns:a16="http://schemas.microsoft.com/office/drawing/2014/main" id="{D5B4D9F0-5FD1-E1F4-3011-F4A5AC4FB1F8}"/>
              </a:ext>
            </a:extLst>
          </p:cNvPr>
          <p:cNvSpPr txBox="1">
            <a:spLocks noChangeArrowheads="1"/>
          </p:cNvSpPr>
          <p:nvPr/>
        </p:nvSpPr>
        <p:spPr bwMode="auto">
          <a:xfrm>
            <a:off x="9410700" y="22197526"/>
            <a:ext cx="7239000" cy="5124480"/>
          </a:xfrm>
          <a:prstGeom prst="rect">
            <a:avLst/>
          </a:prstGeom>
          <a:noFill/>
          <a:ln>
            <a:noFill/>
          </a:ln>
          <a:effectLst/>
        </p:spPr>
        <p:txBody>
          <a:bodyPr wrap="square" lIns="361950" tIns="72390" rIns="217170" bIns="217170">
            <a:spAutoFit/>
          </a:bodyPr>
          <a:lstStyle>
            <a:lvl1pPr marL="114300" defTabSz="457200">
              <a:defRPr>
                <a:solidFill>
                  <a:schemeClr val="tx1"/>
                </a:solidFill>
                <a:latin typeface="Arial" charset="0"/>
                <a:cs typeface="Arial" charset="0"/>
              </a:defRPr>
            </a:lvl1pPr>
            <a:lvl2pPr marL="1257300" indent="-400050" defTabSz="457200">
              <a:defRPr>
                <a:solidFill>
                  <a:schemeClr val="tx1"/>
                </a:solidFill>
                <a:latin typeface="Arial" charset="0"/>
                <a:cs typeface="Arial" charset="0"/>
              </a:defRPr>
            </a:lvl2pPr>
            <a:lvl3pPr marL="1371600" defTabSz="457200">
              <a:defRPr>
                <a:solidFill>
                  <a:schemeClr val="tx1"/>
                </a:solidFill>
                <a:latin typeface="Arial" charset="0"/>
                <a:cs typeface="Arial" charset="0"/>
              </a:defRPr>
            </a:lvl3pPr>
            <a:lvl4pPr marL="1485900" defTabSz="457200">
              <a:defRPr>
                <a:solidFill>
                  <a:schemeClr val="tx1"/>
                </a:solidFill>
                <a:latin typeface="Arial" charset="0"/>
                <a:cs typeface="Arial" charset="0"/>
              </a:defRPr>
            </a:lvl4pPr>
            <a:lvl5pPr defTabSz="457200">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1457" indent="-271457" algn="l">
              <a:spcBef>
                <a:spcPts val="950"/>
              </a:spcBef>
              <a:spcAft>
                <a:spcPts val="950"/>
              </a:spcAft>
              <a:buClr>
                <a:schemeClr val="tx1"/>
              </a:buClr>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a:t>
            </a:r>
          </a:p>
          <a:p>
            <a:pPr marL="271457" indent="-271457" algn="l">
              <a:spcBef>
                <a:spcPts val="950"/>
              </a:spcBef>
              <a:spcAft>
                <a:spcPts val="950"/>
              </a:spcAft>
              <a:buClr>
                <a:schemeClr val="tx1"/>
              </a:buClr>
              <a:buFont typeface="Arial" panose="020B0604020202020204" pitchFamily="34" charset="0"/>
              <a:buChar char="•"/>
            </a:pPr>
            <a:r>
              <a:rPr lang="en-US" altLang="ja-JP" sz="2400" dirty="0">
                <a:ea typeface="MS PGothic" pitchFamily="34" charset="-128"/>
              </a:rPr>
              <a:t>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felis, at </a:t>
            </a:r>
            <a:r>
              <a:rPr lang="en-US" altLang="ja-JP" sz="2400" dirty="0" err="1">
                <a:ea typeface="MS PGothic" pitchFamily="34" charset="-128"/>
              </a:rPr>
              <a:t>euismod</a:t>
            </a:r>
            <a:r>
              <a:rPr lang="en-US" altLang="ja-JP" sz="2400" dirty="0">
                <a:ea typeface="MS PGothic" pitchFamily="34" charset="-128"/>
              </a:rPr>
              <a:t> dolor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a:t>
            </a:r>
          </a:p>
          <a:p>
            <a:pPr marL="281511" indent="-281511" algn="l">
              <a:spcBef>
                <a:spcPts val="950"/>
              </a:spcBef>
              <a:spcAft>
                <a:spcPts val="950"/>
              </a:spcAft>
              <a:buClr>
                <a:schemeClr val="tx1"/>
              </a:buClr>
              <a:buFont typeface="Arial" panose="020B0604020202020204" pitchFamily="34" charset="0"/>
              <a:buChar char="•"/>
            </a:pPr>
            <a:r>
              <a:rPr lang="en-US" altLang="ja-JP" sz="2400" dirty="0" err="1">
                <a:ea typeface="MS PGothic" pitchFamily="34" charset="-128"/>
              </a:rPr>
              <a:t>Vivamus</a:t>
            </a:r>
            <a:r>
              <a:rPr lang="en-US" altLang="ja-JP" sz="2400" dirty="0">
                <a:ea typeface="MS PGothic" pitchFamily="34" charset="-128"/>
              </a:rPr>
              <a:t> </a:t>
            </a:r>
            <a:r>
              <a:rPr lang="en-US" altLang="ja-JP" sz="2400" dirty="0" err="1">
                <a:ea typeface="MS PGothic" pitchFamily="34" charset="-128"/>
              </a:rPr>
              <a:t>urna</a:t>
            </a:r>
            <a:r>
              <a:rPr lang="en-US" altLang="ja-JP" sz="2400" dirty="0">
                <a:ea typeface="MS PGothic" pitchFamily="34" charset="-128"/>
              </a:rPr>
              <a:t> massa,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faucibus</a:t>
            </a:r>
            <a:r>
              <a:rPr lang="en-US" altLang="ja-JP" sz="2400" dirty="0">
                <a:ea typeface="MS PGothic" pitchFamily="34" charset="-128"/>
              </a:rPr>
              <a:t> </a:t>
            </a:r>
            <a:r>
              <a:rPr lang="en-US" altLang="ja-JP" sz="2400" dirty="0" err="1">
                <a:ea typeface="MS PGothic" pitchFamily="34" charset="-128"/>
              </a:rPr>
              <a:t>quis</a:t>
            </a:r>
            <a:r>
              <a:rPr lang="en-US" altLang="ja-JP" sz="2400" dirty="0">
                <a:ea typeface="MS PGothic" pitchFamily="34" charset="-128"/>
              </a:rPr>
              <a:t>, </a:t>
            </a:r>
            <a:r>
              <a:rPr lang="en-US" altLang="ja-JP" sz="2400" dirty="0" err="1">
                <a:ea typeface="MS PGothic" pitchFamily="34" charset="-128"/>
              </a:rPr>
              <a:t>scelerisque</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a:t>
            </a:r>
            <a:r>
              <a:rPr lang="en-US" altLang="ja-JP" sz="2400" dirty="0" err="1">
                <a:ea typeface="MS PGothic" pitchFamily="34" charset="-128"/>
              </a:rPr>
              <a:t>orci</a:t>
            </a:r>
            <a:r>
              <a:rPr lang="en-US" altLang="ja-JP" sz="2400" dirty="0">
                <a:ea typeface="MS PGothic" pitchFamily="34" charset="-128"/>
              </a:rPr>
              <a:t>. </a:t>
            </a:r>
            <a:br>
              <a:rPr lang="en-US" altLang="ja-JP" sz="2400" dirty="0">
                <a:ea typeface="MS PGothic" pitchFamily="34" charset="-128"/>
              </a:rPr>
            </a:br>
            <a:r>
              <a:rPr lang="en-US" altLang="ja-JP" sz="2400" dirty="0">
                <a:ea typeface="MS PGothic" pitchFamily="34" charset="-128"/>
              </a:rPr>
              <a:t>Nunc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a:t>
            </a:r>
            <a:r>
              <a:rPr lang="en-US" altLang="ja-JP" sz="2400" dirty="0" err="1">
                <a:ea typeface="MS PGothic" pitchFamily="34" charset="-128"/>
              </a:rPr>
              <a:t>enim</a:t>
            </a:r>
            <a:r>
              <a:rPr lang="en-US" altLang="ja-JP" sz="2400" dirty="0">
                <a:ea typeface="MS PGothic" pitchFamily="34" charset="-128"/>
              </a:rPr>
              <a:t>. </a:t>
            </a:r>
            <a:r>
              <a:rPr lang="en-US" altLang="ja-JP" sz="2400" dirty="0" err="1">
                <a:ea typeface="MS PGothic" pitchFamily="34" charset="-128"/>
              </a:rPr>
              <a:t>Curabitur</a:t>
            </a:r>
            <a:r>
              <a:rPr lang="en-US" altLang="ja-JP" sz="2400" dirty="0">
                <a:ea typeface="MS PGothic" pitchFamily="34" charset="-128"/>
              </a:rPr>
              <a:t> </a:t>
            </a:r>
            <a:r>
              <a:rPr lang="en-US" altLang="ja-JP" sz="2400" dirty="0" err="1">
                <a:ea typeface="MS PGothic" pitchFamily="34" charset="-128"/>
              </a:rPr>
              <a:t>eget</a:t>
            </a:r>
            <a:r>
              <a:rPr lang="en-US" altLang="ja-JP" sz="2400" dirty="0">
                <a:ea typeface="MS PGothic" pitchFamily="34" charset="-128"/>
              </a:rPr>
              <a:t> </a:t>
            </a:r>
            <a:r>
              <a:rPr lang="en-US" altLang="ja-JP" sz="2400" dirty="0" err="1">
                <a:ea typeface="MS PGothic" pitchFamily="34" charset="-128"/>
              </a:rPr>
              <a:t>tortor</a:t>
            </a:r>
            <a:r>
              <a:rPr lang="en-US" altLang="ja-JP" sz="2400" dirty="0">
                <a:ea typeface="MS PGothic" pitchFamily="34" charset="-128"/>
              </a:rPr>
              <a:t> id </a:t>
            </a:r>
            <a:r>
              <a:rPr lang="en-US" altLang="ja-JP" sz="2400" dirty="0" err="1">
                <a:ea typeface="MS PGothic" pitchFamily="34" charset="-128"/>
              </a:rPr>
              <a:t>massa</a:t>
            </a:r>
            <a:r>
              <a:rPr lang="en-US" altLang="ja-JP" sz="2400" dirty="0">
                <a:ea typeface="MS PGothic" pitchFamily="34" charset="-128"/>
              </a:rPr>
              <a:t>.</a:t>
            </a:r>
          </a:p>
          <a:p>
            <a:pPr marL="271457" indent="-271457" algn="l">
              <a:spcBef>
                <a:spcPts val="950"/>
              </a:spcBef>
              <a:spcAft>
                <a:spcPts val="950"/>
              </a:spcAft>
              <a:buClr>
                <a:schemeClr val="tx1"/>
              </a:buClr>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a:t>
            </a:r>
          </a:p>
        </p:txBody>
      </p:sp>
      <p:sp>
        <p:nvSpPr>
          <p:cNvPr id="16" name="Text Box 144">
            <a:extLst>
              <a:ext uri="{FF2B5EF4-FFF2-40B4-BE49-F238E27FC236}">
                <a16:creationId xmlns:a16="http://schemas.microsoft.com/office/drawing/2014/main" id="{B7177AE8-40C4-A3FB-DBBB-4DCFBB1CBBDF}"/>
              </a:ext>
            </a:extLst>
          </p:cNvPr>
          <p:cNvSpPr txBox="1">
            <a:spLocks noChangeArrowheads="1"/>
          </p:cNvSpPr>
          <p:nvPr/>
        </p:nvSpPr>
        <p:spPr bwMode="auto">
          <a:xfrm>
            <a:off x="9410700" y="21552649"/>
            <a:ext cx="7239000" cy="579710"/>
          </a:xfrm>
          <a:prstGeom prst="rect">
            <a:avLst/>
          </a:prstGeom>
          <a:noFill/>
          <a:ln>
            <a:noFill/>
          </a:ln>
          <a:effectLst/>
        </p:spPr>
        <p:txBody>
          <a:bodyPr wrap="square" lIns="361950" anchor="ctr" anchorCtr="0">
            <a:spAutoFit/>
          </a:bodyPr>
          <a:lstStyle>
            <a:defPPr>
              <a:defRPr lang="en-US"/>
            </a:defPPr>
            <a:lvl1pPr defTabSz="2638425">
              <a:spcBef>
                <a:spcPct val="50000"/>
              </a:spcBef>
              <a:defRPr sz="2800" b="1">
                <a:solidFill>
                  <a:schemeClr val="accent1"/>
                </a:solidFill>
              </a:defRPr>
            </a:lvl1pPr>
            <a:lvl2pPr defTabSz="2638425"/>
            <a:lvl3pPr defTabSz="2638425"/>
            <a:lvl4pPr defTabSz="2638425"/>
            <a:lvl5pPr defTabSz="2638425"/>
            <a:lvl6pPr defTabSz="2638425" fontAlgn="base">
              <a:spcBef>
                <a:spcPct val="0"/>
              </a:spcBef>
              <a:spcAft>
                <a:spcPct val="0"/>
              </a:spcAft>
            </a:lvl6pPr>
            <a:lvl7pPr defTabSz="2638425" fontAlgn="base">
              <a:spcBef>
                <a:spcPct val="0"/>
              </a:spcBef>
              <a:spcAft>
                <a:spcPct val="0"/>
              </a:spcAft>
            </a:lvl7pPr>
            <a:lvl8pPr defTabSz="2638425" fontAlgn="base">
              <a:spcBef>
                <a:spcPct val="0"/>
              </a:spcBef>
              <a:spcAft>
                <a:spcPct val="0"/>
              </a:spcAft>
            </a:lvl8pPr>
            <a:lvl9pPr defTabSz="2638425" fontAlgn="base">
              <a:spcBef>
                <a:spcPct val="0"/>
              </a:spcBef>
              <a:spcAft>
                <a:spcPct val="0"/>
              </a:spcAft>
            </a:lvl9pPr>
          </a:lstStyle>
          <a:p>
            <a:pPr algn="l"/>
            <a:r>
              <a:rPr lang="en-US" sz="3200" dirty="0"/>
              <a:t>DISCUSSION</a:t>
            </a:r>
          </a:p>
        </p:txBody>
      </p:sp>
      <p:sp>
        <p:nvSpPr>
          <p:cNvPr id="19" name="Content Placeholder 7">
            <a:extLst>
              <a:ext uri="{FF2B5EF4-FFF2-40B4-BE49-F238E27FC236}">
                <a16:creationId xmlns:a16="http://schemas.microsoft.com/office/drawing/2014/main" id="{56E524D0-C55F-125D-8237-28832F824B31}"/>
              </a:ext>
            </a:extLst>
          </p:cNvPr>
          <p:cNvSpPr txBox="1">
            <a:spLocks/>
          </p:cNvSpPr>
          <p:nvPr/>
        </p:nvSpPr>
        <p:spPr>
          <a:xfrm>
            <a:off x="774700" y="13092161"/>
            <a:ext cx="7239000" cy="2485296"/>
          </a:xfrm>
          <a:prstGeom prst="rect">
            <a:avLst/>
          </a:prstGeom>
        </p:spPr>
        <p:txBody>
          <a:bodyPr vert="horz" lIns="217170" tIns="72390" rIns="144780" bIns="72390" rtlCol="0">
            <a:spAutoFit/>
          </a:bodyPr>
          <a:lstStyle>
            <a:lvl1pPr marL="228600" indent="-228600" algn="l" defTabSz="914400" rtl="0" eaLnBrk="1" latinLnBrk="0" hangingPunct="1">
              <a:lnSpc>
                <a:spcPct val="90000"/>
              </a:lnSpc>
              <a:spcBef>
                <a:spcPts val="1000"/>
              </a:spcBef>
              <a:buFont typeface="System Font Regular"/>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2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System Font Regular"/>
              <a:buChar char="-"/>
              <a:defRPr sz="2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3800" b="1" dirty="0"/>
              <a:t>Poster Title/Small Headline Goes Here Poster Title/Small Headline Goes Here Poster Title/Small Headline Here</a:t>
            </a:r>
          </a:p>
        </p:txBody>
      </p:sp>
      <p:sp>
        <p:nvSpPr>
          <p:cNvPr id="20" name="Content Placeholder 7">
            <a:extLst>
              <a:ext uri="{FF2B5EF4-FFF2-40B4-BE49-F238E27FC236}">
                <a16:creationId xmlns:a16="http://schemas.microsoft.com/office/drawing/2014/main" id="{6466D374-836A-6CBA-CD18-9130EE6BF42A}"/>
              </a:ext>
            </a:extLst>
          </p:cNvPr>
          <p:cNvSpPr txBox="1">
            <a:spLocks/>
          </p:cNvSpPr>
          <p:nvPr/>
        </p:nvSpPr>
        <p:spPr>
          <a:xfrm>
            <a:off x="774700" y="15593128"/>
            <a:ext cx="7239000" cy="1970411"/>
          </a:xfrm>
          <a:prstGeom prst="rect">
            <a:avLst/>
          </a:prstGeom>
        </p:spPr>
        <p:txBody>
          <a:bodyPr vert="horz" lIns="217170" tIns="217170" rIns="217170" bIns="217170" rtlCol="0">
            <a:spAutoFit/>
          </a:bodyPr>
          <a:lstStyle>
            <a:lvl1pPr marL="228600" indent="-228600" algn="l" defTabSz="914400" rtl="0" eaLnBrk="1" latinLnBrk="0" hangingPunct="1">
              <a:lnSpc>
                <a:spcPct val="90000"/>
              </a:lnSpc>
              <a:spcBef>
                <a:spcPts val="1000"/>
              </a:spcBef>
              <a:buFont typeface="System Font Regular"/>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2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2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System Font Regular"/>
              <a:buChar char="-"/>
              <a:defRPr sz="2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475"/>
              </a:spcBef>
              <a:buNone/>
            </a:pPr>
            <a:r>
              <a:rPr lang="en-US" sz="2850" b="1" dirty="0"/>
              <a:t>Author Name Goes Here, M.D.</a:t>
            </a:r>
            <a:r>
              <a:rPr lang="en-US" sz="2850" b="1" baseline="30000" dirty="0"/>
              <a:t>1</a:t>
            </a:r>
            <a:r>
              <a:rPr lang="en-US" sz="2850" b="1" dirty="0"/>
              <a:t>, </a:t>
            </a:r>
            <a:br>
              <a:rPr lang="en-US" sz="2850" b="1" dirty="0"/>
            </a:br>
            <a:r>
              <a:rPr lang="en-US" sz="2850" b="1" dirty="0"/>
              <a:t>Author Name Goes Here, M.D.</a:t>
            </a:r>
            <a:r>
              <a:rPr lang="en-US" sz="2850" b="1" baseline="30000" dirty="0"/>
              <a:t>2</a:t>
            </a:r>
            <a:r>
              <a:rPr lang="en-US" sz="2850" b="1" dirty="0"/>
              <a:t>, </a:t>
            </a:r>
          </a:p>
          <a:p>
            <a:pPr marL="0" indent="0">
              <a:spcBef>
                <a:spcPts val="475"/>
              </a:spcBef>
              <a:buNone/>
            </a:pPr>
            <a:r>
              <a:rPr lang="en-US" sz="2217" baseline="30000" dirty="0"/>
              <a:t>1</a:t>
            </a:r>
            <a:r>
              <a:rPr lang="en-US" sz="2217" dirty="0"/>
              <a:t>Division of XXXXXXXXXXX, </a:t>
            </a:r>
          </a:p>
          <a:p>
            <a:pPr marL="0" indent="0">
              <a:spcBef>
                <a:spcPts val="475"/>
              </a:spcBef>
              <a:buNone/>
            </a:pPr>
            <a:r>
              <a:rPr lang="en-US" sz="2217" baseline="30000" dirty="0"/>
              <a:t>2</a:t>
            </a:r>
            <a:r>
              <a:rPr lang="en-US" sz="2217" dirty="0"/>
              <a:t>Division of XXXXXXXXXXXX</a:t>
            </a:r>
          </a:p>
        </p:txBody>
      </p:sp>
      <p:sp>
        <p:nvSpPr>
          <p:cNvPr id="31" name="Text Box 343">
            <a:extLst>
              <a:ext uri="{FF2B5EF4-FFF2-40B4-BE49-F238E27FC236}">
                <a16:creationId xmlns:a16="http://schemas.microsoft.com/office/drawing/2014/main" id="{1391D583-5918-28BA-B839-8336244A5261}"/>
              </a:ext>
            </a:extLst>
          </p:cNvPr>
          <p:cNvSpPr txBox="1">
            <a:spLocks noChangeArrowheads="1"/>
          </p:cNvSpPr>
          <p:nvPr/>
        </p:nvSpPr>
        <p:spPr bwMode="auto">
          <a:xfrm>
            <a:off x="774700" y="26028239"/>
            <a:ext cx="7239000" cy="4642296"/>
          </a:xfrm>
          <a:prstGeom prst="rect">
            <a:avLst/>
          </a:prstGeom>
          <a:noFill/>
          <a:ln>
            <a:noFill/>
          </a:ln>
          <a:effectLst/>
        </p:spPr>
        <p:txBody>
          <a:bodyPr wrap="square" lIns="361950" tIns="72390" rIns="217170" bIns="217170">
            <a:spAutoFit/>
          </a:bodyPr>
          <a:lstStyle>
            <a:lvl1pPr marL="114300" defTabSz="457200">
              <a:defRPr>
                <a:solidFill>
                  <a:schemeClr val="tx1"/>
                </a:solidFill>
                <a:latin typeface="Arial" charset="0"/>
                <a:cs typeface="Arial" charset="0"/>
              </a:defRPr>
            </a:lvl1pPr>
            <a:lvl2pPr marL="1257300" indent="-400050" defTabSz="457200">
              <a:defRPr>
                <a:solidFill>
                  <a:schemeClr val="tx1"/>
                </a:solidFill>
                <a:latin typeface="Arial" charset="0"/>
                <a:cs typeface="Arial" charset="0"/>
              </a:defRPr>
            </a:lvl2pPr>
            <a:lvl3pPr marL="1371600" defTabSz="457200">
              <a:defRPr>
                <a:solidFill>
                  <a:schemeClr val="tx1"/>
                </a:solidFill>
                <a:latin typeface="Arial" charset="0"/>
                <a:cs typeface="Arial" charset="0"/>
              </a:defRPr>
            </a:lvl3pPr>
            <a:lvl4pPr marL="1485900" defTabSz="457200">
              <a:defRPr>
                <a:solidFill>
                  <a:schemeClr val="tx1"/>
                </a:solidFill>
                <a:latin typeface="Arial" charset="0"/>
                <a:cs typeface="Arial" charset="0"/>
              </a:defRPr>
            </a:lvl4pPr>
            <a:lvl5pPr defTabSz="457200">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81511" indent="-281511" algn="l">
              <a:spcBef>
                <a:spcPts val="950"/>
              </a:spcBef>
              <a:spcAft>
                <a:spcPts val="950"/>
              </a:spcAft>
              <a:buClr>
                <a:schemeClr val="tx1"/>
              </a:buClr>
              <a:buFont typeface="Arial" panose="020B0604020202020204" pitchFamily="34" charset="0"/>
              <a:buChar char="•"/>
            </a:pPr>
            <a:r>
              <a:rPr lang="en-US" altLang="ja-JP" sz="2400" dirty="0" err="1">
                <a:ea typeface="MS PGothic" pitchFamily="34" charset="-128"/>
              </a:rPr>
              <a:t>Iquam</a:t>
            </a:r>
            <a:r>
              <a:rPr lang="en-US" altLang="ja-JP" sz="2400" dirty="0">
                <a:ea typeface="MS PGothic" pitchFamily="34" charset="-128"/>
              </a:rPr>
              <a:t> </a:t>
            </a:r>
            <a:r>
              <a:rPr lang="en-US" altLang="ja-JP" sz="2400" dirty="0" err="1">
                <a:ea typeface="MS PGothic" pitchFamily="34" charset="-128"/>
              </a:rPr>
              <a:t>reptae</a:t>
            </a:r>
            <a:r>
              <a:rPr lang="en-US" altLang="ja-JP" sz="2400" dirty="0">
                <a:ea typeface="MS PGothic" pitchFamily="34" charset="-128"/>
              </a:rPr>
              <a:t> </a:t>
            </a:r>
            <a:r>
              <a:rPr lang="en-US" altLang="ja-JP" sz="2400" dirty="0" err="1">
                <a:ea typeface="MS PGothic" pitchFamily="34" charset="-128"/>
              </a:rPr>
              <a:t>senihicias</a:t>
            </a:r>
            <a:r>
              <a:rPr lang="en-US" altLang="ja-JP" sz="2400" dirty="0">
                <a:ea typeface="MS PGothic" pitchFamily="34" charset="-128"/>
              </a:rPr>
              <a:t> </a:t>
            </a:r>
            <a:r>
              <a:rPr lang="en-US" altLang="ja-JP" sz="2400" dirty="0" err="1">
                <a:ea typeface="MS PGothic" pitchFamily="34" charset="-128"/>
              </a:rPr>
              <a:t>consequ</a:t>
            </a:r>
            <a:r>
              <a:rPr lang="en-US" altLang="ja-JP" sz="2400" dirty="0">
                <a:ea typeface="MS PGothic" pitchFamily="34" charset="-128"/>
              </a:rPr>
              <a:t> </a:t>
            </a:r>
            <a:r>
              <a:rPr lang="en-US" altLang="ja-JP" sz="2400" dirty="0" err="1">
                <a:ea typeface="MS PGothic" pitchFamily="34" charset="-128"/>
              </a:rPr>
              <a:t>odiatur</a:t>
            </a:r>
            <a:r>
              <a:rPr lang="en-US" altLang="ja-JP" sz="2400" dirty="0">
                <a:ea typeface="MS PGothic" pitchFamily="34" charset="-128"/>
              </a:rPr>
              <a:t>, </a:t>
            </a:r>
            <a:r>
              <a:rPr lang="en-US" altLang="ja-JP" sz="2400" dirty="0" err="1">
                <a:ea typeface="MS PGothic" pitchFamily="34" charset="-128"/>
              </a:rPr>
              <a:t>omnist</a:t>
            </a:r>
            <a:r>
              <a:rPr lang="en-US" altLang="ja-JP" sz="2400" dirty="0">
                <a:ea typeface="MS PGothic" pitchFamily="34" charset="-128"/>
              </a:rPr>
              <a:t> </a:t>
            </a:r>
            <a:r>
              <a:rPr lang="en-US" altLang="ja-JP" sz="2400" dirty="0" err="1">
                <a:ea typeface="MS PGothic" pitchFamily="34" charset="-128"/>
              </a:rPr>
              <a:t>faciuria</a:t>
            </a:r>
            <a:r>
              <a:rPr lang="en-US" altLang="ja-JP" sz="2400" dirty="0">
                <a:ea typeface="MS PGothic" pitchFamily="34" charset="-128"/>
              </a:rPr>
              <a:t>.</a:t>
            </a:r>
          </a:p>
          <a:p>
            <a:pPr marL="281511" indent="-281511" algn="l">
              <a:spcBef>
                <a:spcPts val="950"/>
              </a:spcBef>
              <a:spcAft>
                <a:spcPts val="950"/>
              </a:spcAft>
              <a:buClr>
                <a:schemeClr val="tx1"/>
              </a:buClr>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a:t>
            </a:r>
          </a:p>
          <a:p>
            <a:pPr marL="281511" indent="-281511" algn="l">
              <a:spcBef>
                <a:spcPts val="950"/>
              </a:spcBef>
              <a:spcAft>
                <a:spcPts val="950"/>
              </a:spcAft>
              <a:buClr>
                <a:schemeClr val="tx1"/>
              </a:buClr>
              <a:buFont typeface="Arial" panose="020B0604020202020204" pitchFamily="34" charset="0"/>
              <a:buChar char="•"/>
            </a:pPr>
            <a:r>
              <a:rPr lang="en-US" altLang="ja-JP" sz="2400" dirty="0" err="1">
                <a:ea typeface="MS PGothic" pitchFamily="34" charset="-128"/>
              </a:rPr>
              <a:t>Iquam</a:t>
            </a:r>
            <a:r>
              <a:rPr lang="en-US" altLang="ja-JP" sz="2400" dirty="0">
                <a:ea typeface="MS PGothic" pitchFamily="34" charset="-128"/>
              </a:rPr>
              <a:t> </a:t>
            </a:r>
            <a:r>
              <a:rPr lang="en-US" altLang="ja-JP" sz="2400" dirty="0" err="1">
                <a:ea typeface="MS PGothic" pitchFamily="34" charset="-128"/>
              </a:rPr>
              <a:t>reptae</a:t>
            </a:r>
            <a:r>
              <a:rPr lang="en-US" altLang="ja-JP" sz="2400" dirty="0">
                <a:ea typeface="MS PGothic" pitchFamily="34" charset="-128"/>
              </a:rPr>
              <a:t> </a:t>
            </a:r>
            <a:r>
              <a:rPr lang="en-US" altLang="ja-JP" sz="2400" dirty="0" err="1">
                <a:ea typeface="MS PGothic" pitchFamily="34" charset="-128"/>
              </a:rPr>
              <a:t>senihicias</a:t>
            </a:r>
            <a:r>
              <a:rPr lang="en-US" altLang="ja-JP" sz="2400" dirty="0">
                <a:ea typeface="MS PGothic" pitchFamily="34" charset="-128"/>
              </a:rPr>
              <a:t> </a:t>
            </a:r>
            <a:r>
              <a:rPr lang="en-US" altLang="ja-JP" sz="2400" dirty="0" err="1">
                <a:ea typeface="MS PGothic" pitchFamily="34" charset="-128"/>
              </a:rPr>
              <a:t>consequ</a:t>
            </a:r>
            <a:r>
              <a:rPr lang="en-US" altLang="ja-JP" sz="2400" dirty="0">
                <a:ea typeface="MS PGothic" pitchFamily="34" charset="-128"/>
              </a:rPr>
              <a:t> </a:t>
            </a:r>
            <a:r>
              <a:rPr lang="en-US" altLang="ja-JP" sz="2400" dirty="0" err="1">
                <a:ea typeface="MS PGothic" pitchFamily="34" charset="-128"/>
              </a:rPr>
              <a:t>odiatur</a:t>
            </a:r>
            <a:r>
              <a:rPr lang="en-US" altLang="ja-JP" sz="2400" dirty="0">
                <a:ea typeface="MS PGothic" pitchFamily="34" charset="-128"/>
              </a:rPr>
              <a:t>, </a:t>
            </a:r>
            <a:r>
              <a:rPr lang="en-US" altLang="ja-JP" sz="2400" dirty="0" err="1">
                <a:ea typeface="MS PGothic" pitchFamily="34" charset="-128"/>
              </a:rPr>
              <a:t>omnist</a:t>
            </a:r>
            <a:r>
              <a:rPr lang="en-US" altLang="ja-JP" sz="2400" dirty="0">
                <a:ea typeface="MS PGothic" pitchFamily="34" charset="-128"/>
              </a:rPr>
              <a:t> </a:t>
            </a:r>
            <a:r>
              <a:rPr lang="en-US" altLang="ja-JP" sz="2400" dirty="0" err="1">
                <a:ea typeface="MS PGothic" pitchFamily="34" charset="-128"/>
              </a:rPr>
              <a:t>faciuria</a:t>
            </a:r>
            <a:r>
              <a:rPr lang="en-US" altLang="ja-JP" sz="2400" dirty="0">
                <a:ea typeface="MS PGothic" pitchFamily="34" charset="-128"/>
              </a:rPr>
              <a:t>.</a:t>
            </a:r>
          </a:p>
          <a:p>
            <a:pPr marL="281511" indent="-281511" algn="l">
              <a:spcBef>
                <a:spcPts val="950"/>
              </a:spcBef>
              <a:spcAft>
                <a:spcPts val="950"/>
              </a:spcAft>
              <a:buClr>
                <a:schemeClr val="tx1"/>
              </a:buClr>
              <a:buFont typeface="Arial" panose="020B0604020202020204" pitchFamily="34" charset="0"/>
              <a:buChar char="•"/>
            </a:pPr>
            <a:r>
              <a:rPr lang="en-US" altLang="ja-JP" sz="2400" dirty="0">
                <a:ea typeface="MS PGothic" pitchFamily="34" charset="-128"/>
              </a:rPr>
              <a:t>Lorem ipsum dolor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consectetur</a:t>
            </a:r>
            <a:r>
              <a:rPr lang="en-US" altLang="ja-JP" sz="2400" dirty="0">
                <a:ea typeface="MS PGothic" pitchFamily="34" charset="-128"/>
              </a:rPr>
              <a:t> </a:t>
            </a:r>
            <a:r>
              <a:rPr lang="en-US" altLang="ja-JP" sz="2400" dirty="0" err="1">
                <a:ea typeface="MS PGothic" pitchFamily="34" charset="-128"/>
              </a:rPr>
              <a:t>adipiscing</a:t>
            </a:r>
            <a:r>
              <a:rPr lang="en-US" altLang="ja-JP" sz="2400" dirty="0">
                <a:ea typeface="MS PGothic" pitchFamily="34" charset="-128"/>
              </a:rPr>
              <a:t> </a:t>
            </a:r>
            <a:r>
              <a:rPr lang="en-US" altLang="ja-JP" sz="2400" dirty="0" err="1">
                <a:ea typeface="MS PGothic" pitchFamily="34" charset="-128"/>
              </a:rPr>
              <a:t>elit</a:t>
            </a:r>
            <a:r>
              <a:rPr lang="en-US" altLang="ja-JP" sz="2400" dirty="0">
                <a:ea typeface="MS PGothic" pitchFamily="34" charset="-128"/>
              </a:rPr>
              <a:t>.</a:t>
            </a:r>
          </a:p>
          <a:p>
            <a:pPr marL="0" algn="l">
              <a:spcBef>
                <a:spcPts val="950"/>
              </a:spcBef>
              <a:spcAft>
                <a:spcPts val="950"/>
              </a:spcAft>
              <a:buClr>
                <a:schemeClr val="tx1"/>
              </a:buClr>
            </a:pPr>
            <a:endParaRPr lang="en-US" altLang="ja-JP" sz="2400" dirty="0">
              <a:ea typeface="MS PGothic" pitchFamily="34" charset="-128"/>
            </a:endParaRPr>
          </a:p>
        </p:txBody>
      </p:sp>
      <p:sp>
        <p:nvSpPr>
          <p:cNvPr id="32" name="Text Box 144">
            <a:extLst>
              <a:ext uri="{FF2B5EF4-FFF2-40B4-BE49-F238E27FC236}">
                <a16:creationId xmlns:a16="http://schemas.microsoft.com/office/drawing/2014/main" id="{9CC061FF-539F-BB8B-1D2B-0EBF793E00B7}"/>
              </a:ext>
            </a:extLst>
          </p:cNvPr>
          <p:cNvSpPr txBox="1">
            <a:spLocks noChangeArrowheads="1"/>
          </p:cNvSpPr>
          <p:nvPr/>
        </p:nvSpPr>
        <p:spPr bwMode="auto">
          <a:xfrm>
            <a:off x="774700" y="25395216"/>
            <a:ext cx="7239000" cy="579710"/>
          </a:xfrm>
          <a:prstGeom prst="rect">
            <a:avLst/>
          </a:prstGeom>
          <a:noFill/>
          <a:ln>
            <a:noFill/>
          </a:ln>
          <a:effectLst/>
        </p:spPr>
        <p:txBody>
          <a:bodyPr wrap="square" lIns="361950" anchor="ctr" anchorCtr="0">
            <a:spAutoFit/>
          </a:bodyPr>
          <a:lstStyle>
            <a:defPPr>
              <a:defRPr lang="en-US"/>
            </a:defPPr>
            <a:lvl1pPr defTabSz="2638425">
              <a:spcBef>
                <a:spcPct val="50000"/>
              </a:spcBef>
              <a:defRPr sz="2800" b="1">
                <a:solidFill>
                  <a:schemeClr val="accent1"/>
                </a:solidFill>
              </a:defRPr>
            </a:lvl1pPr>
            <a:lvl2pPr defTabSz="2638425"/>
            <a:lvl3pPr defTabSz="2638425"/>
            <a:lvl4pPr defTabSz="2638425"/>
            <a:lvl5pPr defTabSz="2638425"/>
            <a:lvl6pPr defTabSz="2638425" fontAlgn="base">
              <a:spcBef>
                <a:spcPct val="0"/>
              </a:spcBef>
              <a:spcAft>
                <a:spcPct val="0"/>
              </a:spcAft>
            </a:lvl6pPr>
            <a:lvl7pPr defTabSz="2638425" fontAlgn="base">
              <a:spcBef>
                <a:spcPct val="0"/>
              </a:spcBef>
              <a:spcAft>
                <a:spcPct val="0"/>
              </a:spcAft>
            </a:lvl7pPr>
            <a:lvl8pPr defTabSz="2638425" fontAlgn="base">
              <a:spcBef>
                <a:spcPct val="0"/>
              </a:spcBef>
              <a:spcAft>
                <a:spcPct val="0"/>
              </a:spcAft>
            </a:lvl8pPr>
            <a:lvl9pPr defTabSz="2638425" fontAlgn="base">
              <a:spcBef>
                <a:spcPct val="0"/>
              </a:spcBef>
              <a:spcAft>
                <a:spcPct val="0"/>
              </a:spcAft>
            </a:lvl9pPr>
          </a:lstStyle>
          <a:p>
            <a:pPr algn="l"/>
            <a:r>
              <a:rPr lang="en-US" sz="3200" dirty="0"/>
              <a:t>RESULTS</a:t>
            </a:r>
          </a:p>
        </p:txBody>
      </p:sp>
      <p:sp>
        <p:nvSpPr>
          <p:cNvPr id="4" name="Text Box 343">
            <a:extLst>
              <a:ext uri="{FF2B5EF4-FFF2-40B4-BE49-F238E27FC236}">
                <a16:creationId xmlns:a16="http://schemas.microsoft.com/office/drawing/2014/main" id="{76A745F2-657E-42AA-AE6F-28A9FB85D887}"/>
              </a:ext>
            </a:extLst>
          </p:cNvPr>
          <p:cNvSpPr txBox="1">
            <a:spLocks noChangeArrowheads="1"/>
          </p:cNvSpPr>
          <p:nvPr/>
        </p:nvSpPr>
        <p:spPr bwMode="auto">
          <a:xfrm>
            <a:off x="9410700" y="28358096"/>
            <a:ext cx="7239000" cy="1400383"/>
          </a:xfrm>
          <a:prstGeom prst="rect">
            <a:avLst/>
          </a:prstGeom>
          <a:noFill/>
          <a:ln>
            <a:noFill/>
          </a:ln>
          <a:effectLst/>
        </p:spPr>
        <p:txBody>
          <a:bodyPr wrap="square" lIns="361950" tIns="72390" rIns="217170" bIns="217170">
            <a:spAutoFit/>
          </a:bodyPr>
          <a:lstStyle>
            <a:lvl1pPr marL="114300" defTabSz="457200">
              <a:defRPr>
                <a:solidFill>
                  <a:schemeClr val="tx1"/>
                </a:solidFill>
                <a:latin typeface="Arial" charset="0"/>
                <a:cs typeface="Arial" charset="0"/>
              </a:defRPr>
            </a:lvl1pPr>
            <a:lvl2pPr marL="1257300" indent="-400050" defTabSz="457200">
              <a:defRPr>
                <a:solidFill>
                  <a:schemeClr val="tx1"/>
                </a:solidFill>
                <a:latin typeface="Arial" charset="0"/>
                <a:cs typeface="Arial" charset="0"/>
              </a:defRPr>
            </a:lvl2pPr>
            <a:lvl3pPr marL="1371600" defTabSz="457200">
              <a:defRPr>
                <a:solidFill>
                  <a:schemeClr val="tx1"/>
                </a:solidFill>
                <a:latin typeface="Arial" charset="0"/>
                <a:cs typeface="Arial" charset="0"/>
              </a:defRPr>
            </a:lvl3pPr>
            <a:lvl4pPr marL="1485900" defTabSz="457200">
              <a:defRPr>
                <a:solidFill>
                  <a:schemeClr val="tx1"/>
                </a:solidFill>
                <a:latin typeface="Arial" charset="0"/>
                <a:cs typeface="Arial" charset="0"/>
              </a:defRPr>
            </a:lvl4pPr>
            <a:lvl5pPr defTabSz="457200">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271457" indent="-271457" algn="l">
              <a:spcBef>
                <a:spcPts val="950"/>
              </a:spcBef>
              <a:spcAft>
                <a:spcPts val="950"/>
              </a:spcAft>
              <a:buClr>
                <a:schemeClr val="tx1"/>
              </a:buClr>
              <a:buFont typeface="Arial" panose="020B0604020202020204" pitchFamily="34" charset="0"/>
              <a:buChar char="•"/>
            </a:pPr>
            <a:r>
              <a:rPr lang="en-US" altLang="ja-JP" sz="2400" dirty="0">
                <a:ea typeface="MS PGothic" pitchFamily="34" charset="-128"/>
              </a:rPr>
              <a:t>Duis </a:t>
            </a:r>
            <a:r>
              <a:rPr lang="en-US" altLang="ja-JP" sz="2400" dirty="0" err="1">
                <a:ea typeface="MS PGothic" pitchFamily="34" charset="-128"/>
              </a:rPr>
              <a:t>eu</a:t>
            </a:r>
            <a:r>
              <a:rPr lang="en-US" altLang="ja-JP" sz="2400" dirty="0">
                <a:ea typeface="MS PGothic" pitchFamily="34" charset="-128"/>
              </a:rPr>
              <a:t> </a:t>
            </a:r>
            <a:r>
              <a:rPr lang="en-US" altLang="ja-JP" sz="2400" dirty="0" err="1">
                <a:ea typeface="MS PGothic" pitchFamily="34" charset="-128"/>
              </a:rPr>
              <a:t>sapien</a:t>
            </a:r>
            <a:r>
              <a:rPr lang="en-US" altLang="ja-JP" sz="2400" dirty="0">
                <a:ea typeface="MS PGothic" pitchFamily="34" charset="-128"/>
              </a:rPr>
              <a:t> </a:t>
            </a:r>
            <a:r>
              <a:rPr lang="en-US" altLang="ja-JP" sz="2400" dirty="0" err="1">
                <a:ea typeface="MS PGothic" pitchFamily="34" charset="-128"/>
              </a:rPr>
              <a:t>metus</a:t>
            </a:r>
            <a:r>
              <a:rPr lang="en-US" altLang="ja-JP" sz="2400" dirty="0">
                <a:ea typeface="MS PGothic" pitchFamily="34" charset="-128"/>
              </a:rPr>
              <a:t>. Duis vestibulum </a:t>
            </a:r>
            <a:r>
              <a:rPr lang="en-US" altLang="ja-JP" sz="2400" dirty="0" err="1">
                <a:ea typeface="MS PGothic" pitchFamily="34" charset="-128"/>
              </a:rPr>
              <a:t>tincidunt</a:t>
            </a:r>
            <a:r>
              <a:rPr lang="en-US" altLang="ja-JP" sz="2400" dirty="0">
                <a:ea typeface="MS PGothic" pitchFamily="34" charset="-128"/>
              </a:rPr>
              <a:t> </a:t>
            </a:r>
            <a:r>
              <a:rPr lang="en-US" altLang="ja-JP" sz="2400" dirty="0" err="1">
                <a:ea typeface="MS PGothic" pitchFamily="34" charset="-128"/>
              </a:rPr>
              <a:t>felis</a:t>
            </a:r>
            <a:r>
              <a:rPr lang="en-US" altLang="ja-JP" sz="2400" dirty="0">
                <a:ea typeface="MS PGothic" pitchFamily="34" charset="-128"/>
              </a:rPr>
              <a:t>, at </a:t>
            </a:r>
            <a:r>
              <a:rPr lang="en-US" altLang="ja-JP" sz="2400" dirty="0" err="1">
                <a:ea typeface="MS PGothic" pitchFamily="34" charset="-128"/>
              </a:rPr>
              <a:t>euismod</a:t>
            </a:r>
            <a:r>
              <a:rPr lang="en-US" altLang="ja-JP" sz="2400" dirty="0">
                <a:ea typeface="MS PGothic" pitchFamily="34" charset="-128"/>
              </a:rPr>
              <a:t> dolor </a:t>
            </a:r>
            <a:r>
              <a:rPr lang="en-US" altLang="ja-JP" sz="2400" dirty="0" err="1">
                <a:ea typeface="MS PGothic" pitchFamily="34" charset="-128"/>
              </a:rPr>
              <a:t>aliquam</a:t>
            </a:r>
            <a:r>
              <a:rPr lang="en-US" altLang="ja-JP" sz="2400" dirty="0">
                <a:ea typeface="MS PGothic" pitchFamily="34" charset="-128"/>
              </a:rPr>
              <a:t> sit </a:t>
            </a:r>
            <a:r>
              <a:rPr lang="en-US" altLang="ja-JP" sz="2400" dirty="0" err="1">
                <a:ea typeface="MS PGothic" pitchFamily="34" charset="-128"/>
              </a:rPr>
              <a:t>amet</a:t>
            </a:r>
            <a:r>
              <a:rPr lang="en-US" altLang="ja-JP" sz="2400" dirty="0">
                <a:ea typeface="MS PGothic" pitchFamily="34" charset="-128"/>
              </a:rPr>
              <a:t>. </a:t>
            </a:r>
            <a:r>
              <a:rPr lang="en-US" altLang="ja-JP" sz="2400" dirty="0" err="1">
                <a:ea typeface="MS PGothic" pitchFamily="34" charset="-128"/>
              </a:rPr>
              <a:t>Aliquam</a:t>
            </a:r>
            <a:r>
              <a:rPr lang="en-US" altLang="ja-JP" sz="2400" dirty="0">
                <a:ea typeface="MS PGothic" pitchFamily="34" charset="-128"/>
              </a:rPr>
              <a:t> et </a:t>
            </a:r>
            <a:r>
              <a:rPr lang="en-US" altLang="ja-JP" sz="2400" dirty="0" err="1">
                <a:ea typeface="MS PGothic" pitchFamily="34" charset="-128"/>
              </a:rPr>
              <a:t>erat</a:t>
            </a:r>
            <a:r>
              <a:rPr lang="en-US" altLang="ja-JP" sz="2400" dirty="0">
                <a:ea typeface="MS PGothic" pitchFamily="34" charset="-128"/>
              </a:rPr>
              <a:t> ac ligula.</a:t>
            </a:r>
          </a:p>
        </p:txBody>
      </p:sp>
      <p:sp>
        <p:nvSpPr>
          <p:cNvPr id="7" name="Text Box 144">
            <a:extLst>
              <a:ext uri="{FF2B5EF4-FFF2-40B4-BE49-F238E27FC236}">
                <a16:creationId xmlns:a16="http://schemas.microsoft.com/office/drawing/2014/main" id="{565435C3-F77E-1581-E24C-825B8F5F3293}"/>
              </a:ext>
            </a:extLst>
          </p:cNvPr>
          <p:cNvSpPr txBox="1">
            <a:spLocks noChangeArrowheads="1"/>
          </p:cNvSpPr>
          <p:nvPr/>
        </p:nvSpPr>
        <p:spPr bwMode="auto">
          <a:xfrm>
            <a:off x="9410700" y="27675285"/>
            <a:ext cx="7239000" cy="579710"/>
          </a:xfrm>
          <a:prstGeom prst="rect">
            <a:avLst/>
          </a:prstGeom>
          <a:noFill/>
          <a:ln>
            <a:noFill/>
          </a:ln>
          <a:effectLst/>
        </p:spPr>
        <p:txBody>
          <a:bodyPr wrap="square" lIns="361950" anchor="ctr" anchorCtr="0">
            <a:spAutoFit/>
          </a:bodyPr>
          <a:lstStyle>
            <a:defPPr>
              <a:defRPr lang="en-US"/>
            </a:defPPr>
            <a:lvl1pPr defTabSz="2638425">
              <a:spcBef>
                <a:spcPct val="50000"/>
              </a:spcBef>
              <a:defRPr sz="2800" b="1">
                <a:solidFill>
                  <a:schemeClr val="accent1"/>
                </a:solidFill>
              </a:defRPr>
            </a:lvl1pPr>
            <a:lvl2pPr defTabSz="2638425"/>
            <a:lvl3pPr defTabSz="2638425"/>
            <a:lvl4pPr defTabSz="2638425"/>
            <a:lvl5pPr defTabSz="2638425"/>
            <a:lvl6pPr defTabSz="2638425" fontAlgn="base">
              <a:spcBef>
                <a:spcPct val="0"/>
              </a:spcBef>
              <a:spcAft>
                <a:spcPct val="0"/>
              </a:spcAft>
            </a:lvl6pPr>
            <a:lvl7pPr defTabSz="2638425" fontAlgn="base">
              <a:spcBef>
                <a:spcPct val="0"/>
              </a:spcBef>
              <a:spcAft>
                <a:spcPct val="0"/>
              </a:spcAft>
            </a:lvl7pPr>
            <a:lvl8pPr defTabSz="2638425" fontAlgn="base">
              <a:spcBef>
                <a:spcPct val="0"/>
              </a:spcBef>
              <a:spcAft>
                <a:spcPct val="0"/>
              </a:spcAft>
            </a:lvl8pPr>
            <a:lvl9pPr defTabSz="2638425" fontAlgn="base">
              <a:spcBef>
                <a:spcPct val="0"/>
              </a:spcBef>
              <a:spcAft>
                <a:spcPct val="0"/>
              </a:spcAft>
            </a:lvl9pPr>
          </a:lstStyle>
          <a:p>
            <a:pPr algn="l"/>
            <a:r>
              <a:rPr lang="en-US" sz="3200" dirty="0"/>
              <a:t>CONCLUSION</a:t>
            </a:r>
          </a:p>
        </p:txBody>
      </p:sp>
      <p:pic>
        <p:nvPicPr>
          <p:cNvPr id="12" name="Picture 11" descr="A blue flag with a white logo&#10;&#10;AI-generated content may be incorrect.">
            <a:extLst>
              <a:ext uri="{FF2B5EF4-FFF2-40B4-BE49-F238E27FC236}">
                <a16:creationId xmlns:a16="http://schemas.microsoft.com/office/drawing/2014/main" id="{039F2A20-5FEB-D9BE-4265-B143B35912D6}"/>
              </a:ext>
            </a:extLst>
          </p:cNvPr>
          <p:cNvPicPr>
            <a:picLocks noChangeAspect="1"/>
          </p:cNvPicPr>
          <p:nvPr/>
        </p:nvPicPr>
        <p:blipFill>
          <a:blip r:embed="rId5"/>
          <a:stretch>
            <a:fillRect/>
          </a:stretch>
        </p:blipFill>
        <p:spPr>
          <a:xfrm>
            <a:off x="190166" y="4289764"/>
            <a:ext cx="855693" cy="855693"/>
          </a:xfrm>
          <a:prstGeom prst="rect">
            <a:avLst/>
          </a:prstGeom>
        </p:spPr>
      </p:pic>
      <p:sp>
        <p:nvSpPr>
          <p:cNvPr id="13" name="Oval 12">
            <a:extLst>
              <a:ext uri="{FF2B5EF4-FFF2-40B4-BE49-F238E27FC236}">
                <a16:creationId xmlns:a16="http://schemas.microsoft.com/office/drawing/2014/main" id="{7B3C74B4-7C1E-623F-4F74-46639B927809}"/>
              </a:ext>
            </a:extLst>
          </p:cNvPr>
          <p:cNvSpPr/>
          <p:nvPr/>
        </p:nvSpPr>
        <p:spPr>
          <a:xfrm>
            <a:off x="834836" y="3424858"/>
            <a:ext cx="69368" cy="69368"/>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BFA90F5-1115-ADAD-E934-CC0C1A971C05}"/>
              </a:ext>
            </a:extLst>
          </p:cNvPr>
          <p:cNvSpPr txBox="1"/>
          <p:nvPr/>
        </p:nvSpPr>
        <p:spPr>
          <a:xfrm>
            <a:off x="1013120" y="4516047"/>
            <a:ext cx="2878288" cy="461665"/>
          </a:xfrm>
          <a:prstGeom prst="rect">
            <a:avLst/>
          </a:prstGeom>
          <a:noFill/>
        </p:spPr>
        <p:txBody>
          <a:bodyPr wrap="none" rtlCol="0">
            <a:spAutoFit/>
          </a:bodyPr>
          <a:lstStyle/>
          <a:p>
            <a:r>
              <a:rPr lang="en-US" sz="2400" dirty="0">
                <a:solidFill>
                  <a:srgbClr val="A1EFFE"/>
                </a:solidFill>
                <a:effectLst>
                  <a:outerShdw blurRad="38100" dist="38100" dir="2700000" algn="tl">
                    <a:srgbClr val="000000">
                      <a:alpha val="43137"/>
                    </a:srgbClr>
                  </a:outerShdw>
                </a:effectLst>
              </a:rPr>
              <a:t>Your Country Name</a:t>
            </a:r>
          </a:p>
        </p:txBody>
      </p:sp>
      <p:sp>
        <p:nvSpPr>
          <p:cNvPr id="21" name="TextBox 20">
            <a:extLst>
              <a:ext uri="{FF2B5EF4-FFF2-40B4-BE49-F238E27FC236}">
                <a16:creationId xmlns:a16="http://schemas.microsoft.com/office/drawing/2014/main" id="{BCC49093-9A34-36CC-7C92-7BB3BDF96FAF}"/>
              </a:ext>
            </a:extLst>
          </p:cNvPr>
          <p:cNvSpPr txBox="1"/>
          <p:nvPr/>
        </p:nvSpPr>
        <p:spPr>
          <a:xfrm>
            <a:off x="3670173" y="4033116"/>
            <a:ext cx="4083548" cy="646331"/>
          </a:xfrm>
          <a:prstGeom prst="rect">
            <a:avLst/>
          </a:prstGeom>
          <a:noFill/>
          <a:ln w="38100">
            <a:noFill/>
          </a:ln>
        </p:spPr>
        <p:txBody>
          <a:bodyPr wrap="square" rtlCol="0">
            <a:spAutoFit/>
          </a:bodyPr>
          <a:lstStyle/>
          <a:p>
            <a:r>
              <a:rPr lang="en-US" sz="1800" dirty="0">
                <a:solidFill>
                  <a:srgbClr val="FFFF00"/>
                </a:solidFill>
              </a:rPr>
              <a:t>Move the red dot on the map to indicate where you are from</a:t>
            </a:r>
          </a:p>
        </p:txBody>
      </p:sp>
      <p:sp>
        <p:nvSpPr>
          <p:cNvPr id="23" name="Freeform 22">
            <a:extLst>
              <a:ext uri="{FF2B5EF4-FFF2-40B4-BE49-F238E27FC236}">
                <a16:creationId xmlns:a16="http://schemas.microsoft.com/office/drawing/2014/main" id="{C816327D-2DA9-2E0D-1A6F-05EB05F0F4D8}"/>
              </a:ext>
            </a:extLst>
          </p:cNvPr>
          <p:cNvSpPr/>
          <p:nvPr/>
        </p:nvSpPr>
        <p:spPr>
          <a:xfrm>
            <a:off x="3871732" y="4795567"/>
            <a:ext cx="1197573" cy="199277"/>
          </a:xfrm>
          <a:custGeom>
            <a:avLst/>
            <a:gdLst>
              <a:gd name="connsiteX0" fmla="*/ 0 w 1632030"/>
              <a:gd name="connsiteY0" fmla="*/ 0 h 914824"/>
              <a:gd name="connsiteX1" fmla="*/ 57873 w 1632030"/>
              <a:gd name="connsiteY1" fmla="*/ 23149 h 914824"/>
              <a:gd name="connsiteX2" fmla="*/ 92597 w 1632030"/>
              <a:gd name="connsiteY2" fmla="*/ 46299 h 914824"/>
              <a:gd name="connsiteX3" fmla="*/ 208344 w 1632030"/>
              <a:gd name="connsiteY3" fmla="*/ 81023 h 914824"/>
              <a:gd name="connsiteX4" fmla="*/ 243068 w 1632030"/>
              <a:gd name="connsiteY4" fmla="*/ 104172 h 914824"/>
              <a:gd name="connsiteX5" fmla="*/ 312516 w 1632030"/>
              <a:gd name="connsiteY5" fmla="*/ 127322 h 914824"/>
              <a:gd name="connsiteX6" fmla="*/ 335666 w 1632030"/>
              <a:gd name="connsiteY6" fmla="*/ 150471 h 914824"/>
              <a:gd name="connsiteX7" fmla="*/ 405114 w 1632030"/>
              <a:gd name="connsiteY7" fmla="*/ 173620 h 914824"/>
              <a:gd name="connsiteX8" fmla="*/ 439838 w 1632030"/>
              <a:gd name="connsiteY8" fmla="*/ 185195 h 914824"/>
              <a:gd name="connsiteX9" fmla="*/ 474562 w 1632030"/>
              <a:gd name="connsiteY9" fmla="*/ 208344 h 914824"/>
              <a:gd name="connsiteX10" fmla="*/ 520861 w 1632030"/>
              <a:gd name="connsiteY10" fmla="*/ 254643 h 914824"/>
              <a:gd name="connsiteX11" fmla="*/ 590309 w 1632030"/>
              <a:gd name="connsiteY11" fmla="*/ 289367 h 914824"/>
              <a:gd name="connsiteX12" fmla="*/ 613458 w 1632030"/>
              <a:gd name="connsiteY12" fmla="*/ 324091 h 914824"/>
              <a:gd name="connsiteX13" fmla="*/ 636608 w 1632030"/>
              <a:gd name="connsiteY13" fmla="*/ 393539 h 914824"/>
              <a:gd name="connsiteX14" fmla="*/ 625033 w 1632030"/>
              <a:gd name="connsiteY14" fmla="*/ 486137 h 914824"/>
              <a:gd name="connsiteX15" fmla="*/ 555585 w 1632030"/>
              <a:gd name="connsiteY15" fmla="*/ 532435 h 914824"/>
              <a:gd name="connsiteX16" fmla="*/ 486137 w 1632030"/>
              <a:gd name="connsiteY16" fmla="*/ 555585 h 914824"/>
              <a:gd name="connsiteX17" fmla="*/ 428263 w 1632030"/>
              <a:gd name="connsiteY17" fmla="*/ 636608 h 914824"/>
              <a:gd name="connsiteX18" fmla="*/ 451413 w 1632030"/>
              <a:gd name="connsiteY18" fmla="*/ 740780 h 914824"/>
              <a:gd name="connsiteX19" fmla="*/ 520861 w 1632030"/>
              <a:gd name="connsiteY19" fmla="*/ 810228 h 914824"/>
              <a:gd name="connsiteX20" fmla="*/ 636608 w 1632030"/>
              <a:gd name="connsiteY20" fmla="*/ 844952 h 914824"/>
              <a:gd name="connsiteX21" fmla="*/ 694481 w 1632030"/>
              <a:gd name="connsiteY21" fmla="*/ 856527 h 914824"/>
              <a:gd name="connsiteX22" fmla="*/ 821803 w 1632030"/>
              <a:gd name="connsiteY22" fmla="*/ 868101 h 914824"/>
              <a:gd name="connsiteX23" fmla="*/ 1088020 w 1632030"/>
              <a:gd name="connsiteY23" fmla="*/ 879676 h 914824"/>
              <a:gd name="connsiteX24" fmla="*/ 1400537 w 1632030"/>
              <a:gd name="connsiteY24" fmla="*/ 902825 h 914824"/>
              <a:gd name="connsiteX25" fmla="*/ 1632030 w 1632030"/>
              <a:gd name="connsiteY25" fmla="*/ 914400 h 91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32030" h="914824">
                <a:moveTo>
                  <a:pt x="0" y="0"/>
                </a:moveTo>
                <a:cubicBezTo>
                  <a:pt x="19291" y="7716"/>
                  <a:pt x="39290" y="13857"/>
                  <a:pt x="57873" y="23149"/>
                </a:cubicBezTo>
                <a:cubicBezTo>
                  <a:pt x="70315" y="29370"/>
                  <a:pt x="79811" y="40819"/>
                  <a:pt x="92597" y="46299"/>
                </a:cubicBezTo>
                <a:cubicBezTo>
                  <a:pt x="137898" y="65714"/>
                  <a:pt x="161649" y="49893"/>
                  <a:pt x="208344" y="81023"/>
                </a:cubicBezTo>
                <a:cubicBezTo>
                  <a:pt x="219919" y="88739"/>
                  <a:pt x="230356" y="98522"/>
                  <a:pt x="243068" y="104172"/>
                </a:cubicBezTo>
                <a:cubicBezTo>
                  <a:pt x="265366" y="114082"/>
                  <a:pt x="312516" y="127322"/>
                  <a:pt x="312516" y="127322"/>
                </a:cubicBezTo>
                <a:cubicBezTo>
                  <a:pt x="320233" y="135038"/>
                  <a:pt x="325905" y="145591"/>
                  <a:pt x="335666" y="150471"/>
                </a:cubicBezTo>
                <a:cubicBezTo>
                  <a:pt x="357491" y="161383"/>
                  <a:pt x="381965" y="165904"/>
                  <a:pt x="405114" y="173620"/>
                </a:cubicBezTo>
                <a:cubicBezTo>
                  <a:pt x="416689" y="177478"/>
                  <a:pt x="429686" y="178427"/>
                  <a:pt x="439838" y="185195"/>
                </a:cubicBezTo>
                <a:cubicBezTo>
                  <a:pt x="451413" y="192911"/>
                  <a:pt x="464000" y="199291"/>
                  <a:pt x="474562" y="208344"/>
                </a:cubicBezTo>
                <a:cubicBezTo>
                  <a:pt x="491133" y="222548"/>
                  <a:pt x="500156" y="247741"/>
                  <a:pt x="520861" y="254643"/>
                </a:cubicBezTo>
                <a:cubicBezTo>
                  <a:pt x="568782" y="270617"/>
                  <a:pt x="545433" y="259450"/>
                  <a:pt x="590309" y="289367"/>
                </a:cubicBezTo>
                <a:cubicBezTo>
                  <a:pt x="598025" y="300942"/>
                  <a:pt x="607808" y="311379"/>
                  <a:pt x="613458" y="324091"/>
                </a:cubicBezTo>
                <a:cubicBezTo>
                  <a:pt x="623368" y="346389"/>
                  <a:pt x="636608" y="393539"/>
                  <a:pt x="636608" y="393539"/>
                </a:cubicBezTo>
                <a:cubicBezTo>
                  <a:pt x="632750" y="424405"/>
                  <a:pt x="640707" y="459268"/>
                  <a:pt x="625033" y="486137"/>
                </a:cubicBezTo>
                <a:cubicBezTo>
                  <a:pt x="611014" y="510169"/>
                  <a:pt x="581979" y="523637"/>
                  <a:pt x="555585" y="532435"/>
                </a:cubicBezTo>
                <a:lnTo>
                  <a:pt x="486137" y="555585"/>
                </a:lnTo>
                <a:cubicBezTo>
                  <a:pt x="431211" y="610511"/>
                  <a:pt x="446740" y="581179"/>
                  <a:pt x="428263" y="636608"/>
                </a:cubicBezTo>
                <a:cubicBezTo>
                  <a:pt x="428556" y="638369"/>
                  <a:pt x="439324" y="725237"/>
                  <a:pt x="451413" y="740780"/>
                </a:cubicBezTo>
                <a:cubicBezTo>
                  <a:pt x="471512" y="766622"/>
                  <a:pt x="489803" y="799875"/>
                  <a:pt x="520861" y="810228"/>
                </a:cubicBezTo>
                <a:cubicBezTo>
                  <a:pt x="578566" y="829463"/>
                  <a:pt x="584130" y="833290"/>
                  <a:pt x="636608" y="844952"/>
                </a:cubicBezTo>
                <a:cubicBezTo>
                  <a:pt x="655813" y="849220"/>
                  <a:pt x="674960" y="854087"/>
                  <a:pt x="694481" y="856527"/>
                </a:cubicBezTo>
                <a:cubicBezTo>
                  <a:pt x="736768" y="861813"/>
                  <a:pt x="779261" y="865599"/>
                  <a:pt x="821803" y="868101"/>
                </a:cubicBezTo>
                <a:cubicBezTo>
                  <a:pt x="910473" y="873317"/>
                  <a:pt x="999281" y="875818"/>
                  <a:pt x="1088020" y="879676"/>
                </a:cubicBezTo>
                <a:cubicBezTo>
                  <a:pt x="1438734" y="911560"/>
                  <a:pt x="937983" y="867245"/>
                  <a:pt x="1400537" y="902825"/>
                </a:cubicBezTo>
                <a:cubicBezTo>
                  <a:pt x="1600924" y="918239"/>
                  <a:pt x="1431489" y="914400"/>
                  <a:pt x="1632030" y="914400"/>
                </a:cubicBezTo>
              </a:path>
            </a:pathLst>
          </a:custGeom>
          <a:noFill/>
          <a:ln w="38100">
            <a:solidFill>
              <a:srgbClr val="FFFF00"/>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EE240662-71F6-9BC6-8844-34E8A04CAC47}"/>
              </a:ext>
            </a:extLst>
          </p:cNvPr>
          <p:cNvSpPr txBox="1"/>
          <p:nvPr/>
        </p:nvSpPr>
        <p:spPr>
          <a:xfrm>
            <a:off x="4470518" y="4748188"/>
            <a:ext cx="4083548" cy="369332"/>
          </a:xfrm>
          <a:prstGeom prst="rect">
            <a:avLst/>
          </a:prstGeom>
          <a:noFill/>
          <a:ln w="38100">
            <a:noFill/>
          </a:ln>
        </p:spPr>
        <p:txBody>
          <a:bodyPr wrap="square" rtlCol="0">
            <a:spAutoFit/>
          </a:bodyPr>
          <a:lstStyle/>
          <a:p>
            <a:r>
              <a:rPr lang="en-US" sz="1800" dirty="0">
                <a:solidFill>
                  <a:srgbClr val="FFFF00"/>
                </a:solidFill>
              </a:rPr>
              <a:t>Indicate Your Country Here</a:t>
            </a:r>
          </a:p>
        </p:txBody>
      </p:sp>
      <p:sp>
        <p:nvSpPr>
          <p:cNvPr id="25" name="Freeform 24">
            <a:extLst>
              <a:ext uri="{FF2B5EF4-FFF2-40B4-BE49-F238E27FC236}">
                <a16:creationId xmlns:a16="http://schemas.microsoft.com/office/drawing/2014/main" id="{A377B13C-5472-9EA2-C8A3-6ECF8FB1C9CB}"/>
              </a:ext>
            </a:extLst>
          </p:cNvPr>
          <p:cNvSpPr/>
          <p:nvPr/>
        </p:nvSpPr>
        <p:spPr>
          <a:xfrm>
            <a:off x="1061901" y="4977712"/>
            <a:ext cx="1932972" cy="369332"/>
          </a:xfrm>
          <a:custGeom>
            <a:avLst/>
            <a:gdLst>
              <a:gd name="connsiteX0" fmla="*/ 0 w 1932972"/>
              <a:gd name="connsiteY0" fmla="*/ 0 h 532436"/>
              <a:gd name="connsiteX1" fmla="*/ 532435 w 1932972"/>
              <a:gd name="connsiteY1" fmla="*/ 34724 h 532436"/>
              <a:gd name="connsiteX2" fmla="*/ 636607 w 1932972"/>
              <a:gd name="connsiteY2" fmla="*/ 46299 h 532436"/>
              <a:gd name="connsiteX3" fmla="*/ 682906 w 1932972"/>
              <a:gd name="connsiteY3" fmla="*/ 57874 h 532436"/>
              <a:gd name="connsiteX4" fmla="*/ 775503 w 1932972"/>
              <a:gd name="connsiteY4" fmla="*/ 69448 h 532436"/>
              <a:gd name="connsiteX5" fmla="*/ 844951 w 1932972"/>
              <a:gd name="connsiteY5" fmla="*/ 81023 h 532436"/>
              <a:gd name="connsiteX6" fmla="*/ 949124 w 1932972"/>
              <a:gd name="connsiteY6" fmla="*/ 104173 h 532436"/>
              <a:gd name="connsiteX7" fmla="*/ 983848 w 1932972"/>
              <a:gd name="connsiteY7" fmla="*/ 115747 h 532436"/>
              <a:gd name="connsiteX8" fmla="*/ 1030146 w 1932972"/>
              <a:gd name="connsiteY8" fmla="*/ 173621 h 532436"/>
              <a:gd name="connsiteX9" fmla="*/ 1041721 w 1932972"/>
              <a:gd name="connsiteY9" fmla="*/ 208345 h 532436"/>
              <a:gd name="connsiteX10" fmla="*/ 1030146 w 1932972"/>
              <a:gd name="connsiteY10" fmla="*/ 243069 h 532436"/>
              <a:gd name="connsiteX11" fmla="*/ 1041721 w 1932972"/>
              <a:gd name="connsiteY11" fmla="*/ 312517 h 532436"/>
              <a:gd name="connsiteX12" fmla="*/ 1076445 w 1932972"/>
              <a:gd name="connsiteY12" fmla="*/ 381965 h 532436"/>
              <a:gd name="connsiteX13" fmla="*/ 1122744 w 1932972"/>
              <a:gd name="connsiteY13" fmla="*/ 428264 h 532436"/>
              <a:gd name="connsiteX14" fmla="*/ 1226916 w 1932972"/>
              <a:gd name="connsiteY14" fmla="*/ 486137 h 532436"/>
              <a:gd name="connsiteX15" fmla="*/ 1469984 w 1932972"/>
              <a:gd name="connsiteY15" fmla="*/ 509286 h 532436"/>
              <a:gd name="connsiteX16" fmla="*/ 1585731 w 1932972"/>
              <a:gd name="connsiteY16" fmla="*/ 520861 h 532436"/>
              <a:gd name="connsiteX17" fmla="*/ 1747777 w 1932972"/>
              <a:gd name="connsiteY17" fmla="*/ 532436 h 532436"/>
              <a:gd name="connsiteX18" fmla="*/ 1932972 w 1932972"/>
              <a:gd name="connsiteY18" fmla="*/ 520861 h 53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72" h="532436">
                <a:moveTo>
                  <a:pt x="0" y="0"/>
                </a:moveTo>
                <a:lnTo>
                  <a:pt x="532435" y="34724"/>
                </a:lnTo>
                <a:cubicBezTo>
                  <a:pt x="567281" y="37258"/>
                  <a:pt x="602076" y="40986"/>
                  <a:pt x="636607" y="46299"/>
                </a:cubicBezTo>
                <a:cubicBezTo>
                  <a:pt x="652330" y="48718"/>
                  <a:pt x="667214" y="55259"/>
                  <a:pt x="682906" y="57874"/>
                </a:cubicBezTo>
                <a:cubicBezTo>
                  <a:pt x="713589" y="62988"/>
                  <a:pt x="744710" y="65049"/>
                  <a:pt x="775503" y="69448"/>
                </a:cubicBezTo>
                <a:cubicBezTo>
                  <a:pt x="798736" y="72767"/>
                  <a:pt x="821861" y="76825"/>
                  <a:pt x="844951" y="81023"/>
                </a:cubicBezTo>
                <a:cubicBezTo>
                  <a:pt x="877775" y="86991"/>
                  <a:pt x="916608" y="94883"/>
                  <a:pt x="949124" y="104173"/>
                </a:cubicBezTo>
                <a:cubicBezTo>
                  <a:pt x="960855" y="107525"/>
                  <a:pt x="972273" y="111889"/>
                  <a:pt x="983848" y="115747"/>
                </a:cubicBezTo>
                <a:cubicBezTo>
                  <a:pt x="1005379" y="137279"/>
                  <a:pt x="1015545" y="144419"/>
                  <a:pt x="1030146" y="173621"/>
                </a:cubicBezTo>
                <a:cubicBezTo>
                  <a:pt x="1035602" y="184534"/>
                  <a:pt x="1037863" y="196770"/>
                  <a:pt x="1041721" y="208345"/>
                </a:cubicBezTo>
                <a:cubicBezTo>
                  <a:pt x="1037863" y="219920"/>
                  <a:pt x="1030146" y="230868"/>
                  <a:pt x="1030146" y="243069"/>
                </a:cubicBezTo>
                <a:cubicBezTo>
                  <a:pt x="1030146" y="266538"/>
                  <a:pt x="1036630" y="289607"/>
                  <a:pt x="1041721" y="312517"/>
                </a:cubicBezTo>
                <a:cubicBezTo>
                  <a:pt x="1047883" y="340243"/>
                  <a:pt x="1057716" y="360115"/>
                  <a:pt x="1076445" y="381965"/>
                </a:cubicBezTo>
                <a:cubicBezTo>
                  <a:pt x="1090649" y="398536"/>
                  <a:pt x="1104584" y="416157"/>
                  <a:pt x="1122744" y="428264"/>
                </a:cubicBezTo>
                <a:cubicBezTo>
                  <a:pt x="1148737" y="445592"/>
                  <a:pt x="1189306" y="481436"/>
                  <a:pt x="1226916" y="486137"/>
                </a:cubicBezTo>
                <a:cubicBezTo>
                  <a:pt x="1307677" y="496232"/>
                  <a:pt x="1388999" y="501187"/>
                  <a:pt x="1469984" y="509286"/>
                </a:cubicBezTo>
                <a:lnTo>
                  <a:pt x="1585731" y="520861"/>
                </a:lnTo>
                <a:cubicBezTo>
                  <a:pt x="1639697" y="525358"/>
                  <a:pt x="1693762" y="528578"/>
                  <a:pt x="1747777" y="532436"/>
                </a:cubicBezTo>
                <a:cubicBezTo>
                  <a:pt x="1917519" y="520311"/>
                  <a:pt x="1855669" y="520861"/>
                  <a:pt x="1932972" y="520861"/>
                </a:cubicBezTo>
              </a:path>
            </a:pathLst>
          </a:custGeom>
          <a:noFill/>
          <a:ln w="38100">
            <a:solidFill>
              <a:srgbClr val="FF85FF"/>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2CBB2AD6-30C1-52BF-F467-F35C0CF94E4C}"/>
              </a:ext>
            </a:extLst>
          </p:cNvPr>
          <p:cNvSpPr txBox="1"/>
          <p:nvPr/>
        </p:nvSpPr>
        <p:spPr>
          <a:xfrm>
            <a:off x="2703696" y="5124805"/>
            <a:ext cx="6329603" cy="369332"/>
          </a:xfrm>
          <a:prstGeom prst="rect">
            <a:avLst/>
          </a:prstGeom>
          <a:noFill/>
          <a:ln w="38100">
            <a:noFill/>
          </a:ln>
        </p:spPr>
        <p:txBody>
          <a:bodyPr wrap="square" rtlCol="0">
            <a:spAutoFit/>
          </a:bodyPr>
          <a:lstStyle/>
          <a:p>
            <a:r>
              <a:rPr lang="en-US" sz="1800" dirty="0">
                <a:solidFill>
                  <a:srgbClr val="FF85FF"/>
                </a:solidFill>
                <a:effectLst>
                  <a:outerShdw blurRad="38100" dist="38100" dir="2700000" algn="tl">
                    <a:srgbClr val="000000">
                      <a:alpha val="43137"/>
                    </a:srgbClr>
                  </a:outerShdw>
                </a:effectLst>
              </a:rPr>
              <a:t>Replace the United Nations flag with your National Flag</a:t>
            </a:r>
          </a:p>
        </p:txBody>
      </p:sp>
      <p:sp>
        <p:nvSpPr>
          <p:cNvPr id="27" name="Freeform 26">
            <a:extLst>
              <a:ext uri="{FF2B5EF4-FFF2-40B4-BE49-F238E27FC236}">
                <a16:creationId xmlns:a16="http://schemas.microsoft.com/office/drawing/2014/main" id="{FB4C86CA-3787-74E5-CB64-9343D1D570B4}"/>
              </a:ext>
            </a:extLst>
          </p:cNvPr>
          <p:cNvSpPr/>
          <p:nvPr/>
        </p:nvSpPr>
        <p:spPr>
          <a:xfrm>
            <a:off x="962526" y="3513221"/>
            <a:ext cx="3160295" cy="994611"/>
          </a:xfrm>
          <a:custGeom>
            <a:avLst/>
            <a:gdLst>
              <a:gd name="connsiteX0" fmla="*/ 0 w 3160295"/>
              <a:gd name="connsiteY0" fmla="*/ 0 h 994611"/>
              <a:gd name="connsiteX1" fmla="*/ 64169 w 3160295"/>
              <a:gd name="connsiteY1" fmla="*/ 80211 h 994611"/>
              <a:gd name="connsiteX2" fmla="*/ 160421 w 3160295"/>
              <a:gd name="connsiteY2" fmla="*/ 144379 h 994611"/>
              <a:gd name="connsiteX3" fmla="*/ 240632 w 3160295"/>
              <a:gd name="connsiteY3" fmla="*/ 208547 h 994611"/>
              <a:gd name="connsiteX4" fmla="*/ 272716 w 3160295"/>
              <a:gd name="connsiteY4" fmla="*/ 240632 h 994611"/>
              <a:gd name="connsiteX5" fmla="*/ 288758 w 3160295"/>
              <a:gd name="connsiteY5" fmla="*/ 288758 h 994611"/>
              <a:gd name="connsiteX6" fmla="*/ 320842 w 3160295"/>
              <a:gd name="connsiteY6" fmla="*/ 336884 h 994611"/>
              <a:gd name="connsiteX7" fmla="*/ 352927 w 3160295"/>
              <a:gd name="connsiteY7" fmla="*/ 433137 h 994611"/>
              <a:gd name="connsiteX8" fmla="*/ 368969 w 3160295"/>
              <a:gd name="connsiteY8" fmla="*/ 481263 h 994611"/>
              <a:gd name="connsiteX9" fmla="*/ 352927 w 3160295"/>
              <a:gd name="connsiteY9" fmla="*/ 625642 h 994611"/>
              <a:gd name="connsiteX10" fmla="*/ 336885 w 3160295"/>
              <a:gd name="connsiteY10" fmla="*/ 689811 h 994611"/>
              <a:gd name="connsiteX11" fmla="*/ 320842 w 3160295"/>
              <a:gd name="connsiteY11" fmla="*/ 786063 h 994611"/>
              <a:gd name="connsiteX12" fmla="*/ 368969 w 3160295"/>
              <a:gd name="connsiteY12" fmla="*/ 914400 h 994611"/>
              <a:gd name="connsiteX13" fmla="*/ 417095 w 3160295"/>
              <a:gd name="connsiteY13" fmla="*/ 930442 h 994611"/>
              <a:gd name="connsiteX14" fmla="*/ 1219200 w 3160295"/>
              <a:gd name="connsiteY14" fmla="*/ 930442 h 994611"/>
              <a:gd name="connsiteX15" fmla="*/ 1395663 w 3160295"/>
              <a:gd name="connsiteY15" fmla="*/ 946484 h 994611"/>
              <a:gd name="connsiteX16" fmla="*/ 1764632 w 3160295"/>
              <a:gd name="connsiteY16" fmla="*/ 962526 h 994611"/>
              <a:gd name="connsiteX17" fmla="*/ 2165685 w 3160295"/>
              <a:gd name="connsiteY17" fmla="*/ 994611 h 994611"/>
              <a:gd name="connsiteX18" fmla="*/ 2871537 w 3160295"/>
              <a:gd name="connsiteY18" fmla="*/ 962526 h 994611"/>
              <a:gd name="connsiteX19" fmla="*/ 3015916 w 3160295"/>
              <a:gd name="connsiteY19" fmla="*/ 946484 h 994611"/>
              <a:gd name="connsiteX20" fmla="*/ 3144253 w 3160295"/>
              <a:gd name="connsiteY20" fmla="*/ 962526 h 994611"/>
              <a:gd name="connsiteX21" fmla="*/ 3160295 w 3160295"/>
              <a:gd name="connsiteY21" fmla="*/ 962526 h 99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60295" h="994611">
                <a:moveTo>
                  <a:pt x="0" y="0"/>
                </a:moveTo>
                <a:cubicBezTo>
                  <a:pt x="21390" y="26737"/>
                  <a:pt x="38719" y="57306"/>
                  <a:pt x="64169" y="80211"/>
                </a:cubicBezTo>
                <a:cubicBezTo>
                  <a:pt x="92831" y="106006"/>
                  <a:pt x="133154" y="117113"/>
                  <a:pt x="160421" y="144379"/>
                </a:cubicBezTo>
                <a:cubicBezTo>
                  <a:pt x="237900" y="221855"/>
                  <a:pt x="139435" y="127588"/>
                  <a:pt x="240632" y="208547"/>
                </a:cubicBezTo>
                <a:cubicBezTo>
                  <a:pt x="252442" y="217995"/>
                  <a:pt x="262021" y="229937"/>
                  <a:pt x="272716" y="240632"/>
                </a:cubicBezTo>
                <a:cubicBezTo>
                  <a:pt x="278063" y="256674"/>
                  <a:pt x="281196" y="273633"/>
                  <a:pt x="288758" y="288758"/>
                </a:cubicBezTo>
                <a:cubicBezTo>
                  <a:pt x="297380" y="306003"/>
                  <a:pt x="313012" y="319266"/>
                  <a:pt x="320842" y="336884"/>
                </a:cubicBezTo>
                <a:cubicBezTo>
                  <a:pt x="334578" y="367789"/>
                  <a:pt x="342232" y="401053"/>
                  <a:pt x="352927" y="433137"/>
                </a:cubicBezTo>
                <a:lnTo>
                  <a:pt x="368969" y="481263"/>
                </a:lnTo>
                <a:cubicBezTo>
                  <a:pt x="363622" y="529389"/>
                  <a:pt x="360290" y="577783"/>
                  <a:pt x="352927" y="625642"/>
                </a:cubicBezTo>
                <a:cubicBezTo>
                  <a:pt x="349574" y="647434"/>
                  <a:pt x="341209" y="668191"/>
                  <a:pt x="336885" y="689811"/>
                </a:cubicBezTo>
                <a:cubicBezTo>
                  <a:pt x="330506" y="721706"/>
                  <a:pt x="326190" y="753979"/>
                  <a:pt x="320842" y="786063"/>
                </a:cubicBezTo>
                <a:cubicBezTo>
                  <a:pt x="329538" y="829542"/>
                  <a:pt x="329629" y="882928"/>
                  <a:pt x="368969" y="914400"/>
                </a:cubicBezTo>
                <a:cubicBezTo>
                  <a:pt x="382173" y="924963"/>
                  <a:pt x="401053" y="925095"/>
                  <a:pt x="417095" y="930442"/>
                </a:cubicBezTo>
                <a:cubicBezTo>
                  <a:pt x="764772" y="891811"/>
                  <a:pt x="579497" y="905838"/>
                  <a:pt x="1219200" y="930442"/>
                </a:cubicBezTo>
                <a:cubicBezTo>
                  <a:pt x="1278220" y="932712"/>
                  <a:pt x="1336701" y="943016"/>
                  <a:pt x="1395663" y="946484"/>
                </a:cubicBezTo>
                <a:cubicBezTo>
                  <a:pt x="1518556" y="953713"/>
                  <a:pt x="1641642" y="957179"/>
                  <a:pt x="1764632" y="962526"/>
                </a:cubicBezTo>
                <a:cubicBezTo>
                  <a:pt x="1922552" y="985086"/>
                  <a:pt x="1966158" y="994611"/>
                  <a:pt x="2165685" y="994611"/>
                </a:cubicBezTo>
                <a:cubicBezTo>
                  <a:pt x="2247659" y="994611"/>
                  <a:pt x="2764225" y="967892"/>
                  <a:pt x="2871537" y="962526"/>
                </a:cubicBezTo>
                <a:cubicBezTo>
                  <a:pt x="2919663" y="957179"/>
                  <a:pt x="2967494" y="946484"/>
                  <a:pt x="3015916" y="946484"/>
                </a:cubicBezTo>
                <a:cubicBezTo>
                  <a:pt x="3059028" y="946484"/>
                  <a:pt x="3101405" y="957765"/>
                  <a:pt x="3144253" y="962526"/>
                </a:cubicBezTo>
                <a:cubicBezTo>
                  <a:pt x="3149568" y="963117"/>
                  <a:pt x="3154948" y="962526"/>
                  <a:pt x="3160295" y="962526"/>
                </a:cubicBezTo>
              </a:path>
            </a:pathLst>
          </a:custGeom>
          <a:noFill/>
          <a:ln w="38100">
            <a:solidFill>
              <a:srgbClr val="FFFF00"/>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7DCF9A2C-9445-3F70-5AAC-84FD71431058}"/>
              </a:ext>
            </a:extLst>
          </p:cNvPr>
          <p:cNvGrpSpPr/>
          <p:nvPr/>
        </p:nvGrpSpPr>
        <p:grpSpPr>
          <a:xfrm>
            <a:off x="520087" y="196478"/>
            <a:ext cx="2804707" cy="2804707"/>
            <a:chOff x="520087" y="196478"/>
            <a:chExt cx="2804707" cy="2804707"/>
          </a:xfrm>
        </p:grpSpPr>
        <p:sp>
          <p:nvSpPr>
            <p:cNvPr id="29" name="Oval 28">
              <a:extLst>
                <a:ext uri="{FF2B5EF4-FFF2-40B4-BE49-F238E27FC236}">
                  <a16:creationId xmlns:a16="http://schemas.microsoft.com/office/drawing/2014/main" id="{0E2AEE9F-C553-F0E8-A28E-E025D7AA1911}"/>
                </a:ext>
              </a:extLst>
            </p:cNvPr>
            <p:cNvSpPr/>
            <p:nvPr/>
          </p:nvSpPr>
          <p:spPr>
            <a:xfrm>
              <a:off x="520087" y="196478"/>
              <a:ext cx="2804707" cy="2804707"/>
            </a:xfrm>
            <a:prstGeom prst="ellipse">
              <a:avLst/>
            </a:prstGeom>
            <a:noFill/>
            <a:ln w="38100">
              <a:solidFill>
                <a:srgbClr val="00AE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ross 32">
              <a:extLst>
                <a:ext uri="{FF2B5EF4-FFF2-40B4-BE49-F238E27FC236}">
                  <a16:creationId xmlns:a16="http://schemas.microsoft.com/office/drawing/2014/main" id="{A2B83F27-6F6A-E16C-B58A-D8678FEAF05A}"/>
                </a:ext>
              </a:extLst>
            </p:cNvPr>
            <p:cNvSpPr/>
            <p:nvPr/>
          </p:nvSpPr>
          <p:spPr>
            <a:xfrm>
              <a:off x="834836" y="593034"/>
              <a:ext cx="2160037" cy="2011594"/>
            </a:xfrm>
            <a:prstGeom prst="plus">
              <a:avLst/>
            </a:prstGeom>
            <a:noFill/>
            <a:ln w="57150">
              <a:solidFill>
                <a:srgbClr val="00AE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F5B06A02-1819-121C-A64B-192CB1405DB3}"/>
                </a:ext>
              </a:extLst>
            </p:cNvPr>
            <p:cNvSpPr txBox="1"/>
            <p:nvPr/>
          </p:nvSpPr>
          <p:spPr>
            <a:xfrm>
              <a:off x="723544" y="1171678"/>
              <a:ext cx="2331490" cy="1034129"/>
            </a:xfrm>
            <a:prstGeom prst="rect">
              <a:avLst/>
            </a:prstGeom>
            <a:noFill/>
            <a:ln w="38100">
              <a:noFill/>
            </a:ln>
          </p:spPr>
          <p:txBody>
            <a:bodyPr wrap="square" rtlCol="0">
              <a:spAutoFit/>
            </a:bodyPr>
            <a:lstStyle/>
            <a:p>
              <a:r>
                <a:rPr lang="en-US" sz="1800" dirty="0">
                  <a:solidFill>
                    <a:srgbClr val="FFFF00"/>
                  </a:solidFill>
                </a:rPr>
                <a:t>Your Institutional</a:t>
              </a:r>
            </a:p>
            <a:p>
              <a:r>
                <a:rPr lang="en-US" sz="1800" dirty="0">
                  <a:solidFill>
                    <a:srgbClr val="FFFF00"/>
                  </a:solidFill>
                </a:rPr>
                <a:t>Logo Goes</a:t>
              </a:r>
            </a:p>
            <a:p>
              <a:r>
                <a:rPr lang="en-US" sz="1800" dirty="0">
                  <a:solidFill>
                    <a:srgbClr val="FFFF00"/>
                  </a:solidFill>
                </a:rPr>
                <a:t>Here</a:t>
              </a:r>
            </a:p>
          </p:txBody>
        </p:sp>
      </p:grpSp>
      <p:pic>
        <p:nvPicPr>
          <p:cNvPr id="35" name="Picture 34" descr="A white rectangular sign with black text and a check mark&#10;&#10;AI-generated content may be incorrect.">
            <a:extLst>
              <a:ext uri="{FF2B5EF4-FFF2-40B4-BE49-F238E27FC236}">
                <a16:creationId xmlns:a16="http://schemas.microsoft.com/office/drawing/2014/main" id="{9D4FAD4D-1FA1-BA94-4020-7A951DEE3C4B}"/>
              </a:ext>
            </a:extLst>
          </p:cNvPr>
          <p:cNvPicPr>
            <a:picLocks noChangeAspect="1"/>
          </p:cNvPicPr>
          <p:nvPr/>
        </p:nvPicPr>
        <p:blipFill>
          <a:blip r:embed="rId6"/>
          <a:stretch>
            <a:fillRect/>
          </a:stretch>
        </p:blipFill>
        <p:spPr>
          <a:xfrm>
            <a:off x="190166" y="30543500"/>
            <a:ext cx="4333328" cy="1258833"/>
          </a:xfrm>
          <a:prstGeom prst="rect">
            <a:avLst/>
          </a:prstGeom>
        </p:spPr>
      </p:pic>
      <p:pic>
        <p:nvPicPr>
          <p:cNvPr id="36" name="Graphic 35" descr="Email with solid fill">
            <a:extLst>
              <a:ext uri="{FF2B5EF4-FFF2-40B4-BE49-F238E27FC236}">
                <a16:creationId xmlns:a16="http://schemas.microsoft.com/office/drawing/2014/main" id="{4ADD47E5-A5BC-3A04-AF21-A0D05C58E98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27293" y="30649191"/>
            <a:ext cx="444582" cy="444582"/>
          </a:xfrm>
          <a:prstGeom prst="rect">
            <a:avLst/>
          </a:prstGeom>
        </p:spPr>
      </p:pic>
      <p:sp>
        <p:nvSpPr>
          <p:cNvPr id="37" name="Text Box 528">
            <a:extLst>
              <a:ext uri="{FF2B5EF4-FFF2-40B4-BE49-F238E27FC236}">
                <a16:creationId xmlns:a16="http://schemas.microsoft.com/office/drawing/2014/main" id="{4A105004-58CD-C243-8B7F-0F03EC996038}"/>
              </a:ext>
            </a:extLst>
          </p:cNvPr>
          <p:cNvSpPr txBox="1">
            <a:spLocks noChangeArrowheads="1"/>
          </p:cNvSpPr>
          <p:nvPr/>
        </p:nvSpPr>
        <p:spPr bwMode="auto">
          <a:xfrm>
            <a:off x="4587441" y="30592981"/>
            <a:ext cx="3709701"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err="1">
                <a:ea typeface="MS PGothic" pitchFamily="34" charset="-128"/>
              </a:rPr>
              <a:t>Your.Email@your-email.com</a:t>
            </a:r>
            <a:endParaRPr lang="en-US" altLang="ja-JP" sz="1900" dirty="0">
              <a:ea typeface="MS PGothic" pitchFamily="34" charset="-128"/>
            </a:endParaRPr>
          </a:p>
        </p:txBody>
      </p:sp>
      <p:pic>
        <p:nvPicPr>
          <p:cNvPr id="38" name="Picture 37">
            <a:extLst>
              <a:ext uri="{FF2B5EF4-FFF2-40B4-BE49-F238E27FC236}">
                <a16:creationId xmlns:a16="http://schemas.microsoft.com/office/drawing/2014/main" id="{256DA65C-8628-CC30-3DD9-00E0D1046F22}"/>
              </a:ext>
            </a:extLst>
          </p:cNvPr>
          <p:cNvPicPr>
            <a:picLocks noChangeAspect="1"/>
          </p:cNvPicPr>
          <p:nvPr/>
        </p:nvPicPr>
        <p:blipFill>
          <a:blip r:embed="rId8"/>
          <a:stretch>
            <a:fillRect/>
          </a:stretch>
        </p:blipFill>
        <p:spPr>
          <a:xfrm>
            <a:off x="10672410" y="31251842"/>
            <a:ext cx="480843" cy="491074"/>
          </a:xfrm>
          <a:prstGeom prst="rect">
            <a:avLst/>
          </a:prstGeom>
        </p:spPr>
      </p:pic>
      <p:sp>
        <p:nvSpPr>
          <p:cNvPr id="39" name="Text Box 528">
            <a:extLst>
              <a:ext uri="{FF2B5EF4-FFF2-40B4-BE49-F238E27FC236}">
                <a16:creationId xmlns:a16="http://schemas.microsoft.com/office/drawing/2014/main" id="{5EB9D3ED-89D3-5D25-6037-411B8C17D484}"/>
              </a:ext>
            </a:extLst>
          </p:cNvPr>
          <p:cNvSpPr txBox="1">
            <a:spLocks noChangeArrowheads="1"/>
          </p:cNvSpPr>
          <p:nvPr/>
        </p:nvSpPr>
        <p:spPr bwMode="auto">
          <a:xfrm>
            <a:off x="11016896" y="31200163"/>
            <a:ext cx="3709701"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a:ea typeface="MS PGothic" pitchFamily="34" charset="-128"/>
              </a:rPr>
              <a:t>+1-555-555-5555 (optional)</a:t>
            </a:r>
          </a:p>
        </p:txBody>
      </p:sp>
      <p:sp>
        <p:nvSpPr>
          <p:cNvPr id="40" name="Text Box 528">
            <a:extLst>
              <a:ext uri="{FF2B5EF4-FFF2-40B4-BE49-F238E27FC236}">
                <a16:creationId xmlns:a16="http://schemas.microsoft.com/office/drawing/2014/main" id="{2A15E4CC-70C9-8964-D7D5-79FA0B8CADB8}"/>
              </a:ext>
            </a:extLst>
          </p:cNvPr>
          <p:cNvSpPr txBox="1">
            <a:spLocks noChangeArrowheads="1"/>
          </p:cNvSpPr>
          <p:nvPr/>
        </p:nvSpPr>
        <p:spPr bwMode="auto">
          <a:xfrm>
            <a:off x="4592076" y="31200162"/>
            <a:ext cx="6011752" cy="658861"/>
          </a:xfrm>
          <a:prstGeom prst="rect">
            <a:avLst/>
          </a:prstGeom>
          <a:noFill/>
          <a:ln>
            <a:noFill/>
          </a:ln>
          <a:effectLst/>
        </p:spPr>
        <p:txBody>
          <a:bodyPr wrap="square" lIns="217170" tIns="144780" rIns="144780" bIns="217170">
            <a:noAutofit/>
          </a:bodyPr>
          <a:lstStyle>
            <a:lvl1pPr algn="l" defTabSz="457200">
              <a:spcBef>
                <a:spcPct val="0"/>
              </a:spcBef>
              <a:defRPr>
                <a:solidFill>
                  <a:schemeClr val="tx1"/>
                </a:solidFill>
                <a:latin typeface="Arial" charset="0"/>
                <a:cs typeface="Arial" charset="0"/>
              </a:defRPr>
            </a:lvl1pPr>
            <a:lvl2pPr marL="114300" algn="l" defTabSz="457200">
              <a:spcBef>
                <a:spcPct val="0"/>
              </a:spcBef>
              <a:defRPr>
                <a:solidFill>
                  <a:schemeClr val="tx1"/>
                </a:solidFill>
                <a:latin typeface="Arial" charset="0"/>
                <a:cs typeface="Arial" charset="0"/>
              </a:defRPr>
            </a:lvl2pPr>
            <a:lvl3pPr marL="1371600" algn="l" defTabSz="457200">
              <a:spcBef>
                <a:spcPct val="0"/>
              </a:spcBef>
              <a:defRPr>
                <a:solidFill>
                  <a:schemeClr val="tx1"/>
                </a:solidFill>
                <a:latin typeface="Arial" charset="0"/>
                <a:cs typeface="Arial" charset="0"/>
              </a:defRPr>
            </a:lvl3pPr>
            <a:lvl4pPr marL="1485900" algn="l" defTabSz="457200">
              <a:spcBef>
                <a:spcPct val="0"/>
              </a:spcBef>
              <a:defRPr>
                <a:solidFill>
                  <a:schemeClr val="tx1"/>
                </a:solidFill>
                <a:latin typeface="Arial" charset="0"/>
                <a:cs typeface="Arial" charset="0"/>
              </a:defRPr>
            </a:lvl4pPr>
            <a:lvl5pPr algn="l" defTabSz="457200">
              <a:spcBef>
                <a:spcPct val="0"/>
              </a:spcBef>
              <a:defRPr>
                <a:solidFill>
                  <a:schemeClr val="tx1"/>
                </a:solidFill>
                <a:latin typeface="Arial" charset="0"/>
                <a:cs typeface="Arial" charset="0"/>
              </a:defRPr>
            </a:lvl5pPr>
            <a:lvl6pPr defTabSz="457200" fontAlgn="base">
              <a:spcBef>
                <a:spcPct val="0"/>
              </a:spcBef>
              <a:spcAft>
                <a:spcPct val="0"/>
              </a:spcAft>
              <a:defRPr>
                <a:solidFill>
                  <a:schemeClr val="tx1"/>
                </a:solidFill>
                <a:latin typeface="Arial" charset="0"/>
                <a:cs typeface="Arial" charset="0"/>
              </a:defRPr>
            </a:lvl6pPr>
            <a:lvl7pPr defTabSz="457200" fontAlgn="base">
              <a:spcBef>
                <a:spcPct val="0"/>
              </a:spcBef>
              <a:spcAft>
                <a:spcPct val="0"/>
              </a:spcAft>
              <a:defRPr>
                <a:solidFill>
                  <a:schemeClr val="tx1"/>
                </a:solidFill>
                <a:latin typeface="Arial" charset="0"/>
                <a:cs typeface="Arial" charset="0"/>
              </a:defRPr>
            </a:lvl7pPr>
            <a:lvl8pPr defTabSz="457200" fontAlgn="base">
              <a:spcBef>
                <a:spcPct val="0"/>
              </a:spcBef>
              <a:spcAft>
                <a:spcPct val="0"/>
              </a:spcAft>
              <a:defRPr>
                <a:solidFill>
                  <a:schemeClr val="tx1"/>
                </a:solidFill>
                <a:latin typeface="Arial" charset="0"/>
                <a:cs typeface="Arial" charset="0"/>
              </a:defRPr>
            </a:lvl8pPr>
            <a:lvl9pPr defTabSz="457200" fontAlgn="base">
              <a:spcBef>
                <a:spcPct val="0"/>
              </a:spcBef>
              <a:spcAft>
                <a:spcPct val="0"/>
              </a:spcAft>
              <a:defRPr>
                <a:solidFill>
                  <a:schemeClr val="tx1"/>
                </a:solidFill>
                <a:latin typeface="Arial" charset="0"/>
                <a:cs typeface="Arial" charset="0"/>
              </a:defRPr>
            </a:lvl9pPr>
          </a:lstStyle>
          <a:p>
            <a:pPr marL="0" lvl="1">
              <a:spcBef>
                <a:spcPts val="1227"/>
              </a:spcBef>
              <a:spcAft>
                <a:spcPts val="1227"/>
              </a:spcAft>
              <a:buClr>
                <a:schemeClr val="tx1"/>
              </a:buClr>
              <a:buSzTx/>
            </a:pPr>
            <a:r>
              <a:rPr lang="en-US" altLang="ja-JP" sz="1900" dirty="0" err="1">
                <a:ea typeface="MS PGothic" pitchFamily="34" charset="-128"/>
              </a:rPr>
              <a:t>GENconnect</a:t>
            </a:r>
            <a:r>
              <a:rPr lang="en-US" altLang="ja-JP" sz="1900" dirty="0">
                <a:ea typeface="MS PGothic" pitchFamily="34" charset="-128"/>
              </a:rPr>
              <a:t>: @</a:t>
            </a:r>
            <a:r>
              <a:rPr lang="en-US" altLang="ja-JP" sz="1900" dirty="0" err="1">
                <a:ea typeface="MS PGothic" pitchFamily="34" charset="-128"/>
              </a:rPr>
              <a:t>yourGENconnect.email@email.com</a:t>
            </a:r>
            <a:endParaRPr lang="en-US" altLang="ja-JP" sz="1900" dirty="0">
              <a:ea typeface="MS PGothic" pitchFamily="34" charset="-128"/>
            </a:endParaRPr>
          </a:p>
        </p:txBody>
      </p:sp>
      <p:grpSp>
        <p:nvGrpSpPr>
          <p:cNvPr id="41" name="Group 40">
            <a:extLst>
              <a:ext uri="{FF2B5EF4-FFF2-40B4-BE49-F238E27FC236}">
                <a16:creationId xmlns:a16="http://schemas.microsoft.com/office/drawing/2014/main" id="{3719C101-738F-EF8D-43C9-AD782D1815AB}"/>
              </a:ext>
            </a:extLst>
          </p:cNvPr>
          <p:cNvGrpSpPr/>
          <p:nvPr/>
        </p:nvGrpSpPr>
        <p:grpSpPr>
          <a:xfrm>
            <a:off x="4219966" y="31240812"/>
            <a:ext cx="501103" cy="493776"/>
            <a:chOff x="4379493" y="30858573"/>
            <a:chExt cx="501103" cy="493776"/>
          </a:xfrm>
        </p:grpSpPr>
        <p:pic>
          <p:nvPicPr>
            <p:cNvPr id="42" name="Picture 41" descr="A logo with a globe and text&#10;&#10;AI-generated content may be incorrect.">
              <a:extLst>
                <a:ext uri="{FF2B5EF4-FFF2-40B4-BE49-F238E27FC236}">
                  <a16:creationId xmlns:a16="http://schemas.microsoft.com/office/drawing/2014/main" id="{83104C7C-4E1D-3EEF-1A44-9172CD636C5D}"/>
                </a:ext>
              </a:extLst>
            </p:cNvPr>
            <p:cNvPicPr>
              <a:picLocks noChangeAspect="1"/>
            </p:cNvPicPr>
            <p:nvPr/>
          </p:nvPicPr>
          <p:blipFill>
            <a:blip r:embed="rId9"/>
            <a:stretch>
              <a:fillRect/>
            </a:stretch>
          </p:blipFill>
          <p:spPr>
            <a:xfrm>
              <a:off x="4386820" y="30864198"/>
              <a:ext cx="493776" cy="464230"/>
            </a:xfrm>
            <a:prstGeom prst="rect">
              <a:avLst/>
            </a:prstGeom>
          </p:spPr>
        </p:pic>
        <p:sp>
          <p:nvSpPr>
            <p:cNvPr id="43" name="Rounded Rectangle 42">
              <a:extLst>
                <a:ext uri="{FF2B5EF4-FFF2-40B4-BE49-F238E27FC236}">
                  <a16:creationId xmlns:a16="http://schemas.microsoft.com/office/drawing/2014/main" id="{64C3C949-9CAF-8CF3-5C63-241FCE44EFB9}"/>
                </a:ext>
              </a:extLst>
            </p:cNvPr>
            <p:cNvSpPr/>
            <p:nvPr/>
          </p:nvSpPr>
          <p:spPr>
            <a:xfrm>
              <a:off x="4379493" y="30858573"/>
              <a:ext cx="493776" cy="493776"/>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a:extLst>
              <a:ext uri="{FF2B5EF4-FFF2-40B4-BE49-F238E27FC236}">
                <a16:creationId xmlns:a16="http://schemas.microsoft.com/office/drawing/2014/main" id="{7644CB01-2297-928A-BB17-163D61E4BFDE}"/>
              </a:ext>
            </a:extLst>
          </p:cNvPr>
          <p:cNvSpPr/>
          <p:nvPr/>
        </p:nvSpPr>
        <p:spPr>
          <a:xfrm>
            <a:off x="1013120" y="31323694"/>
            <a:ext cx="1019315" cy="557320"/>
          </a:xfrm>
          <a:custGeom>
            <a:avLst/>
            <a:gdLst>
              <a:gd name="connsiteX0" fmla="*/ 0 w 1932972"/>
              <a:gd name="connsiteY0" fmla="*/ 0 h 532436"/>
              <a:gd name="connsiteX1" fmla="*/ 532435 w 1932972"/>
              <a:gd name="connsiteY1" fmla="*/ 34724 h 532436"/>
              <a:gd name="connsiteX2" fmla="*/ 636607 w 1932972"/>
              <a:gd name="connsiteY2" fmla="*/ 46299 h 532436"/>
              <a:gd name="connsiteX3" fmla="*/ 682906 w 1932972"/>
              <a:gd name="connsiteY3" fmla="*/ 57874 h 532436"/>
              <a:gd name="connsiteX4" fmla="*/ 775503 w 1932972"/>
              <a:gd name="connsiteY4" fmla="*/ 69448 h 532436"/>
              <a:gd name="connsiteX5" fmla="*/ 844951 w 1932972"/>
              <a:gd name="connsiteY5" fmla="*/ 81023 h 532436"/>
              <a:gd name="connsiteX6" fmla="*/ 949124 w 1932972"/>
              <a:gd name="connsiteY6" fmla="*/ 104173 h 532436"/>
              <a:gd name="connsiteX7" fmla="*/ 983848 w 1932972"/>
              <a:gd name="connsiteY7" fmla="*/ 115747 h 532436"/>
              <a:gd name="connsiteX8" fmla="*/ 1030146 w 1932972"/>
              <a:gd name="connsiteY8" fmla="*/ 173621 h 532436"/>
              <a:gd name="connsiteX9" fmla="*/ 1041721 w 1932972"/>
              <a:gd name="connsiteY9" fmla="*/ 208345 h 532436"/>
              <a:gd name="connsiteX10" fmla="*/ 1030146 w 1932972"/>
              <a:gd name="connsiteY10" fmla="*/ 243069 h 532436"/>
              <a:gd name="connsiteX11" fmla="*/ 1041721 w 1932972"/>
              <a:gd name="connsiteY11" fmla="*/ 312517 h 532436"/>
              <a:gd name="connsiteX12" fmla="*/ 1076445 w 1932972"/>
              <a:gd name="connsiteY12" fmla="*/ 381965 h 532436"/>
              <a:gd name="connsiteX13" fmla="*/ 1122744 w 1932972"/>
              <a:gd name="connsiteY13" fmla="*/ 428264 h 532436"/>
              <a:gd name="connsiteX14" fmla="*/ 1226916 w 1932972"/>
              <a:gd name="connsiteY14" fmla="*/ 486137 h 532436"/>
              <a:gd name="connsiteX15" fmla="*/ 1469984 w 1932972"/>
              <a:gd name="connsiteY15" fmla="*/ 509286 h 532436"/>
              <a:gd name="connsiteX16" fmla="*/ 1585731 w 1932972"/>
              <a:gd name="connsiteY16" fmla="*/ 520861 h 532436"/>
              <a:gd name="connsiteX17" fmla="*/ 1747777 w 1932972"/>
              <a:gd name="connsiteY17" fmla="*/ 532436 h 532436"/>
              <a:gd name="connsiteX18" fmla="*/ 1932972 w 1932972"/>
              <a:gd name="connsiteY18" fmla="*/ 520861 h 53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72" h="532436">
                <a:moveTo>
                  <a:pt x="0" y="0"/>
                </a:moveTo>
                <a:lnTo>
                  <a:pt x="532435" y="34724"/>
                </a:lnTo>
                <a:cubicBezTo>
                  <a:pt x="567281" y="37258"/>
                  <a:pt x="602076" y="40986"/>
                  <a:pt x="636607" y="46299"/>
                </a:cubicBezTo>
                <a:cubicBezTo>
                  <a:pt x="652330" y="48718"/>
                  <a:pt x="667214" y="55259"/>
                  <a:pt x="682906" y="57874"/>
                </a:cubicBezTo>
                <a:cubicBezTo>
                  <a:pt x="713589" y="62988"/>
                  <a:pt x="744710" y="65049"/>
                  <a:pt x="775503" y="69448"/>
                </a:cubicBezTo>
                <a:cubicBezTo>
                  <a:pt x="798736" y="72767"/>
                  <a:pt x="821861" y="76825"/>
                  <a:pt x="844951" y="81023"/>
                </a:cubicBezTo>
                <a:cubicBezTo>
                  <a:pt x="877775" y="86991"/>
                  <a:pt x="916608" y="94883"/>
                  <a:pt x="949124" y="104173"/>
                </a:cubicBezTo>
                <a:cubicBezTo>
                  <a:pt x="960855" y="107525"/>
                  <a:pt x="972273" y="111889"/>
                  <a:pt x="983848" y="115747"/>
                </a:cubicBezTo>
                <a:cubicBezTo>
                  <a:pt x="1005379" y="137279"/>
                  <a:pt x="1015545" y="144419"/>
                  <a:pt x="1030146" y="173621"/>
                </a:cubicBezTo>
                <a:cubicBezTo>
                  <a:pt x="1035602" y="184534"/>
                  <a:pt x="1037863" y="196770"/>
                  <a:pt x="1041721" y="208345"/>
                </a:cubicBezTo>
                <a:cubicBezTo>
                  <a:pt x="1037863" y="219920"/>
                  <a:pt x="1030146" y="230868"/>
                  <a:pt x="1030146" y="243069"/>
                </a:cubicBezTo>
                <a:cubicBezTo>
                  <a:pt x="1030146" y="266538"/>
                  <a:pt x="1036630" y="289607"/>
                  <a:pt x="1041721" y="312517"/>
                </a:cubicBezTo>
                <a:cubicBezTo>
                  <a:pt x="1047883" y="340243"/>
                  <a:pt x="1057716" y="360115"/>
                  <a:pt x="1076445" y="381965"/>
                </a:cubicBezTo>
                <a:cubicBezTo>
                  <a:pt x="1090649" y="398536"/>
                  <a:pt x="1104584" y="416157"/>
                  <a:pt x="1122744" y="428264"/>
                </a:cubicBezTo>
                <a:cubicBezTo>
                  <a:pt x="1148737" y="445592"/>
                  <a:pt x="1189306" y="481436"/>
                  <a:pt x="1226916" y="486137"/>
                </a:cubicBezTo>
                <a:cubicBezTo>
                  <a:pt x="1307677" y="496232"/>
                  <a:pt x="1388999" y="501187"/>
                  <a:pt x="1469984" y="509286"/>
                </a:cubicBezTo>
                <a:lnTo>
                  <a:pt x="1585731" y="520861"/>
                </a:lnTo>
                <a:cubicBezTo>
                  <a:pt x="1639697" y="525358"/>
                  <a:pt x="1693762" y="528578"/>
                  <a:pt x="1747777" y="532436"/>
                </a:cubicBezTo>
                <a:cubicBezTo>
                  <a:pt x="1917519" y="520311"/>
                  <a:pt x="1855669" y="520861"/>
                  <a:pt x="1932972" y="520861"/>
                </a:cubicBezTo>
              </a:path>
            </a:pathLst>
          </a:custGeom>
          <a:noFill/>
          <a:ln w="38100">
            <a:solidFill>
              <a:srgbClr val="FF85FF"/>
            </a:solidFill>
            <a:headEnd type="triangle" w="lg" len="lg"/>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6B17652C-B99E-8B64-5174-3A06E8935587}"/>
              </a:ext>
            </a:extLst>
          </p:cNvPr>
          <p:cNvSpPr txBox="1"/>
          <p:nvPr/>
        </p:nvSpPr>
        <p:spPr>
          <a:xfrm>
            <a:off x="1980306" y="31653303"/>
            <a:ext cx="6329603" cy="369332"/>
          </a:xfrm>
          <a:prstGeom prst="rect">
            <a:avLst/>
          </a:prstGeom>
          <a:noFill/>
          <a:ln w="38100">
            <a:noFill/>
          </a:ln>
        </p:spPr>
        <p:txBody>
          <a:bodyPr wrap="square" rtlCol="0">
            <a:spAutoFit/>
          </a:bodyPr>
          <a:lstStyle/>
          <a:p>
            <a:pPr algn="l"/>
            <a:r>
              <a:rPr lang="en-US" sz="1800" dirty="0">
                <a:solidFill>
                  <a:srgbClr val="FF85FF"/>
                </a:solidFill>
                <a:effectLst>
                  <a:outerShdw blurRad="38100" dist="38100" dir="2700000" algn="tl">
                    <a:srgbClr val="000000">
                      <a:alpha val="43137"/>
                    </a:srgbClr>
                  </a:outerShdw>
                </a:effectLst>
              </a:rPr>
              <a:t>Insert QR Code to this or other work online</a:t>
            </a:r>
          </a:p>
        </p:txBody>
      </p:sp>
      <p:sp>
        <p:nvSpPr>
          <p:cNvPr id="60" name="Text Box 529">
            <a:extLst>
              <a:ext uri="{FF2B5EF4-FFF2-40B4-BE49-F238E27FC236}">
                <a16:creationId xmlns:a16="http://schemas.microsoft.com/office/drawing/2014/main" id="{AC940EF8-A399-7FBF-7FB1-689081C6D344}"/>
              </a:ext>
            </a:extLst>
          </p:cNvPr>
          <p:cNvSpPr txBox="1">
            <a:spLocks noChangeArrowheads="1"/>
          </p:cNvSpPr>
          <p:nvPr/>
        </p:nvSpPr>
        <p:spPr bwMode="auto">
          <a:xfrm>
            <a:off x="9073840" y="17534319"/>
            <a:ext cx="2766303" cy="477001"/>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TABLE 1: TITLE</a:t>
            </a:r>
          </a:p>
        </p:txBody>
      </p:sp>
      <p:sp>
        <p:nvSpPr>
          <p:cNvPr id="61" name="Text Box 551">
            <a:extLst>
              <a:ext uri="{FF2B5EF4-FFF2-40B4-BE49-F238E27FC236}">
                <a16:creationId xmlns:a16="http://schemas.microsoft.com/office/drawing/2014/main" id="{468FDD45-E8B2-BB43-0515-B56C8509C93B}"/>
              </a:ext>
            </a:extLst>
          </p:cNvPr>
          <p:cNvSpPr txBox="1">
            <a:spLocks noChangeArrowheads="1"/>
          </p:cNvSpPr>
          <p:nvPr/>
        </p:nvSpPr>
        <p:spPr bwMode="auto">
          <a:xfrm>
            <a:off x="8980537" y="20981816"/>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Table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62" name="Text Box 529">
            <a:extLst>
              <a:ext uri="{FF2B5EF4-FFF2-40B4-BE49-F238E27FC236}">
                <a16:creationId xmlns:a16="http://schemas.microsoft.com/office/drawing/2014/main" id="{DA0D6159-BC5A-3B76-329E-5826BEC32272}"/>
              </a:ext>
            </a:extLst>
          </p:cNvPr>
          <p:cNvSpPr txBox="1">
            <a:spLocks noChangeArrowheads="1"/>
          </p:cNvSpPr>
          <p:nvPr/>
        </p:nvSpPr>
        <p:spPr bwMode="auto">
          <a:xfrm>
            <a:off x="9207482" y="12979643"/>
            <a:ext cx="3879802" cy="487314"/>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FIGURE 1</a:t>
            </a:r>
          </a:p>
        </p:txBody>
      </p:sp>
      <p:graphicFrame>
        <p:nvGraphicFramePr>
          <p:cNvPr id="63" name="Object 386">
            <a:extLst>
              <a:ext uri="{FF2B5EF4-FFF2-40B4-BE49-F238E27FC236}">
                <a16:creationId xmlns:a16="http://schemas.microsoft.com/office/drawing/2014/main" id="{90E85E6D-6AD6-5D53-8893-8A9284AA92CC}"/>
              </a:ext>
            </a:extLst>
          </p:cNvPr>
          <p:cNvGraphicFramePr>
            <a:graphicFrameLocks/>
          </p:cNvGraphicFramePr>
          <p:nvPr>
            <p:extLst>
              <p:ext uri="{D42A27DB-BD31-4B8C-83A1-F6EECF244321}">
                <p14:modId xmlns:p14="http://schemas.microsoft.com/office/powerpoint/2010/main" val="2747418120"/>
              </p:ext>
            </p:extLst>
          </p:nvPr>
        </p:nvGraphicFramePr>
        <p:xfrm>
          <a:off x="9720360" y="13466957"/>
          <a:ext cx="3164381" cy="2332400"/>
        </p:xfrm>
        <a:graphic>
          <a:graphicData uri="http://schemas.openxmlformats.org/drawingml/2006/chart">
            <c:chart xmlns:c="http://schemas.openxmlformats.org/drawingml/2006/chart" xmlns:r="http://schemas.openxmlformats.org/officeDocument/2006/relationships" r:id="rId10"/>
          </a:graphicData>
        </a:graphic>
      </p:graphicFrame>
      <p:sp>
        <p:nvSpPr>
          <p:cNvPr id="64" name="Text Box 579">
            <a:extLst>
              <a:ext uri="{FF2B5EF4-FFF2-40B4-BE49-F238E27FC236}">
                <a16:creationId xmlns:a16="http://schemas.microsoft.com/office/drawing/2014/main" id="{74CD383E-529D-D5E7-0810-93B674005281}"/>
              </a:ext>
            </a:extLst>
          </p:cNvPr>
          <p:cNvSpPr txBox="1">
            <a:spLocks noChangeArrowheads="1"/>
          </p:cNvSpPr>
          <p:nvPr/>
        </p:nvSpPr>
        <p:spPr bwMode="auto">
          <a:xfrm rot="16200000">
            <a:off x="8422157" y="15084553"/>
            <a:ext cx="2225698" cy="2407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89560" tIns="144780" rIns="289560" bIns="144780" anchor="ctr" anchorCtr="1">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lgn="ctr">
              <a:spcBef>
                <a:spcPct val="50000"/>
              </a:spcBef>
              <a:buClrTx/>
              <a:buSzTx/>
            </a:pPr>
            <a:r>
              <a:rPr lang="en-US" sz="1900" dirty="0"/>
              <a:t>Axis label here</a:t>
            </a:r>
          </a:p>
        </p:txBody>
      </p:sp>
      <p:sp>
        <p:nvSpPr>
          <p:cNvPr id="65" name="Text Box 551">
            <a:extLst>
              <a:ext uri="{FF2B5EF4-FFF2-40B4-BE49-F238E27FC236}">
                <a16:creationId xmlns:a16="http://schemas.microsoft.com/office/drawing/2014/main" id="{DAF6D599-52E6-8BF0-1705-56CB4C792CC7}"/>
              </a:ext>
            </a:extLst>
          </p:cNvPr>
          <p:cNvSpPr txBox="1">
            <a:spLocks noChangeArrowheads="1"/>
          </p:cNvSpPr>
          <p:nvPr/>
        </p:nvSpPr>
        <p:spPr bwMode="auto">
          <a:xfrm>
            <a:off x="9073840" y="16262384"/>
            <a:ext cx="423220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Figure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graphicFrame>
        <p:nvGraphicFramePr>
          <p:cNvPr id="66" name="Table 65">
            <a:extLst>
              <a:ext uri="{FF2B5EF4-FFF2-40B4-BE49-F238E27FC236}">
                <a16:creationId xmlns:a16="http://schemas.microsoft.com/office/drawing/2014/main" id="{108EFA0C-4BC2-66B9-76AA-C3A8794B2953}"/>
              </a:ext>
            </a:extLst>
          </p:cNvPr>
          <p:cNvGraphicFramePr>
            <a:graphicFrameLocks noGrp="1"/>
          </p:cNvGraphicFramePr>
          <p:nvPr>
            <p:extLst>
              <p:ext uri="{D42A27DB-BD31-4B8C-83A1-F6EECF244321}">
                <p14:modId xmlns:p14="http://schemas.microsoft.com/office/powerpoint/2010/main" val="2619468122"/>
              </p:ext>
            </p:extLst>
          </p:nvPr>
        </p:nvGraphicFramePr>
        <p:xfrm>
          <a:off x="9247499" y="18172117"/>
          <a:ext cx="3597226" cy="2616484"/>
        </p:xfrm>
        <a:graphic>
          <a:graphicData uri="http://schemas.openxmlformats.org/drawingml/2006/table">
            <a:tbl>
              <a:tblPr firstRow="1" bandRow="1">
                <a:tableStyleId>{72833802-FEF1-4C79-8D5D-14CF1EAF98D9}</a:tableStyleId>
              </a:tblPr>
              <a:tblGrid>
                <a:gridCol w="1002031">
                  <a:extLst>
                    <a:ext uri="{9D8B030D-6E8A-4147-A177-3AD203B41FA5}">
                      <a16:colId xmlns:a16="http://schemas.microsoft.com/office/drawing/2014/main" val="20000"/>
                    </a:ext>
                  </a:extLst>
                </a:gridCol>
                <a:gridCol w="865065">
                  <a:extLst>
                    <a:ext uri="{9D8B030D-6E8A-4147-A177-3AD203B41FA5}">
                      <a16:colId xmlns:a16="http://schemas.microsoft.com/office/drawing/2014/main" val="20001"/>
                    </a:ext>
                  </a:extLst>
                </a:gridCol>
                <a:gridCol w="865065">
                  <a:extLst>
                    <a:ext uri="{9D8B030D-6E8A-4147-A177-3AD203B41FA5}">
                      <a16:colId xmlns:a16="http://schemas.microsoft.com/office/drawing/2014/main" val="20002"/>
                    </a:ext>
                  </a:extLst>
                </a:gridCol>
                <a:gridCol w="865065">
                  <a:extLst>
                    <a:ext uri="{9D8B030D-6E8A-4147-A177-3AD203B41FA5}">
                      <a16:colId xmlns:a16="http://schemas.microsoft.com/office/drawing/2014/main" val="20003"/>
                    </a:ext>
                  </a:extLst>
                </a:gridCol>
              </a:tblGrid>
              <a:tr h="656072">
                <a:tc>
                  <a:txBody>
                    <a:bodyPr/>
                    <a:lstStyle/>
                    <a:p>
                      <a:pPr marL="0" indent="0" algn="l">
                        <a:lnSpc>
                          <a:spcPct val="100000"/>
                        </a:lnSpc>
                        <a:buFont typeface="Arial" panose="020B0604020202020204" pitchFamily="34" charset="0"/>
                        <a:buNone/>
                      </a:pPr>
                      <a:r>
                        <a:rPr lang="en-US" sz="1700" dirty="0">
                          <a:solidFill>
                            <a:schemeClr val="bg1"/>
                          </a:solidFill>
                        </a:rPr>
                        <a:t>Study</a:t>
                      </a:r>
                      <a:endParaRPr lang="en-US" sz="1700" b="0" dirty="0">
                        <a:solidFill>
                          <a:schemeClr val="bg1"/>
                        </a:solidFill>
                      </a:endParaRPr>
                    </a:p>
                  </a:txBody>
                  <a:tcPr marL="323437" marR="129375" marT="64687" marB="64687"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Pts (n)</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Yield</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bg1"/>
                          </a:solidFill>
                        </a:rPr>
                        <a:t>P</a:t>
                      </a:r>
                    </a:p>
                  </a:txBody>
                  <a:tcPr marL="129375" marR="129375" marT="64687" marB="64687"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490103">
                <a:tc>
                  <a:txBody>
                    <a:bodyPr/>
                    <a:lstStyle/>
                    <a:p>
                      <a:pPr marL="0" indent="0" algn="l">
                        <a:lnSpc>
                          <a:spcPct val="100000"/>
                        </a:lnSpc>
                        <a:buFont typeface="Arial" panose="020B0604020202020204" pitchFamily="34" charset="0"/>
                        <a:buNone/>
                      </a:pPr>
                      <a:r>
                        <a:rPr lang="en-US" sz="1700" b="1" dirty="0">
                          <a:solidFill>
                            <a:schemeClr val="tx1"/>
                          </a:solidFill>
                        </a:rPr>
                        <a:t>Year</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2018</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19</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2019</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50</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32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90103">
                <a:tc>
                  <a:txBody>
                    <a:bodyPr/>
                    <a:lstStyle/>
                    <a:p>
                      <a:pPr marL="0" indent="0" algn="l">
                        <a:lnSpc>
                          <a:spcPct val="100000"/>
                        </a:lnSpc>
                        <a:buFont typeface="Arial" panose="020B0604020202020204" pitchFamily="34" charset="0"/>
                        <a:buNone/>
                      </a:pPr>
                      <a:r>
                        <a:rPr lang="en-US" sz="1700" dirty="0">
                          <a:solidFill>
                            <a:schemeClr val="tx1"/>
                          </a:solidFill>
                        </a:rPr>
                        <a:t>2020</a:t>
                      </a:r>
                      <a:endParaRPr lang="en-US" sz="1700" b="0" dirty="0">
                        <a:solidFill>
                          <a:schemeClr val="tx1"/>
                        </a:solidFill>
                      </a:endParaRP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63</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15</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graphicFrame>
        <p:nvGraphicFramePr>
          <p:cNvPr id="67" name="Table 66">
            <a:extLst>
              <a:ext uri="{FF2B5EF4-FFF2-40B4-BE49-F238E27FC236}">
                <a16:creationId xmlns:a16="http://schemas.microsoft.com/office/drawing/2014/main" id="{D569AD3C-13E7-4537-3FAF-7FB891C33ED6}"/>
              </a:ext>
            </a:extLst>
          </p:cNvPr>
          <p:cNvGraphicFramePr>
            <a:graphicFrameLocks noGrp="1"/>
          </p:cNvGraphicFramePr>
          <p:nvPr>
            <p:extLst>
              <p:ext uri="{D42A27DB-BD31-4B8C-83A1-F6EECF244321}">
                <p14:modId xmlns:p14="http://schemas.microsoft.com/office/powerpoint/2010/main" val="3446250183"/>
              </p:ext>
            </p:extLst>
          </p:nvPr>
        </p:nvGraphicFramePr>
        <p:xfrm>
          <a:off x="13306040" y="18211585"/>
          <a:ext cx="3435403" cy="2707359"/>
        </p:xfrm>
        <a:graphic>
          <a:graphicData uri="http://schemas.openxmlformats.org/drawingml/2006/table">
            <a:tbl>
              <a:tblPr firstRow="1" bandRow="1">
                <a:tableStyleId>{72833802-FEF1-4C79-8D5D-14CF1EAF98D9}</a:tableStyleId>
              </a:tblPr>
              <a:tblGrid>
                <a:gridCol w="956953">
                  <a:extLst>
                    <a:ext uri="{9D8B030D-6E8A-4147-A177-3AD203B41FA5}">
                      <a16:colId xmlns:a16="http://schemas.microsoft.com/office/drawing/2014/main" val="20000"/>
                    </a:ext>
                  </a:extLst>
                </a:gridCol>
                <a:gridCol w="826150">
                  <a:extLst>
                    <a:ext uri="{9D8B030D-6E8A-4147-A177-3AD203B41FA5}">
                      <a16:colId xmlns:a16="http://schemas.microsoft.com/office/drawing/2014/main" val="20001"/>
                    </a:ext>
                  </a:extLst>
                </a:gridCol>
                <a:gridCol w="826150">
                  <a:extLst>
                    <a:ext uri="{9D8B030D-6E8A-4147-A177-3AD203B41FA5}">
                      <a16:colId xmlns:a16="http://schemas.microsoft.com/office/drawing/2014/main" val="20002"/>
                    </a:ext>
                  </a:extLst>
                </a:gridCol>
                <a:gridCol w="826150">
                  <a:extLst>
                    <a:ext uri="{9D8B030D-6E8A-4147-A177-3AD203B41FA5}">
                      <a16:colId xmlns:a16="http://schemas.microsoft.com/office/drawing/2014/main" val="20003"/>
                    </a:ext>
                  </a:extLst>
                </a:gridCol>
              </a:tblGrid>
              <a:tr h="678859">
                <a:tc>
                  <a:txBody>
                    <a:bodyPr/>
                    <a:lstStyle/>
                    <a:p>
                      <a:pPr marL="0" indent="0" algn="l">
                        <a:lnSpc>
                          <a:spcPct val="100000"/>
                        </a:lnSpc>
                        <a:buFont typeface="Arial" panose="020B0604020202020204" pitchFamily="34" charset="0"/>
                        <a:buNone/>
                      </a:pPr>
                      <a:r>
                        <a:rPr lang="en-US" sz="1700" dirty="0">
                          <a:solidFill>
                            <a:schemeClr val="bg1"/>
                          </a:solidFill>
                        </a:rPr>
                        <a:t>Study</a:t>
                      </a:r>
                      <a:endParaRPr lang="en-US" sz="1700" b="0" dirty="0">
                        <a:solidFill>
                          <a:schemeClr val="bg1"/>
                        </a:solidFill>
                      </a:endParaRPr>
                    </a:p>
                  </a:txBody>
                  <a:tcPr marL="323437" marR="129375" marT="64687" marB="64687" anchor="ctr">
                    <a:lnL w="12700" cap="flat" cmpd="sng" algn="ctr">
                      <a:solidFill>
                        <a:schemeClr val="accent2"/>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Pts (n)</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lnSpc>
                          <a:spcPct val="100000"/>
                        </a:lnSpc>
                        <a:buFont typeface="Arial" panose="020B0604020202020204" pitchFamily="34" charset="0"/>
                        <a:buNone/>
                      </a:pPr>
                      <a:r>
                        <a:rPr lang="en-US" sz="1700" dirty="0">
                          <a:solidFill>
                            <a:schemeClr val="bg1"/>
                          </a:solidFill>
                        </a:rPr>
                        <a:t>Yield</a:t>
                      </a: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bg1"/>
                          </a:solidFill>
                        </a:rPr>
                        <a:t>P</a:t>
                      </a:r>
                    </a:p>
                  </a:txBody>
                  <a:tcPr marL="129375" marR="129375" marT="64687" marB="64687" anchor="ctr">
                    <a:lnL>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507125">
                <a:tc>
                  <a:txBody>
                    <a:bodyPr/>
                    <a:lstStyle/>
                    <a:p>
                      <a:pPr marL="0" indent="0" algn="l">
                        <a:lnSpc>
                          <a:spcPct val="100000"/>
                        </a:lnSpc>
                        <a:buFont typeface="Arial" panose="020B0604020202020204" pitchFamily="34" charset="0"/>
                        <a:buNone/>
                      </a:pPr>
                      <a:r>
                        <a:rPr lang="en-US" sz="1700" b="1" dirty="0">
                          <a:solidFill>
                            <a:schemeClr val="tx1"/>
                          </a:solidFill>
                        </a:rPr>
                        <a:t>Year</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a:noFill/>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ctr">
                        <a:lnSpc>
                          <a:spcPct val="100000"/>
                        </a:lnSpc>
                        <a:buFont typeface="Arial" panose="020B0604020202020204" pitchFamily="34" charset="0"/>
                        <a:buNone/>
                      </a:pPr>
                      <a:endParaRPr lang="en-US" sz="1700" dirty="0">
                        <a:solidFill>
                          <a:schemeClr val="tx1"/>
                        </a:solidFill>
                      </a:endParaRP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2018</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19</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2019</a:t>
                      </a: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50</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32</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07125">
                <a:tc>
                  <a:txBody>
                    <a:bodyPr/>
                    <a:lstStyle/>
                    <a:p>
                      <a:pPr marL="0" indent="0" algn="l">
                        <a:lnSpc>
                          <a:spcPct val="100000"/>
                        </a:lnSpc>
                        <a:buFont typeface="Arial" panose="020B0604020202020204" pitchFamily="34" charset="0"/>
                        <a:buNone/>
                      </a:pPr>
                      <a:r>
                        <a:rPr lang="en-US" sz="1700" dirty="0">
                          <a:solidFill>
                            <a:schemeClr val="tx1"/>
                          </a:solidFill>
                        </a:rPr>
                        <a:t>2020</a:t>
                      </a:r>
                      <a:endParaRPr lang="en-US" sz="1700" b="0" dirty="0">
                        <a:solidFill>
                          <a:schemeClr val="tx1"/>
                        </a:solidFill>
                      </a:endParaRPr>
                    </a:p>
                  </a:txBody>
                  <a:tcPr marL="323437" marR="129375" marT="64687" marB="64687" anchor="ctr">
                    <a:lnL w="12700" cap="flat" cmpd="sng" algn="ctr">
                      <a:solidFill>
                        <a:schemeClr val="tx1">
                          <a:lumMod val="50000"/>
                          <a:lumOff val="50000"/>
                        </a:schemeClr>
                      </a:solidFill>
                      <a:prstDash val="solid"/>
                      <a:round/>
                      <a:headEnd type="none" w="med" len="med"/>
                      <a:tailEnd type="none" w="med" len="med"/>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63</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a:lnSpc>
                          <a:spcPct val="100000"/>
                        </a:lnSpc>
                        <a:buFont typeface="Arial" panose="020B0604020202020204" pitchFamily="34" charset="0"/>
                        <a:buNone/>
                      </a:pPr>
                      <a:r>
                        <a:rPr lang="en-US" sz="1700" dirty="0">
                          <a:solidFill>
                            <a:schemeClr val="tx1"/>
                          </a:solidFill>
                        </a:rPr>
                        <a:t>15</a:t>
                      </a:r>
                    </a:p>
                  </a:txBody>
                  <a:tcPr marL="129375" marR="129375" marT="64687" marB="64687" anchor="ctr">
                    <a:lnL>
                      <a:noFill/>
                    </a:lnL>
                    <a:lnR>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828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700" dirty="0">
                          <a:solidFill>
                            <a:schemeClr val="tx1"/>
                          </a:solidFill>
                        </a:rPr>
                        <a:t>0.01</a:t>
                      </a:r>
                    </a:p>
                  </a:txBody>
                  <a:tcPr marL="129375" marR="129375" marT="64687" marB="64687" anchor="ctr">
                    <a:lnL>
                      <a:noFill/>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68" name="Text Box 551">
            <a:extLst>
              <a:ext uri="{FF2B5EF4-FFF2-40B4-BE49-F238E27FC236}">
                <a16:creationId xmlns:a16="http://schemas.microsoft.com/office/drawing/2014/main" id="{B10D9F94-C67A-35BB-F25A-A463013E4C0C}"/>
              </a:ext>
            </a:extLst>
          </p:cNvPr>
          <p:cNvSpPr txBox="1">
            <a:spLocks noChangeArrowheads="1"/>
          </p:cNvSpPr>
          <p:nvPr/>
        </p:nvSpPr>
        <p:spPr bwMode="auto">
          <a:xfrm>
            <a:off x="13126165" y="21064827"/>
            <a:ext cx="4946650"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Table legend </a:t>
            </a:r>
            <a:r>
              <a:rPr lang="en-US" sz="1900" dirty="0" err="1"/>
              <a:t>sdfkj</a:t>
            </a:r>
            <a:r>
              <a:rPr lang="en-US" sz="1900" dirty="0"/>
              <a:t> </a:t>
            </a:r>
            <a:r>
              <a:rPr lang="en-US" sz="1900" dirty="0" err="1"/>
              <a:t>uwer</a:t>
            </a:r>
            <a:r>
              <a:rPr lang="en-US" sz="1900" dirty="0"/>
              <a:t> </a:t>
            </a:r>
            <a:r>
              <a:rPr lang="en-US" sz="1900" dirty="0" err="1"/>
              <a:t>lkjfsjkasd</a:t>
            </a:r>
            <a:r>
              <a:rPr lang="en-US" sz="1900" dirty="0"/>
              <a:t>.</a:t>
            </a:r>
          </a:p>
        </p:txBody>
      </p:sp>
      <p:sp>
        <p:nvSpPr>
          <p:cNvPr id="69" name="Text Box 529">
            <a:extLst>
              <a:ext uri="{FF2B5EF4-FFF2-40B4-BE49-F238E27FC236}">
                <a16:creationId xmlns:a16="http://schemas.microsoft.com/office/drawing/2014/main" id="{35FE7ED0-EF26-DC1F-D6BF-8BD07FA6F31C}"/>
              </a:ext>
            </a:extLst>
          </p:cNvPr>
          <p:cNvSpPr txBox="1">
            <a:spLocks noChangeArrowheads="1"/>
          </p:cNvSpPr>
          <p:nvPr/>
        </p:nvSpPr>
        <p:spPr bwMode="auto">
          <a:xfrm>
            <a:off x="13341040" y="17534319"/>
            <a:ext cx="2766303" cy="477001"/>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TABLE 2: TITLE</a:t>
            </a:r>
          </a:p>
        </p:txBody>
      </p:sp>
      <p:sp>
        <p:nvSpPr>
          <p:cNvPr id="70" name="Text Box 529">
            <a:extLst>
              <a:ext uri="{FF2B5EF4-FFF2-40B4-BE49-F238E27FC236}">
                <a16:creationId xmlns:a16="http://schemas.microsoft.com/office/drawing/2014/main" id="{EE27D16E-0715-EF0A-E1CE-D89B613647B7}"/>
              </a:ext>
            </a:extLst>
          </p:cNvPr>
          <p:cNvSpPr txBox="1">
            <a:spLocks noChangeArrowheads="1"/>
          </p:cNvSpPr>
          <p:nvPr/>
        </p:nvSpPr>
        <p:spPr bwMode="auto">
          <a:xfrm>
            <a:off x="13123326" y="12848997"/>
            <a:ext cx="3879802" cy="723900"/>
          </a:xfrm>
          <a:prstGeom prst="rect">
            <a:avLst/>
          </a:prstGeom>
          <a:noFill/>
          <a:ln>
            <a:noFill/>
          </a:ln>
          <a:effectLst/>
        </p:spPr>
        <p:txBody>
          <a:bodyPr lIns="217170" rIns="144780" anchor="ctr" anchorCtr="0">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ct val="50000"/>
              </a:spcBef>
              <a:buClrTx/>
              <a:buSzTx/>
            </a:pPr>
            <a:r>
              <a:rPr lang="en-US" altLang="en-US" sz="2400" b="1" dirty="0">
                <a:solidFill>
                  <a:schemeClr val="accent1"/>
                </a:solidFill>
              </a:rPr>
              <a:t>FIGURE 2</a:t>
            </a:r>
          </a:p>
        </p:txBody>
      </p:sp>
      <p:graphicFrame>
        <p:nvGraphicFramePr>
          <p:cNvPr id="71" name="Object 386">
            <a:extLst>
              <a:ext uri="{FF2B5EF4-FFF2-40B4-BE49-F238E27FC236}">
                <a16:creationId xmlns:a16="http://schemas.microsoft.com/office/drawing/2014/main" id="{1AEF6E88-6488-211C-ECEC-AB9E64BCF165}"/>
              </a:ext>
            </a:extLst>
          </p:cNvPr>
          <p:cNvGraphicFramePr>
            <a:graphicFrameLocks/>
          </p:cNvGraphicFramePr>
          <p:nvPr>
            <p:extLst>
              <p:ext uri="{D42A27DB-BD31-4B8C-83A1-F6EECF244321}">
                <p14:modId xmlns:p14="http://schemas.microsoft.com/office/powerpoint/2010/main" val="147526307"/>
              </p:ext>
            </p:extLst>
          </p:nvPr>
        </p:nvGraphicFramePr>
        <p:xfrm>
          <a:off x="13769847" y="13423414"/>
          <a:ext cx="2713460" cy="2411503"/>
        </p:xfrm>
        <a:graphic>
          <a:graphicData uri="http://schemas.openxmlformats.org/drawingml/2006/chart">
            <c:chart xmlns:c="http://schemas.openxmlformats.org/drawingml/2006/chart" xmlns:r="http://schemas.openxmlformats.org/officeDocument/2006/relationships" r:id="rId11"/>
          </a:graphicData>
        </a:graphic>
      </p:graphicFrame>
      <p:sp>
        <p:nvSpPr>
          <p:cNvPr id="72" name="Text Box 579">
            <a:extLst>
              <a:ext uri="{FF2B5EF4-FFF2-40B4-BE49-F238E27FC236}">
                <a16:creationId xmlns:a16="http://schemas.microsoft.com/office/drawing/2014/main" id="{5FA2A7FD-272C-448C-34A6-DF65E3E104AE}"/>
              </a:ext>
            </a:extLst>
          </p:cNvPr>
          <p:cNvSpPr txBox="1">
            <a:spLocks noChangeArrowheads="1"/>
          </p:cNvSpPr>
          <p:nvPr/>
        </p:nvSpPr>
        <p:spPr bwMode="auto">
          <a:xfrm rot="16200000">
            <a:off x="12471643" y="15084553"/>
            <a:ext cx="2225698" cy="24078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89560" tIns="144780" rIns="289560" bIns="144780" anchor="ctr" anchorCtr="1">
            <a:no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lgn="ctr">
              <a:spcBef>
                <a:spcPct val="50000"/>
              </a:spcBef>
              <a:buClrTx/>
              <a:buSzTx/>
            </a:pPr>
            <a:r>
              <a:rPr lang="en-US" sz="1900" dirty="0"/>
              <a:t>Axis label here</a:t>
            </a:r>
          </a:p>
        </p:txBody>
      </p:sp>
      <p:sp>
        <p:nvSpPr>
          <p:cNvPr id="73" name="Text Box 551">
            <a:extLst>
              <a:ext uri="{FF2B5EF4-FFF2-40B4-BE49-F238E27FC236}">
                <a16:creationId xmlns:a16="http://schemas.microsoft.com/office/drawing/2014/main" id="{4290FCBF-1E9A-2542-4ECA-84350056AFF4}"/>
              </a:ext>
            </a:extLst>
          </p:cNvPr>
          <p:cNvSpPr txBox="1">
            <a:spLocks noChangeArrowheads="1"/>
          </p:cNvSpPr>
          <p:nvPr/>
        </p:nvSpPr>
        <p:spPr bwMode="auto">
          <a:xfrm>
            <a:off x="13123326" y="16262384"/>
            <a:ext cx="3854528" cy="384721"/>
          </a:xfrm>
          <a:prstGeom prst="rect">
            <a:avLst/>
          </a:prstGeom>
          <a:noFill/>
          <a:ln>
            <a:noFill/>
          </a:ln>
          <a:effectLst/>
        </p:spPr>
        <p:txBody>
          <a:bodyPr wrap="square" lIns="217170" rIns="144780">
            <a:spAutoFit/>
          </a:bodyPr>
          <a:lstStyle>
            <a:lvl1pPr algn="l" defTabSz="2638425">
              <a:spcBef>
                <a:spcPct val="0"/>
              </a:spcBef>
              <a:defRPr>
                <a:solidFill>
                  <a:schemeClr val="tx1"/>
                </a:solidFill>
                <a:latin typeface="Arial" charset="0"/>
                <a:cs typeface="Arial" charset="0"/>
              </a:defRPr>
            </a:lvl1pPr>
            <a:lvl2pPr algn="l" defTabSz="2638425">
              <a:spcBef>
                <a:spcPct val="0"/>
              </a:spcBef>
              <a:defRPr>
                <a:solidFill>
                  <a:schemeClr val="tx1"/>
                </a:solidFill>
                <a:latin typeface="Arial" charset="0"/>
                <a:cs typeface="Arial" charset="0"/>
              </a:defRPr>
            </a:lvl2pPr>
            <a:lvl3pPr algn="l" defTabSz="2638425">
              <a:spcBef>
                <a:spcPct val="0"/>
              </a:spcBef>
              <a:defRPr>
                <a:solidFill>
                  <a:schemeClr val="tx1"/>
                </a:solidFill>
                <a:latin typeface="Arial" charset="0"/>
                <a:cs typeface="Arial" charset="0"/>
              </a:defRPr>
            </a:lvl3pPr>
            <a:lvl4pPr algn="l" defTabSz="2638425">
              <a:spcBef>
                <a:spcPct val="0"/>
              </a:spcBef>
              <a:defRPr>
                <a:solidFill>
                  <a:schemeClr val="tx1"/>
                </a:solidFill>
                <a:latin typeface="Arial" charset="0"/>
                <a:cs typeface="Arial" charset="0"/>
              </a:defRPr>
            </a:lvl4pPr>
            <a:lvl5pPr algn="l" defTabSz="2638425">
              <a:spcBef>
                <a:spcPct val="0"/>
              </a:spcBef>
              <a:defRPr>
                <a:solidFill>
                  <a:schemeClr val="tx1"/>
                </a:solidFill>
                <a:latin typeface="Arial" charset="0"/>
                <a:cs typeface="Arial" charset="0"/>
              </a:defRPr>
            </a:lvl5pPr>
            <a:lvl6pPr defTabSz="2638425" fontAlgn="base">
              <a:spcBef>
                <a:spcPct val="0"/>
              </a:spcBef>
              <a:spcAft>
                <a:spcPct val="0"/>
              </a:spcAft>
              <a:defRPr>
                <a:solidFill>
                  <a:schemeClr val="tx1"/>
                </a:solidFill>
                <a:latin typeface="Arial" charset="0"/>
                <a:cs typeface="Arial" charset="0"/>
              </a:defRPr>
            </a:lvl6pPr>
            <a:lvl7pPr defTabSz="2638425" fontAlgn="base">
              <a:spcBef>
                <a:spcPct val="0"/>
              </a:spcBef>
              <a:spcAft>
                <a:spcPct val="0"/>
              </a:spcAft>
              <a:defRPr>
                <a:solidFill>
                  <a:schemeClr val="tx1"/>
                </a:solidFill>
                <a:latin typeface="Arial" charset="0"/>
                <a:cs typeface="Arial" charset="0"/>
              </a:defRPr>
            </a:lvl7pPr>
            <a:lvl8pPr defTabSz="2638425" fontAlgn="base">
              <a:spcBef>
                <a:spcPct val="0"/>
              </a:spcBef>
              <a:spcAft>
                <a:spcPct val="0"/>
              </a:spcAft>
              <a:defRPr>
                <a:solidFill>
                  <a:schemeClr val="tx1"/>
                </a:solidFill>
                <a:latin typeface="Arial" charset="0"/>
                <a:cs typeface="Arial" charset="0"/>
              </a:defRPr>
            </a:lvl8pPr>
            <a:lvl9pPr defTabSz="2638425" fontAlgn="base">
              <a:spcBef>
                <a:spcPct val="0"/>
              </a:spcBef>
              <a:spcAft>
                <a:spcPct val="0"/>
              </a:spcAft>
              <a:defRPr>
                <a:solidFill>
                  <a:schemeClr val="tx1"/>
                </a:solidFill>
                <a:latin typeface="Arial" charset="0"/>
                <a:cs typeface="Arial" charset="0"/>
              </a:defRPr>
            </a:lvl9pPr>
          </a:lstStyle>
          <a:p>
            <a:pPr>
              <a:spcBef>
                <a:spcPts val="0"/>
              </a:spcBef>
              <a:buClrTx/>
              <a:buSzTx/>
            </a:pPr>
            <a:r>
              <a:rPr lang="en-US" sz="1900" dirty="0"/>
              <a:t>Figure legend </a:t>
            </a:r>
            <a:r>
              <a:rPr lang="en-US" sz="1900" dirty="0" err="1"/>
              <a:t>sdfkj</a:t>
            </a:r>
            <a:r>
              <a:rPr lang="en-US" sz="1900" dirty="0"/>
              <a:t> </a:t>
            </a:r>
            <a:r>
              <a:rPr lang="en-US" sz="1900" dirty="0" err="1"/>
              <a:t>uwer</a:t>
            </a:r>
            <a:r>
              <a:rPr lang="en-US" sz="1900" dirty="0"/>
              <a:t> </a:t>
            </a:r>
            <a:r>
              <a:rPr lang="en-US" sz="1900" dirty="0" err="1"/>
              <a:t>lkjfsjka</a:t>
            </a:r>
            <a:endParaRPr lang="en-US" sz="1900" dirty="0"/>
          </a:p>
        </p:txBody>
      </p:sp>
    </p:spTree>
    <p:custDataLst>
      <p:custData r:id="rId1"/>
      <p:custData r:id="rId2"/>
    </p:custDataLst>
    <p:extLst>
      <p:ext uri="{BB962C8B-B14F-4D97-AF65-F5344CB8AC3E}">
        <p14:creationId xmlns:p14="http://schemas.microsoft.com/office/powerpoint/2010/main" val="2898986504"/>
      </p:ext>
    </p:extLst>
  </p:cSld>
  <p:clrMapOvr>
    <a:masterClrMapping/>
  </p:clrMapOvr>
</p:sld>
</file>

<file path=ppt/theme/theme1.xml><?xml version="1.0" encoding="utf-8"?>
<a:theme xmlns:a="http://schemas.openxmlformats.org/drawingml/2006/main" name="Custom Design">
  <a:themeElements>
    <a:clrScheme name="2023 Scientific Poster templates (3-14-2023)">
      <a:dk1>
        <a:srgbClr val="FFFFFF"/>
      </a:dk1>
      <a:lt1>
        <a:srgbClr val="000000"/>
      </a:lt1>
      <a:dk2>
        <a:srgbClr val="E6E6E6"/>
      </a:dk2>
      <a:lt2>
        <a:srgbClr val="0057B8"/>
      </a:lt2>
      <a:accent1>
        <a:srgbClr val="0057B8"/>
      </a:accent1>
      <a:accent2>
        <a:srgbClr val="009CDE"/>
      </a:accent2>
      <a:accent3>
        <a:srgbClr val="FFC845"/>
      </a:accent3>
      <a:accent4>
        <a:srgbClr val="009F4D"/>
      </a:accent4>
      <a:accent5>
        <a:srgbClr val="8246AF"/>
      </a:accent5>
      <a:accent6>
        <a:srgbClr val="E4002B"/>
      </a:accent6>
      <a:hlink>
        <a:srgbClr val="009CDE"/>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ts 2x3 (printed size 24w x 31h)_11-21-2023.pptx" id="{8F5257AD-9319-4677-A371-32B27B4111E7}" vid="{209FBF00-0456-4A86-9D41-AEC939CA418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item1.xml><?xml version="1.0" encoding="utf-8"?>
<TemplafySlideTemplateConfiguration><![CDATA[{"slideVersion":1,"isValidatorEnabled":false,"isLocked":false,"elementsMetadata":[],"slideId":"862148560245227532","enableDocumentContentUpdater":false,"version":"2.0"}]]></TemplafySlideTemplateConfiguration>
</file>

<file path=customXml/item2.xml><?xml version="1.0" encoding="utf-8"?>
<TemplafySlideFormConfiguration><![CDATA[{"formFields":[],"formDataEntries":[]}]]></TemplafySlideFormConfiguration>
</file>

<file path=customXml/item3.xml><?xml version="1.0" encoding="utf-8"?>
<TemplafySlideTemplateConfiguration><![CDATA[{"slideVersion":1,"isValidatorEnabled":false,"isLocked":false,"elementsMetadata":[],"slideId":"862148560245227534","enableDocumentContentUpdater":false,"version":"2.0"}]]></TemplafySlideTemplateConfiguration>
</file>

<file path=customXml/item4.xml><?xml version="1.0" encoding="utf-8"?>
<TemplafySlideFormConfiguration><![CDATA[{"formFields":[],"formDataEntries":[]}]]></TemplafySlideFormConfiguration>
</file>

<file path=customXml/item5.xml><?xml version="1.0" encoding="utf-8"?>
<TemplafySlideFormConfiguration><![CDATA[{"formFields":[],"formDataEntries":[]}]]></TemplafySlideFormConfiguration>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862148560245227533","enableDocumentContentUpdater":false,"version":"2.0"}]]></TemplafySlideTemplateConfiguration>
</file>

<file path=customXml/item8.xml><?xml version="1.0" encoding="utf-8"?>
<TemplafySlideFormConfiguration><![CDATA[{"formFields":[],"formDataEntries":[]}]]></TemplafySlideFormConfiguration>
</file>

<file path=customXml/item9.xml><?xml version="1.0" encoding="utf-8"?>
<TemplafySlideTemplateConfiguration><![CDATA[{"slideVersion":1,"isValidatorEnabled":false,"isLocked":false,"elementsMetadata":[],"slideId":"862148560245227533","enableDocumentContentUpdater":false,"version":"2.0"}]]></TemplafySlideTemplateConfiguration>
</file>

<file path=customXml/item10.xml><?xml version="1.0" encoding="utf-8"?>
<TemplafySlideTemplateConfiguration><![CDATA[{"slideVersion":1,"isValidatorEnabled":false,"isLocked":false,"elementsMetadata":[],"slideId":"862148560245227533","enableDocumentContentUpdater":false,"version":"2.0"}]]></TemplafySlideTemplateConfiguration>
</file>

<file path=customXml/item11.xml><?xml version="1.0" encoding="utf-8"?>
<TemplafyTemplateConfiguration><![CDATA[{"elementsMetadata":[],"transformationConfigurations":[],"templateName":"MC_Poster_Vertical_Fits 2x3 (printed size 24w x 31h)4","templateDescription":"","enableDocumentContentUpdater":false,"version":"2.0"}]]></TemplafyTemplateConfiguration>
</file>

<file path=customXml/item12.xml><?xml version="1.0" encoding="utf-8"?>
<TemplafyFormConfiguration><![CDATA[{"formFields":[],"formDataEntries":[]}]]></TemplafyFormConfiguration>
</file>

<file path=customXml/itemProps1.xml><?xml version="1.0" encoding="utf-8"?>
<ds:datastoreItem xmlns:ds="http://schemas.openxmlformats.org/officeDocument/2006/customXml" ds:itemID="{4BAB9FEC-AF2D-4F9E-95B2-1DC431AE80FC}">
  <ds:schemaRefs/>
</ds:datastoreItem>
</file>

<file path=customXml/itemProps2.xml><?xml version="1.0" encoding="utf-8"?>
<ds:datastoreItem xmlns:ds="http://schemas.openxmlformats.org/officeDocument/2006/customXml" ds:itemID="{A5F8F3B5-346C-4162-B073-B45188098453}">
  <ds:schemaRefs/>
</ds:datastoreItem>
</file>

<file path=customXml/itemProps3.xml><?xml version="1.0" encoding="utf-8"?>
<ds:datastoreItem xmlns:ds="http://schemas.openxmlformats.org/officeDocument/2006/customXml" ds:itemID="{938B3F12-8931-4C70-B013-98751B53BFEA}">
  <ds:schemaRefs/>
</ds:datastoreItem>
</file>

<file path=customXml/itemProps4.xml><?xml version="1.0" encoding="utf-8"?>
<ds:datastoreItem xmlns:ds="http://schemas.openxmlformats.org/officeDocument/2006/customXml" ds:itemID="{D1136675-3CBB-4FC1-A3F3-5A7719FD7759}">
  <ds:schemaRefs/>
</ds:datastoreItem>
</file>

<file path=customXml/itemProps5.xml><?xml version="1.0" encoding="utf-8"?>
<ds:datastoreItem xmlns:ds="http://schemas.openxmlformats.org/officeDocument/2006/customXml" ds:itemID="{9D20CCAD-A6F9-44BC-8890-25DB3EC4F4FC}">
  <ds:schemaRefs/>
</ds:datastoreItem>
</file>

<file path=customXml/itemProps6.xml><?xml version="1.0" encoding="utf-8"?>
<ds:datastoreItem xmlns:ds="http://schemas.openxmlformats.org/officeDocument/2006/customXml" ds:itemID="{904E949D-0EC3-0F4A-BC69-CFF31E1A096C}">
  <ds:schemaRefs/>
</ds:datastoreItem>
</file>

<file path=customXml/itemProps7.xml><?xml version="1.0" encoding="utf-8"?>
<ds:datastoreItem xmlns:ds="http://schemas.openxmlformats.org/officeDocument/2006/customXml" ds:itemID="{894C3FC1-F2BF-014A-85B0-F3D93774EDCF}">
  <ds:schemaRefs/>
</ds:datastoreItem>
</file>

<file path=customXml/itemProps8.xml><?xml version="1.0" encoding="utf-8"?>
<ds:datastoreItem xmlns:ds="http://schemas.openxmlformats.org/officeDocument/2006/customXml" ds:itemID="{F84319AE-C284-5E4F-883C-2620C7B51C07}">
  <ds:schemaRefs/>
</ds:datastoreItem>
</file>

<file path=customXml/itemProps9.xml><?xml version="1.0" encoding="utf-8"?>
<ds:datastoreItem xmlns:ds="http://schemas.openxmlformats.org/officeDocument/2006/customXml" ds:itemID="{2378A14B-3572-4CE2-B83D-9C72A60E0CEE}">
  <ds:schemaRefs/>
</ds:datastoreItem>
</file>

<file path=customXml/itemProps10.xml><?xml version="1.0" encoding="utf-8"?>
<ds:datastoreItem xmlns:ds="http://schemas.openxmlformats.org/officeDocument/2006/customXml" ds:itemID="{EA1C1935-F099-814D-A682-94F9AD3EA2DF}">
  <ds:schemaRefs/>
</ds:datastoreItem>
</file>

<file path=customXml/itemProps11.xml><?xml version="1.0" encoding="utf-8"?>
<ds:datastoreItem xmlns:ds="http://schemas.openxmlformats.org/officeDocument/2006/customXml" ds:itemID="{9615739D-BBA5-45FA-A305-2E7953600AB6}">
  <ds:schemaRefs/>
</ds:datastoreItem>
</file>

<file path=customXml/itemProps12.xml><?xml version="1.0" encoding="utf-8"?>
<ds:datastoreItem xmlns:ds="http://schemas.openxmlformats.org/officeDocument/2006/customXml" ds:itemID="{9F69FBDC-DE43-4A61-81C8-8E89F869FBDB}">
  <ds:schemaRefs/>
</ds:datastoreItem>
</file>

<file path=docMetadata/LabelInfo.xml><?xml version="1.0" encoding="utf-8"?>
<clbl:labelList xmlns:clbl="http://schemas.microsoft.com/office/2020/mipLabelMetadata">
  <clbl:label id="{11372f5f-8e19-4efb-8afe-8eac20a980c4}" enabled="1" method="Standard" siteId="{a25fff9c-3f63-4fb2-9a8a-d9bdd0321f9a}" removed="0"/>
</clbl:labelList>
</file>

<file path=docProps/app.xml><?xml version="1.0" encoding="utf-8"?>
<Properties xmlns="http://schemas.openxmlformats.org/officeDocument/2006/extended-properties" xmlns:vt="http://schemas.openxmlformats.org/officeDocument/2006/docPropsVTypes">
  <Template>Fits 2x3 (printed size 24w x 31h)_11-21-2023</Template>
  <TotalTime>1990</TotalTime>
  <Words>3581</Words>
  <Application>Microsoft Office PowerPoint</Application>
  <PresentationFormat>Custom</PresentationFormat>
  <Paragraphs>483</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MS PGothic</vt:lpstr>
      <vt:lpstr>Arial</vt:lpstr>
      <vt:lpstr>Custom Design</vt:lpstr>
      <vt:lpstr>PowerPoint Presentation</vt:lpstr>
      <vt:lpstr>PowerPoint Presentation</vt:lpstr>
      <vt:lpstr>PowerPoint Presentation</vt:lpstr>
      <vt:lpstr>PowerPoint Presentation</vt:lpstr>
      <vt:lpstr>PowerPoint Presentation</vt:lpstr>
    </vt:vector>
  </TitlesOfParts>
  <Company>Mayo Clinic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Nielsen, Julie M.</dc:creator>
  <dc:description>v2.1</dc:description>
  <cp:lastModifiedBy>Tom Holmes</cp:lastModifiedBy>
  <cp:revision>6</cp:revision>
  <dcterms:created xsi:type="dcterms:W3CDTF">2025-08-12T19:50:39Z</dcterms:created>
  <dcterms:modified xsi:type="dcterms:W3CDTF">2026-10-06T14:47:30Z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2024-03-07T15:48:22</vt:lpwstr>
  </property>
  <property fmtid="{D5CDD505-2E9C-101B-9397-08002B2CF9AE}" pid="3" name="TemplafyTenantId">
    <vt:lpwstr>mcbrandtemplates</vt:lpwstr>
  </property>
  <property fmtid="{D5CDD505-2E9C-101B-9397-08002B2CF9AE}" pid="4" name="TemplafyTemplateId">
    <vt:lpwstr>862148550772916251</vt:lpwstr>
  </property>
  <property fmtid="{D5CDD505-2E9C-101B-9397-08002B2CF9AE}" pid="5" name="TemplafyUserProfileId">
    <vt:lpwstr>637552389586943396</vt:lpwstr>
  </property>
  <property fmtid="{D5CDD505-2E9C-101B-9397-08002B2CF9AE}" pid="6" name="TemplafyFromBlank">
    <vt:bool>false</vt:bool>
  </property>
</Properties>
</file>