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33FAD-4C04-778B-891B-D2BBA0082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3F2D4-B653-C62F-019B-0F3A2AC17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0B73F-38C5-83D6-7C1D-ABE2558F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7BD79-EBD6-7138-0C01-C0A61F84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9F1C8-4E42-E201-C8C5-9CB0919C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3B53A2-5E39-BF5F-0F6B-90C2A1C445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03A9D-70FE-03D6-B2B6-4997B021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BC1E2-2B38-4087-7DA3-FA753B4BC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094F4-CD9A-A502-8E80-9FEBB629C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CE20B-BCD6-FE08-763E-1B0AEAF8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235A-D00C-8743-3D21-691C419E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7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714E61-8E37-A8BC-FDB8-D5BD08E20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AEC0B-3301-92AC-90D5-5F2605CCF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C9044-ECE7-6AE3-13A0-AEB44BD3A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C7973-515F-1962-E806-5AF018E9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089ED-8377-D853-BE6F-E455D02D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40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23B1-A9C9-2DC1-7FAD-C718979B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B7C58-54FC-6CF3-AB84-15BDF2A0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D330B-D4AA-1AEC-AE69-C28B3C951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B3652-E90E-90A1-AFCD-677CE290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97FB8-6019-9851-2BB1-5CBAF004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50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E321-AE17-55F2-534E-DAD77773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636A7-E33B-332D-5CBF-AC7BFB406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FDE4D-EEC3-B0B7-E4D7-9E52A934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2D9BE-9084-8768-42EC-D3A7577F2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69D44-E27A-09C3-8D0A-65807413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42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4807-836C-C12C-3C7D-D58AEFE79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FC5E9-76BA-724E-D631-AEFDB77DA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E4966-9EBF-BC11-82E3-31497EA87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E4577-8BC3-DAE0-22FB-8790D222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E625E-368F-3919-8B46-75D0812BA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B361A-EDF7-380E-9D6F-B96A36E4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3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EF26B-310D-1FE7-19A9-6CA8F4B4F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B57E4-1C68-134D-3B9C-2104E15F9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25EAC-3D9A-874C-C714-9E2DDD019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76F4D8-9668-92FC-113D-2E8A4E93C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9133F3-1CCA-C651-BE42-C723AC9E9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6A50EF-74E5-8316-E544-AF8EA7442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65B52-D62B-215B-429C-38FE3F87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C9354E-B167-C95B-1930-62870244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82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A22D3-59DD-0F03-7955-E705CEC0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B5DE61-34DC-993F-3005-A7C80968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E9F37-F331-EE5E-C10A-10356039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B10C-67F4-B0E4-60F9-A1443763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28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3F3495-C4C1-37F9-AE6A-483E49DC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707E8-F790-3029-F055-6E5C0D2B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95707-FD25-6F7E-5391-E8D5AA377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85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2AE4-4EB9-3054-214E-E6CC47ED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B42C-2F6B-2B32-248A-952FD1965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FEF21-6DD5-3212-423D-F58DDD05A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F0071-A5C3-BA59-E562-74C66112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BC479-EF39-CED3-C568-8AAFC037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7912B-4774-4B09-E51C-68DFBFD0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9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E1F3-C8F1-56D3-3084-5DAE74B46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143FAD-2435-9DBB-B84F-646F3CBCC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F1350-B2FE-67E0-4798-402FBED08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DBECF-D1C7-221D-04C0-8630AB05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6398A-AB4C-595F-6AA8-E66D6028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ABAA5-2DB8-5048-4DEF-5E746DAF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9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D25BB4-2855-4F63-8324-7AD60BD86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27D1B-90D4-1866-FD49-3F1647CDC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4E0B-EA89-7994-62F6-BBC65264A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B1D4A6-10CB-4C27-8D42-5F8FDD64B2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8B109-F87C-331D-CB62-3FA998EEF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BF775-AB02-D00E-501C-982642D4C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F00C0E-2E43-4E41-B2AF-56F2B9DC266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8FD8DD-7433-375E-D30C-9A28C6B05F6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2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7F571-65A9-D559-835E-A1111AD3E9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86105-3FE4-8E42-5030-80208BCDB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3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Bailey</dc:creator>
  <cp:lastModifiedBy>Kay Inman</cp:lastModifiedBy>
  <cp:revision>3</cp:revision>
  <dcterms:created xsi:type="dcterms:W3CDTF">2024-04-04T15:35:20Z</dcterms:created>
  <dcterms:modified xsi:type="dcterms:W3CDTF">2024-07-03T09:04:20Z</dcterms:modified>
</cp:coreProperties>
</file>