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828800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</p:spPr>
        <p:txBody>
          <a:bodyPr anchorCtr="0" anchor="b" bIns="176925" lIns="176925" spcFirstLastPara="1" rIns="176925" wrap="square" tIns="176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1pPr>
            <a:lvl2pPr lvl="1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2pPr>
            <a:lvl3pPr lvl="2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3pPr>
            <a:lvl4pPr lvl="3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4pPr>
            <a:lvl5pPr lvl="4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5pPr>
            <a:lvl6pPr lvl="5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6pPr>
            <a:lvl7pPr lvl="6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7pPr>
            <a:lvl8pPr lvl="7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8pPr>
            <a:lvl9pPr lvl="8" algn="ctr">
              <a:spcBef>
                <a:spcPts val="0"/>
              </a:spcBef>
              <a:spcAft>
                <a:spcPts val="0"/>
              </a:spcAft>
              <a:buSzPts val="10063"/>
              <a:buNone/>
              <a:defRPr sz="1006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</p:spPr>
        <p:txBody>
          <a:bodyPr anchorCtr="0" anchor="b" bIns="176925" lIns="176925" spcFirstLastPara="1" rIns="176925" wrap="square" tIns="176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1pPr>
            <a:lvl2pPr lvl="1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2pPr>
            <a:lvl3pPr lvl="2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3pPr>
            <a:lvl4pPr lvl="3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4pPr>
            <a:lvl5pPr lvl="4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5pPr>
            <a:lvl6pPr lvl="5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6pPr>
            <a:lvl7pPr lvl="6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7pPr>
            <a:lvl8pPr lvl="7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8pPr>
            <a:lvl9pPr lvl="8" algn="ctr">
              <a:spcBef>
                <a:spcPts val="0"/>
              </a:spcBef>
              <a:spcAft>
                <a:spcPts val="0"/>
              </a:spcAft>
              <a:buSzPts val="23222"/>
              <a:buNone/>
              <a:defRPr sz="2322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indent="-449791" lvl="0" marL="457200" algn="ctr">
              <a:spcBef>
                <a:spcPts val="0"/>
              </a:spcBef>
              <a:spcAft>
                <a:spcPts val="0"/>
              </a:spcAft>
              <a:buSzPts val="3483"/>
              <a:buChar char="●"/>
              <a:defRPr sz="3483"/>
            </a:lvl1pPr>
            <a:lvl2pPr indent="-400638" lvl="1" marL="914400" algn="ctr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2pPr>
            <a:lvl3pPr indent="-400638" lvl="2" marL="1371600" algn="ctr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3pPr>
            <a:lvl4pPr indent="-400638" lvl="3" marL="1828800" algn="ctr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4pPr>
            <a:lvl5pPr indent="-400637" lvl="4" marL="2286000" algn="ctr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5pPr>
            <a:lvl6pPr indent="-400637" lvl="5" marL="2743200" algn="ctr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6pPr>
            <a:lvl7pPr indent="-400637" lvl="6" marL="3200400" algn="ctr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7pPr>
            <a:lvl8pPr indent="-400637" lvl="7" marL="3657600" algn="ctr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8pPr>
            <a:lvl9pPr indent="-400637" lvl="8" marL="4114800" algn="ctr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7647467"/>
            <a:ext cx="9585600" cy="29931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1pPr>
            <a:lvl2pPr lvl="1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2pPr>
            <a:lvl3pPr lvl="2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3pPr>
            <a:lvl4pPr lvl="3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4pPr>
            <a:lvl5pPr lvl="4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5pPr>
            <a:lvl6pPr lvl="5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6pPr>
            <a:lvl7pPr lvl="6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7pPr>
            <a:lvl8pPr lvl="7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8pPr>
            <a:lvl9pPr lvl="8" algn="ctr"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1pPr>
            <a:lvl2pPr lvl="1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2pPr>
            <a:lvl3pPr lvl="2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3pPr>
            <a:lvl4pPr lvl="3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4pPr>
            <a:lvl5pPr lvl="4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5pPr>
            <a:lvl6pPr lvl="5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6pPr>
            <a:lvl7pPr lvl="6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7pPr>
            <a:lvl8pPr lvl="7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8pPr>
            <a:lvl9pPr lvl="8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indent="-449791" lvl="0" marL="457200">
              <a:spcBef>
                <a:spcPts val="0"/>
              </a:spcBef>
              <a:spcAft>
                <a:spcPts val="0"/>
              </a:spcAft>
              <a:buSzPts val="3483"/>
              <a:buChar char="●"/>
              <a:defRPr sz="3483"/>
            </a:lvl1pPr>
            <a:lvl2pPr indent="-400638" lvl="1" marL="914400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2pPr>
            <a:lvl3pPr indent="-400638" lvl="2" marL="1371600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3pPr>
            <a:lvl4pPr indent="-400638" lvl="3" marL="1828800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4pPr>
            <a:lvl5pPr indent="-400637" lvl="4" marL="2286000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5pPr>
            <a:lvl6pPr indent="-400637" lvl="5" marL="2743200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6pPr>
            <a:lvl7pPr indent="-400637" lvl="6" marL="3200400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7pPr>
            <a:lvl8pPr indent="-400637" lvl="7" marL="3657600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8pPr>
            <a:lvl9pPr indent="-400637" lvl="8" marL="4114800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1pPr>
            <a:lvl2pPr lvl="1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2pPr>
            <a:lvl3pPr lvl="2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3pPr>
            <a:lvl4pPr lvl="3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4pPr>
            <a:lvl5pPr lvl="4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5pPr>
            <a:lvl6pPr lvl="5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6pPr>
            <a:lvl7pPr lvl="6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7pPr>
            <a:lvl8pPr lvl="7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8pPr>
            <a:lvl9pPr lvl="8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indent="-400638" lvl="0" marL="457200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1pPr>
            <a:lvl2pPr indent="-376060" lvl="1" marL="9144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2pPr>
            <a:lvl3pPr indent="-376060" lvl="2" marL="13716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3pPr>
            <a:lvl4pPr indent="-376060" lvl="3" marL="18288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4pPr>
            <a:lvl5pPr indent="-376060" lvl="4" marL="22860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5pPr>
            <a:lvl6pPr indent="-376060" lvl="5" marL="27432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6pPr>
            <a:lvl7pPr indent="-376060" lvl="6" marL="32004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7pPr>
            <a:lvl8pPr indent="-376061" lvl="7" marL="36576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8pPr>
            <a:lvl9pPr indent="-376061" lvl="8" marL="41148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indent="-400638" lvl="0" marL="457200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1pPr>
            <a:lvl2pPr indent="-376060" lvl="1" marL="9144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2pPr>
            <a:lvl3pPr indent="-376060" lvl="2" marL="13716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3pPr>
            <a:lvl4pPr indent="-376060" lvl="3" marL="18288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4pPr>
            <a:lvl5pPr indent="-376060" lvl="4" marL="22860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5pPr>
            <a:lvl6pPr indent="-376060" lvl="5" marL="27432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6pPr>
            <a:lvl7pPr indent="-376060" lvl="6" marL="32004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7pPr>
            <a:lvl8pPr indent="-376061" lvl="7" marL="36576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8pPr>
            <a:lvl9pPr indent="-376061" lvl="8" marL="41148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1pPr>
            <a:lvl2pPr lvl="1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2pPr>
            <a:lvl3pPr lvl="2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3pPr>
            <a:lvl4pPr lvl="3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4pPr>
            <a:lvl5pPr lvl="4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5pPr>
            <a:lvl6pPr lvl="5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6pPr>
            <a:lvl7pPr lvl="6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7pPr>
            <a:lvl8pPr lvl="7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8pPr>
            <a:lvl9pPr lvl="8">
              <a:spcBef>
                <a:spcPts val="0"/>
              </a:spcBef>
              <a:spcAft>
                <a:spcPts val="0"/>
              </a:spcAft>
              <a:buSzPts val="5419"/>
              <a:buNone/>
              <a:defRPr sz="5418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anchorCtr="0" anchor="b" bIns="176925" lIns="176925" spcFirstLastPara="1" rIns="176925" wrap="square" tIns="176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1pPr>
            <a:lvl2pPr lvl="1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2pPr>
            <a:lvl3pPr lvl="2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3pPr>
            <a:lvl4pPr lvl="3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4pPr>
            <a:lvl5pPr lvl="4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5pPr>
            <a:lvl6pPr lvl="5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6pPr>
            <a:lvl7pPr lvl="6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7pPr>
            <a:lvl8pPr lvl="7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8pPr>
            <a:lvl9pPr lvl="8">
              <a:spcBef>
                <a:spcPts val="0"/>
              </a:spcBef>
              <a:spcAft>
                <a:spcPts val="0"/>
              </a:spcAft>
              <a:buSzPts val="4644"/>
              <a:buNone/>
              <a:defRPr sz="4644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indent="-376060" lvl="0" marL="4572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1pPr>
            <a:lvl2pPr indent="-376060" lvl="1" marL="9144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2pPr>
            <a:lvl3pPr indent="-376060" lvl="2" marL="13716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3pPr>
            <a:lvl4pPr indent="-376060" lvl="3" marL="18288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4pPr>
            <a:lvl5pPr indent="-376060" lvl="4" marL="22860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5pPr>
            <a:lvl6pPr indent="-376060" lvl="5" marL="27432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6pPr>
            <a:lvl7pPr indent="-376060" lvl="6" marL="3200400">
              <a:spcBef>
                <a:spcPts val="0"/>
              </a:spcBef>
              <a:spcAft>
                <a:spcPts val="0"/>
              </a:spcAft>
              <a:buSzPts val="2322"/>
              <a:buChar char="●"/>
              <a:defRPr sz="2322"/>
            </a:lvl7pPr>
            <a:lvl8pPr indent="-376061" lvl="7" marL="3657600">
              <a:spcBef>
                <a:spcPts val="0"/>
              </a:spcBef>
              <a:spcAft>
                <a:spcPts val="0"/>
              </a:spcAft>
              <a:buSzPts val="2322"/>
              <a:buChar char="○"/>
              <a:defRPr sz="2322"/>
            </a:lvl8pPr>
            <a:lvl9pPr indent="-376061" lvl="8" marL="4114800">
              <a:spcBef>
                <a:spcPts val="0"/>
              </a:spcBef>
              <a:spcAft>
                <a:spcPts val="0"/>
              </a:spcAft>
              <a:buSzPts val="2322"/>
              <a:buChar char="■"/>
              <a:defRPr sz="2322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1pPr>
            <a:lvl2pPr lvl="1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2pPr>
            <a:lvl3pPr lvl="2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3pPr>
            <a:lvl4pPr lvl="3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4pPr>
            <a:lvl5pPr lvl="4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5pPr>
            <a:lvl6pPr lvl="5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6pPr>
            <a:lvl7pPr lvl="6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7pPr>
            <a:lvl8pPr lvl="7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8pPr>
            <a:lvl9pPr lvl="8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76925" lIns="176925" spcFirstLastPara="1" rIns="176925" wrap="square" tIns="176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4384622"/>
            <a:ext cx="4550700" cy="5270400"/>
          </a:xfrm>
          <a:prstGeom prst="rect">
            <a:avLst/>
          </a:prstGeom>
        </p:spPr>
        <p:txBody>
          <a:bodyPr anchorCtr="0" anchor="b" bIns="176925" lIns="176925" spcFirstLastPara="1" rIns="176925" wrap="square" tIns="176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1pPr>
            <a:lvl2pPr lvl="1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2pPr>
            <a:lvl3pPr lvl="2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3pPr>
            <a:lvl4pPr lvl="3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4pPr>
            <a:lvl5pPr lvl="4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5pPr>
            <a:lvl6pPr lvl="5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6pPr>
            <a:lvl7pPr lvl="6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7pPr>
            <a:lvl8pPr lvl="7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8pPr>
            <a:lvl9pPr lvl="8" algn="ctr"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9966489"/>
            <a:ext cx="4550700" cy="4391400"/>
          </a:xfrm>
          <a:prstGeom prst="rect">
            <a:avLst/>
          </a:prstGeom>
        </p:spPr>
        <p:txBody>
          <a:bodyPr anchorCtr="0" anchor="t" bIns="176925" lIns="176925" spcFirstLastPara="1" rIns="176925" wrap="square" tIns="176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64"/>
              <a:buNone/>
              <a:defRPr sz="4063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indent="-449791" lvl="0" marL="457200">
              <a:spcBef>
                <a:spcPts val="0"/>
              </a:spcBef>
              <a:spcAft>
                <a:spcPts val="0"/>
              </a:spcAft>
              <a:buSzPts val="3483"/>
              <a:buChar char="●"/>
              <a:defRPr sz="3483"/>
            </a:lvl1pPr>
            <a:lvl2pPr indent="-400638" lvl="1" marL="914400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2pPr>
            <a:lvl3pPr indent="-400638" lvl="2" marL="1371600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3pPr>
            <a:lvl4pPr indent="-400638" lvl="3" marL="1828800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4pPr>
            <a:lvl5pPr indent="-400637" lvl="4" marL="2286000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5pPr>
            <a:lvl6pPr indent="-400637" lvl="5" marL="2743200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6pPr>
            <a:lvl7pPr indent="-400637" lvl="6" marL="3200400">
              <a:spcBef>
                <a:spcPts val="0"/>
              </a:spcBef>
              <a:spcAft>
                <a:spcPts val="0"/>
              </a:spcAft>
              <a:buSzPts val="2709"/>
              <a:buChar char="●"/>
              <a:defRPr sz="2709"/>
            </a:lvl7pPr>
            <a:lvl8pPr indent="-400637" lvl="7" marL="3657600">
              <a:spcBef>
                <a:spcPts val="0"/>
              </a:spcBef>
              <a:spcAft>
                <a:spcPts val="0"/>
              </a:spcAft>
              <a:buSzPts val="2709"/>
              <a:buChar char="○"/>
              <a:defRPr sz="2709"/>
            </a:lvl8pPr>
            <a:lvl9pPr indent="-400637" lvl="8" marL="4114800">
              <a:spcBef>
                <a:spcPts val="0"/>
              </a:spcBef>
              <a:spcAft>
                <a:spcPts val="0"/>
              </a:spcAft>
              <a:buSzPts val="2709"/>
              <a:buChar char="■"/>
              <a:defRPr sz="2709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>
              <a:buNone/>
              <a:defRPr sz="1935"/>
            </a:lvl1pPr>
            <a:lvl2pPr lvl="1">
              <a:buNone/>
              <a:defRPr sz="1935"/>
            </a:lvl2pPr>
            <a:lvl3pPr lvl="2">
              <a:buNone/>
              <a:defRPr sz="1935"/>
            </a:lvl3pPr>
            <a:lvl4pPr lvl="3">
              <a:buNone/>
              <a:defRPr sz="1935"/>
            </a:lvl4pPr>
            <a:lvl5pPr lvl="4">
              <a:buNone/>
              <a:defRPr sz="1935"/>
            </a:lvl5pPr>
            <a:lvl6pPr lvl="5">
              <a:buNone/>
              <a:defRPr sz="1935"/>
            </a:lvl6pPr>
            <a:lvl7pPr lvl="6">
              <a:buNone/>
              <a:defRPr sz="1935"/>
            </a:lvl7pPr>
            <a:lvl8pPr lvl="7">
              <a:buNone/>
              <a:defRPr sz="1935"/>
            </a:lvl8pPr>
            <a:lvl9pPr lvl="8">
              <a:buNone/>
              <a:defRPr sz="193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6925" lIns="176925" spcFirstLastPara="1" rIns="176925" wrap="square" tIns="176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19"/>
              <a:buNone/>
              <a:defRPr sz="5418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76925" lIns="176925" spcFirstLastPara="1" rIns="176925" wrap="square" tIns="176925">
            <a:normAutofit/>
          </a:bodyPr>
          <a:lstStyle>
            <a:lvl1pPr indent="-449791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83"/>
              <a:buChar char="●"/>
              <a:defRPr sz="3483">
                <a:solidFill>
                  <a:schemeClr val="dk2"/>
                </a:solidFill>
              </a:defRPr>
            </a:lvl1pPr>
            <a:lvl2pPr indent="-400638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○"/>
              <a:defRPr sz="2709">
                <a:solidFill>
                  <a:schemeClr val="dk2"/>
                </a:solidFill>
              </a:defRPr>
            </a:lvl2pPr>
            <a:lvl3pPr indent="-400638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■"/>
              <a:defRPr sz="2709">
                <a:solidFill>
                  <a:schemeClr val="dk2"/>
                </a:solidFill>
              </a:defRPr>
            </a:lvl3pPr>
            <a:lvl4pPr indent="-400638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●"/>
              <a:defRPr sz="2709">
                <a:solidFill>
                  <a:schemeClr val="dk2"/>
                </a:solidFill>
              </a:defRPr>
            </a:lvl4pPr>
            <a:lvl5pPr indent="-40063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○"/>
              <a:defRPr sz="2709">
                <a:solidFill>
                  <a:schemeClr val="dk2"/>
                </a:solidFill>
              </a:defRPr>
            </a:lvl5pPr>
            <a:lvl6pPr indent="-40063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■"/>
              <a:defRPr sz="2709">
                <a:solidFill>
                  <a:schemeClr val="dk2"/>
                </a:solidFill>
              </a:defRPr>
            </a:lvl6pPr>
            <a:lvl7pPr indent="-40063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●"/>
              <a:defRPr sz="2709">
                <a:solidFill>
                  <a:schemeClr val="dk2"/>
                </a:solidFill>
              </a:defRPr>
            </a:lvl7pPr>
            <a:lvl8pPr indent="-40063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○"/>
              <a:defRPr sz="2709">
                <a:solidFill>
                  <a:schemeClr val="dk2"/>
                </a:solidFill>
              </a:defRPr>
            </a:lvl8pPr>
            <a:lvl9pPr indent="-40063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9"/>
              <a:buChar char="■"/>
              <a:defRPr sz="2709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6925" lIns="176925" spcFirstLastPara="1" rIns="176925" wrap="square" tIns="176925">
            <a:normAutofit/>
          </a:bodyPr>
          <a:lstStyle>
            <a:lvl1pPr lvl="0" algn="r">
              <a:buNone/>
              <a:defRPr sz="1935">
                <a:solidFill>
                  <a:schemeClr val="dk2"/>
                </a:solidFill>
              </a:defRPr>
            </a:lvl1pPr>
            <a:lvl2pPr lvl="1" algn="r">
              <a:buNone/>
              <a:defRPr sz="1935">
                <a:solidFill>
                  <a:schemeClr val="dk2"/>
                </a:solidFill>
              </a:defRPr>
            </a:lvl2pPr>
            <a:lvl3pPr lvl="2" algn="r">
              <a:buNone/>
              <a:defRPr sz="1935">
                <a:solidFill>
                  <a:schemeClr val="dk2"/>
                </a:solidFill>
              </a:defRPr>
            </a:lvl3pPr>
            <a:lvl4pPr lvl="3" algn="r">
              <a:buNone/>
              <a:defRPr sz="1935">
                <a:solidFill>
                  <a:schemeClr val="dk2"/>
                </a:solidFill>
              </a:defRPr>
            </a:lvl4pPr>
            <a:lvl5pPr lvl="4" algn="r">
              <a:buNone/>
              <a:defRPr sz="1935">
                <a:solidFill>
                  <a:schemeClr val="dk2"/>
                </a:solidFill>
              </a:defRPr>
            </a:lvl5pPr>
            <a:lvl6pPr lvl="5" algn="r">
              <a:buNone/>
              <a:defRPr sz="1935">
                <a:solidFill>
                  <a:schemeClr val="dk2"/>
                </a:solidFill>
              </a:defRPr>
            </a:lvl6pPr>
            <a:lvl7pPr lvl="6" algn="r">
              <a:buNone/>
              <a:defRPr sz="1935">
                <a:solidFill>
                  <a:schemeClr val="dk2"/>
                </a:solidFill>
              </a:defRPr>
            </a:lvl7pPr>
            <a:lvl8pPr lvl="7" algn="r">
              <a:buNone/>
              <a:defRPr sz="1935">
                <a:solidFill>
                  <a:schemeClr val="dk2"/>
                </a:solidFill>
              </a:defRPr>
            </a:lvl8pPr>
            <a:lvl9pPr lvl="8" algn="r">
              <a:buNone/>
              <a:defRPr sz="1935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