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9"/>
  </p:notesMasterIdLst>
  <p:sldIdLst>
    <p:sldId id="258" r:id="rId5"/>
    <p:sldId id="259" r:id="rId6"/>
    <p:sldId id="257" r:id="rId7"/>
    <p:sldId id="260"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075258-BB5A-4389-8B09-AFB0B37FCCFC}" v="8" dt="2026-04-21T11:36:58.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3" d="100"/>
          <a:sy n="133" d="100"/>
        </p:scale>
        <p:origin x="378"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rgi Roca Enrich" userId="9561e841-01f2-4d31-8724-12054e95e129" providerId="ADAL" clId="{3EAA1509-3C4B-4F9F-8AD4-88AE7636C8E8}"/>
    <pc:docChg chg="custSel addSld delSld modSld">
      <pc:chgData name="Sergi Roca Enrich" userId="9561e841-01f2-4d31-8724-12054e95e129" providerId="ADAL" clId="{3EAA1509-3C4B-4F9F-8AD4-88AE7636C8E8}" dt="2026-04-21T11:54:50.595" v="166" actId="6549"/>
      <pc:docMkLst>
        <pc:docMk/>
      </pc:docMkLst>
      <pc:sldChg chg="add del">
        <pc:chgData name="Sergi Roca Enrich" userId="9561e841-01f2-4d31-8724-12054e95e129" providerId="ADAL" clId="{3EAA1509-3C4B-4F9F-8AD4-88AE7636C8E8}" dt="2026-04-20T11:40:52.568" v="96" actId="47"/>
        <pc:sldMkLst>
          <pc:docMk/>
          <pc:sldMk cId="1245980169" sldId="256"/>
        </pc:sldMkLst>
      </pc:sldChg>
      <pc:sldChg chg="addSp delSp modSp add mod">
        <pc:chgData name="Sergi Roca Enrich" userId="9561e841-01f2-4d31-8724-12054e95e129" providerId="ADAL" clId="{3EAA1509-3C4B-4F9F-8AD4-88AE7636C8E8}" dt="2026-04-21T11:54:26.438" v="163" actId="20577"/>
        <pc:sldMkLst>
          <pc:docMk/>
          <pc:sldMk cId="2999564102" sldId="257"/>
        </pc:sldMkLst>
        <pc:spChg chg="mod">
          <ac:chgData name="Sergi Roca Enrich" userId="9561e841-01f2-4d31-8724-12054e95e129" providerId="ADAL" clId="{3EAA1509-3C4B-4F9F-8AD4-88AE7636C8E8}" dt="2026-04-21T11:54:26.438" v="163" actId="20577"/>
          <ac:spMkLst>
            <pc:docMk/>
            <pc:sldMk cId="2999564102" sldId="257"/>
            <ac:spMk id="3" creationId="{FC9E5548-6357-4762-A3F3-C2B5489F1751}"/>
          </ac:spMkLst>
        </pc:spChg>
        <pc:picChg chg="del">
          <ac:chgData name="Sergi Roca Enrich" userId="9561e841-01f2-4d31-8724-12054e95e129" providerId="ADAL" clId="{3EAA1509-3C4B-4F9F-8AD4-88AE7636C8E8}" dt="2026-04-20T11:42:43.861" v="118" actId="478"/>
          <ac:picMkLst>
            <pc:docMk/>
            <pc:sldMk cId="2999564102" sldId="257"/>
            <ac:picMk id="2" creationId="{2FA42232-F52B-439A-A51A-267E1D31911F}"/>
          </ac:picMkLst>
        </pc:picChg>
        <pc:picChg chg="add mod">
          <ac:chgData name="Sergi Roca Enrich" userId="9561e841-01f2-4d31-8724-12054e95e129" providerId="ADAL" clId="{3EAA1509-3C4B-4F9F-8AD4-88AE7636C8E8}" dt="2026-04-20T11:42:44.467" v="119"/>
          <ac:picMkLst>
            <pc:docMk/>
            <pc:sldMk cId="2999564102" sldId="257"/>
            <ac:picMk id="4" creationId="{CBFB746A-C6DA-146F-F337-059F49B0C99E}"/>
          </ac:picMkLst>
        </pc:picChg>
      </pc:sldChg>
      <pc:sldChg chg="addSp delSp modSp mod">
        <pc:chgData name="Sergi Roca Enrich" userId="9561e841-01f2-4d31-8724-12054e95e129" providerId="ADAL" clId="{3EAA1509-3C4B-4F9F-8AD4-88AE7636C8E8}" dt="2026-04-21T11:54:50.595" v="166" actId="6549"/>
        <pc:sldMkLst>
          <pc:docMk/>
          <pc:sldMk cId="1689646400" sldId="259"/>
        </pc:sldMkLst>
        <pc:spChg chg="add mod">
          <ac:chgData name="Sergi Roca Enrich" userId="9561e841-01f2-4d31-8724-12054e95e129" providerId="ADAL" clId="{3EAA1509-3C4B-4F9F-8AD4-88AE7636C8E8}" dt="2026-04-21T11:54:50.595" v="166" actId="6549"/>
          <ac:spMkLst>
            <pc:docMk/>
            <pc:sldMk cId="1689646400" sldId="259"/>
            <ac:spMk id="2" creationId="{6D5E4465-9DD1-9FB5-24B6-E1BC909A0212}"/>
          </ac:spMkLst>
        </pc:spChg>
        <pc:picChg chg="add del mod">
          <ac:chgData name="Sergi Roca Enrich" userId="9561e841-01f2-4d31-8724-12054e95e129" providerId="ADAL" clId="{3EAA1509-3C4B-4F9F-8AD4-88AE7636C8E8}" dt="2026-04-20T11:42:53.928" v="122" actId="478"/>
          <ac:picMkLst>
            <pc:docMk/>
            <pc:sldMk cId="1689646400" sldId="259"/>
            <ac:picMk id="3" creationId="{633D9BD4-D273-C8E0-B501-EF168A0FDB26}"/>
          </ac:picMkLst>
        </pc:picChg>
      </pc:sldChg>
      <pc:sldChg chg="addSp delSp modSp add mod">
        <pc:chgData name="Sergi Roca Enrich" userId="9561e841-01f2-4d31-8724-12054e95e129" providerId="ADAL" clId="{3EAA1509-3C4B-4F9F-8AD4-88AE7636C8E8}" dt="2026-04-20T11:42:50.008" v="121"/>
        <pc:sldMkLst>
          <pc:docMk/>
          <pc:sldMk cId="155536208" sldId="260"/>
        </pc:sldMkLst>
        <pc:spChg chg="del">
          <ac:chgData name="Sergi Roca Enrich" userId="9561e841-01f2-4d31-8724-12054e95e129" providerId="ADAL" clId="{3EAA1509-3C4B-4F9F-8AD4-88AE7636C8E8}" dt="2026-04-20T11:40:35.142" v="94" actId="478"/>
          <ac:spMkLst>
            <pc:docMk/>
            <pc:sldMk cId="155536208" sldId="260"/>
            <ac:spMk id="3" creationId="{EA94C09A-77BB-BB3C-2E8E-AA87305A8AE5}"/>
          </ac:spMkLst>
        </pc:spChg>
        <pc:picChg chg="del">
          <ac:chgData name="Sergi Roca Enrich" userId="9561e841-01f2-4d31-8724-12054e95e129" providerId="ADAL" clId="{3EAA1509-3C4B-4F9F-8AD4-88AE7636C8E8}" dt="2026-04-20T11:42:49.419" v="120" actId="478"/>
          <ac:picMkLst>
            <pc:docMk/>
            <pc:sldMk cId="155536208" sldId="260"/>
            <ac:picMk id="2" creationId="{E3455C67-2BB9-F2AF-9D8E-24CCD5F2918E}"/>
          </ac:picMkLst>
        </pc:picChg>
        <pc:picChg chg="add mod">
          <ac:chgData name="Sergi Roca Enrich" userId="9561e841-01f2-4d31-8724-12054e95e129" providerId="ADAL" clId="{3EAA1509-3C4B-4F9F-8AD4-88AE7636C8E8}" dt="2026-04-20T11:42:50.008" v="121"/>
          <ac:picMkLst>
            <pc:docMk/>
            <pc:sldMk cId="155536208" sldId="260"/>
            <ac:picMk id="3" creationId="{973FC05C-011D-1C68-5076-0B25A01EB23D}"/>
          </ac:picMkLst>
        </pc:picChg>
      </pc:sldChg>
      <pc:sldChg chg="add del setBg">
        <pc:chgData name="Sergi Roca Enrich" userId="9561e841-01f2-4d31-8724-12054e95e129" providerId="ADAL" clId="{3EAA1509-3C4B-4F9F-8AD4-88AE7636C8E8}" dt="2026-04-20T11:40:27.226" v="92" actId="47"/>
        <pc:sldMkLst>
          <pc:docMk/>
          <pc:sldMk cId="3276154486" sldId="260"/>
        </pc:sldMkLst>
      </pc:sldChg>
      <pc:sldMasterChg chg="delSldLayout">
        <pc:chgData name="Sergi Roca Enrich" userId="9561e841-01f2-4d31-8724-12054e95e129" providerId="ADAL" clId="{3EAA1509-3C4B-4F9F-8AD4-88AE7636C8E8}" dt="2026-04-20T11:40:52.568" v="96" actId="47"/>
        <pc:sldMasterMkLst>
          <pc:docMk/>
          <pc:sldMasterMk cId="0" sldId="2147483659"/>
        </pc:sldMasterMkLst>
        <pc:sldLayoutChg chg="del">
          <pc:chgData name="Sergi Roca Enrich" userId="9561e841-01f2-4d31-8724-12054e95e129" providerId="ADAL" clId="{3EAA1509-3C4B-4F9F-8AD4-88AE7636C8E8}" dt="2026-04-20T11:40:52.568" v="96" actId="47"/>
          <pc:sldLayoutMkLst>
            <pc:docMk/>
            <pc:sldMasterMk cId="0" sldId="2147483659"/>
            <pc:sldLayoutMk cId="0" sldId="214748364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pic>
        <p:nvPicPr>
          <p:cNvPr id="21" name="Google Shape;21;p4"/>
          <p:cNvPicPr preferRelativeResize="0"/>
          <p:nvPr/>
        </p:nvPicPr>
        <p:blipFill>
          <a:blip r:embed="rId2">
            <a:alphaModFix/>
          </a:blip>
          <a:stretch>
            <a:fillRect/>
          </a:stretch>
        </p:blipFill>
        <p:spPr>
          <a:xfrm>
            <a:off x="0" y="0"/>
            <a:ext cx="9144003" cy="5143501"/>
          </a:xfrm>
          <a:prstGeom prst="rect">
            <a:avLst/>
          </a:prstGeom>
          <a:noFill/>
          <a:ln>
            <a:noFill/>
          </a:ln>
        </p:spPr>
      </p:pic>
      <p:pic>
        <p:nvPicPr>
          <p:cNvPr id="22" name="Google Shape;22;p4"/>
          <p:cNvPicPr preferRelativeResize="0"/>
          <p:nvPr/>
        </p:nvPicPr>
        <p:blipFill>
          <a:blip r:embed="rId3">
            <a:alphaModFix/>
          </a:blip>
          <a:stretch>
            <a:fillRect/>
          </a:stretch>
        </p:blipFill>
        <p:spPr>
          <a:xfrm>
            <a:off x="7421950" y="333996"/>
            <a:ext cx="1518199" cy="549675"/>
          </a:xfrm>
          <a:prstGeom prst="rect">
            <a:avLst/>
          </a:prstGeom>
          <a:noFill/>
          <a:ln>
            <a:noFill/>
          </a:ln>
        </p:spPr>
      </p:pic>
      <p:pic>
        <p:nvPicPr>
          <p:cNvPr id="23" name="Google Shape;23;p4"/>
          <p:cNvPicPr preferRelativeResize="0"/>
          <p:nvPr/>
        </p:nvPicPr>
        <p:blipFill>
          <a:blip r:embed="rId4">
            <a:alphaModFix/>
          </a:blip>
          <a:stretch>
            <a:fillRect/>
          </a:stretch>
        </p:blipFill>
        <p:spPr>
          <a:xfrm>
            <a:off x="385950" y="275201"/>
            <a:ext cx="2271151" cy="842425"/>
          </a:xfrm>
          <a:prstGeom prst="rect">
            <a:avLst/>
          </a:prstGeom>
          <a:noFill/>
          <a:ln>
            <a:noFill/>
          </a:ln>
        </p:spPr>
      </p:pic>
      <p:pic>
        <p:nvPicPr>
          <p:cNvPr id="24" name="Google Shape;24;p4"/>
          <p:cNvPicPr preferRelativeResize="0"/>
          <p:nvPr/>
        </p:nvPicPr>
        <p:blipFill rotWithShape="1">
          <a:blip r:embed="rId5">
            <a:alphaModFix/>
          </a:blip>
          <a:srcRect b="2467"/>
          <a:stretch/>
        </p:blipFill>
        <p:spPr>
          <a:xfrm>
            <a:off x="4147050" y="4765125"/>
            <a:ext cx="4996951" cy="37837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Google Shape;31;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5" name="Google Shape;35;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6" name="Google Shape;36;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7"/>
        <p:cNvGrpSpPr/>
        <p:nvPr/>
      </p:nvGrpSpPr>
      <p:grpSpPr>
        <a:xfrm>
          <a:off x="0" y="0"/>
          <a:ext cx="0" cy="0"/>
          <a:chOff x="0" y="0"/>
          <a:chExt cx="0" cy="0"/>
        </a:xfrm>
      </p:grpSpPr>
      <p:sp>
        <p:nvSpPr>
          <p:cNvPr id="38" name="Google Shape;38;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9" name="Google Shape;39;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0"/>
        <p:cNvGrpSpPr/>
        <p:nvPr/>
      </p:nvGrpSpPr>
      <p:grpSpPr>
        <a:xfrm>
          <a:off x="0" y="0"/>
          <a:ext cx="0" cy="0"/>
          <a:chOff x="0" y="0"/>
          <a:chExt cx="0" cy="0"/>
        </a:xfrm>
      </p:grpSpPr>
      <p:sp>
        <p:nvSpPr>
          <p:cNvPr id="41" name="Google Shape;41;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3" name="Google Shape;43;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4" name="Google Shape;44;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5" name="Google Shape;45;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8" name="Google Shape;48;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2" name="Google Shape;52;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8399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D5E4465-9DD1-9FB5-24B6-E1BC909A0212}"/>
              </a:ext>
            </a:extLst>
          </p:cNvPr>
          <p:cNvSpPr txBox="1"/>
          <p:nvPr/>
        </p:nvSpPr>
        <p:spPr>
          <a:xfrm>
            <a:off x="1770771" y="1488499"/>
            <a:ext cx="5614629" cy="2160000"/>
          </a:xfrm>
          <a:prstGeom prst="rect">
            <a:avLst/>
          </a:prstGeom>
          <a:noFill/>
        </p:spPr>
        <p:txBody>
          <a:bodyPr wrap="square" rtlCol="0">
            <a:noAutofit/>
          </a:bodyPr>
          <a:lstStyle/>
          <a:p>
            <a:r>
              <a:rPr lang="en-US" sz="38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Type here the title </a:t>
            </a:r>
          </a:p>
          <a:p>
            <a:r>
              <a:rPr lang="en-US" sz="38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of the presentation</a:t>
            </a:r>
          </a:p>
          <a:p>
            <a:r>
              <a:rPr lang="en-US" sz="38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and author(s)</a:t>
            </a:r>
          </a:p>
        </p:txBody>
      </p:sp>
    </p:spTree>
    <p:extLst>
      <p:ext uri="{BB962C8B-B14F-4D97-AF65-F5344CB8AC3E}">
        <p14:creationId xmlns:p14="http://schemas.microsoft.com/office/powerpoint/2010/main" val="1689646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C9E5548-6357-4762-A3F3-C2B5489F1751}"/>
              </a:ext>
            </a:extLst>
          </p:cNvPr>
          <p:cNvSpPr txBox="1"/>
          <p:nvPr/>
        </p:nvSpPr>
        <p:spPr>
          <a:xfrm>
            <a:off x="603914" y="405000"/>
            <a:ext cx="8191744" cy="4590000"/>
          </a:xfrm>
          <a:prstGeom prst="rect">
            <a:avLst/>
          </a:prstGeom>
          <a:noFill/>
        </p:spPr>
        <p:txBody>
          <a:bodyPr wrap="square" rtlCol="0">
            <a:noAutofit/>
          </a:bodyPr>
          <a:lstStyle/>
          <a:p>
            <a:r>
              <a:rPr lang="en-GB" sz="38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Conflict of interest disclosure</a:t>
            </a:r>
          </a:p>
          <a:p>
            <a:endParaRPr lang="en-GB" altLang="fr-FR" sz="105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r>
              <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   ]   I have no, real or perceived, direct or indirect conflicts of interest that relate to this presentation.</a:t>
            </a:r>
          </a:p>
          <a:p>
            <a:pPr algn="l"/>
            <a:endPar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algn="l"/>
            <a:endPar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r>
              <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   ]  I have the following, real or perceived direct or indirect conflicts of interest that relate to this presentation: </a:t>
            </a:r>
          </a:p>
          <a:p>
            <a:endPar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r>
              <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TYPE OF AFFILIATION/FINANCIAN INTEREST		NAME OF COMMERCIAL COMPANY</a:t>
            </a:r>
          </a:p>
          <a:p>
            <a:endPar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algn="l"/>
            <a:r>
              <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Receipt of grants/research supports:			-</a:t>
            </a:r>
          </a:p>
          <a:p>
            <a:pPr algn="l"/>
            <a:r>
              <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Receipt of honoraria or consultation fees:			-</a:t>
            </a:r>
          </a:p>
          <a:p>
            <a:pPr algn="l"/>
            <a:r>
              <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Participation in a company sponsored speaker’s bureau:		-</a:t>
            </a:r>
          </a:p>
          <a:p>
            <a:pPr algn="l"/>
            <a:r>
              <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Stock shareholder:				-</a:t>
            </a:r>
          </a:p>
          <a:p>
            <a:pPr algn="l"/>
            <a:r>
              <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Spouse/Partner:				-</a:t>
            </a:r>
          </a:p>
          <a:p>
            <a:pPr algn="l"/>
            <a:r>
              <a:rPr lang="en-GB" altLang="fr-FR" sz="12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Other support (please specify):			-	</a:t>
            </a:r>
          </a:p>
          <a:p>
            <a:endParaRPr lang="en-GB" altLang="fr-FR" sz="9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endParaRPr lang="en-GB" altLang="fr-FR" sz="10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r>
              <a:rPr lang="en-GB" altLang="fr-FR" sz="9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The ESCI 2026 Annual Scientific Meeting is accredited for CME credits by EACCME-UEMS and invited speakers and oral presenters are required to disclose their potential conflict of interest going back 3 years prior to this presentation. The intent of this disclosure is not to prevent a speaker with a conflict of interest (any significant financial relationship a speaker has with manufacturers or providers of any commercial products or services relevant to the talk) from making a presentation, but rather to provide listeners with information on which they can make their own judgment. It remains for audience members to determine whether the speaker’s interests or relationships may influence the presentation.</a:t>
            </a:r>
          </a:p>
          <a:p>
            <a:endParaRPr lang="en-GB" sz="9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endParaRPr lang="en-GB" sz="9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4" name="Imagen 3" descr="Código QR&#10;&#10;Descripción generada automáticamente con confianza media">
            <a:extLst>
              <a:ext uri="{FF2B5EF4-FFF2-40B4-BE49-F238E27FC236}">
                <a16:creationId xmlns:a16="http://schemas.microsoft.com/office/drawing/2014/main" id="{CBFB746A-C6DA-146F-F337-059F49B0C9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41703" y="174755"/>
            <a:ext cx="979836" cy="405000"/>
          </a:xfrm>
          <a:prstGeom prst="rect">
            <a:avLst/>
          </a:prstGeom>
        </p:spPr>
      </p:pic>
    </p:spTree>
    <p:extLst>
      <p:ext uri="{BB962C8B-B14F-4D97-AF65-F5344CB8AC3E}">
        <p14:creationId xmlns:p14="http://schemas.microsoft.com/office/powerpoint/2010/main" val="2999564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9DAA2-ED30-D4D0-F9D0-3FA3324601B1}"/>
            </a:ext>
          </a:extLst>
        </p:cNvPr>
        <p:cNvGrpSpPr/>
        <p:nvPr/>
      </p:nvGrpSpPr>
      <p:grpSpPr>
        <a:xfrm>
          <a:off x="0" y="0"/>
          <a:ext cx="0" cy="0"/>
          <a:chOff x="0" y="0"/>
          <a:chExt cx="0" cy="0"/>
        </a:xfrm>
      </p:grpSpPr>
      <p:pic>
        <p:nvPicPr>
          <p:cNvPr id="3" name="Imagen 2" descr="Código QR&#10;&#10;Descripción generada automáticamente con confianza media">
            <a:extLst>
              <a:ext uri="{FF2B5EF4-FFF2-40B4-BE49-F238E27FC236}">
                <a16:creationId xmlns:a16="http://schemas.microsoft.com/office/drawing/2014/main" id="{973FC05C-011D-1C68-5076-0B25A01EB2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41703" y="174755"/>
            <a:ext cx="979836" cy="405000"/>
          </a:xfrm>
          <a:prstGeom prst="rect">
            <a:avLst/>
          </a:prstGeom>
        </p:spPr>
      </p:pic>
    </p:spTree>
    <p:extLst>
      <p:ext uri="{BB962C8B-B14F-4D97-AF65-F5344CB8AC3E}">
        <p14:creationId xmlns:p14="http://schemas.microsoft.com/office/powerpoint/2010/main" val="15553620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433C323E100EE645A3088841FFC26AF1" ma:contentTypeVersion="17" ma:contentTypeDescription="Crear nuevo documento." ma:contentTypeScope="" ma:versionID="1b74a11e6f751d09bdb760b0334dbf25">
  <xsd:schema xmlns:xsd="http://www.w3.org/2001/XMLSchema" xmlns:xs="http://www.w3.org/2001/XMLSchema" xmlns:p="http://schemas.microsoft.com/office/2006/metadata/properties" xmlns:ns2="cf72fb6e-36fb-464e-8ae2-64aa72daf399" xmlns:ns3="2a0aa121-d8ef-4d77-9e53-028f09e29e90" targetNamespace="http://schemas.microsoft.com/office/2006/metadata/properties" ma:root="true" ma:fieldsID="45ee23150af3c79573da84033ca19df5" ns2:_="" ns3:_="">
    <xsd:import namespace="cf72fb6e-36fb-464e-8ae2-64aa72daf399"/>
    <xsd:import namespace="2a0aa121-d8ef-4d77-9e53-028f09e29e90"/>
    <xsd:element name="properties">
      <xsd:complexType>
        <xsd:sequence>
          <xsd:element name="documentManagement">
            <xsd:complexType>
              <xsd:all>
                <xsd:element ref="ns2:MigrationSourceID" minOccurs="0"/>
                <xsd:element ref="ns3:MediaServiceMetadata" minOccurs="0"/>
                <xsd:element ref="ns3:MediaServiceFastMetadata" minOccurs="0"/>
                <xsd:element ref="ns3:MediaServiceSearchProperties" minOccurs="0"/>
                <xsd:element ref="ns3:MediaServiceDateTaken" minOccurs="0"/>
                <xsd:element ref="ns3:MediaServiceLocation"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element ref="ns3:MediaServiceBillingMetadata" minOccurs="0"/>
                <xsd:element ref="ns3:_x00da_ltimarevisi_x00f3_n" minOccurs="0"/>
                <xsd:element ref="ns3:Responsable" minOccurs="0"/>
                <xsd:element ref="ns3:Estado"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72fb6e-36fb-464e-8ae2-64aa72daf399" elementFormDefault="qualified">
    <xsd:import namespace="http://schemas.microsoft.com/office/2006/documentManagement/types"/>
    <xsd:import namespace="http://schemas.microsoft.com/office/infopath/2007/PartnerControls"/>
    <xsd:element name="MigrationSourceID" ma:index="8" nillable="true" ma:displayName="MigrationSourceID" ma:internalName="MigrationSourceID" ma:readOnly="true">
      <xsd:simpleType>
        <xsd:restriction base="dms:Text"/>
      </xsd:simpleType>
    </xsd:element>
    <xsd:element name="TaxCatchAll" ma:index="19" nillable="true" ma:displayName="Taxonomy Catch All Column" ma:hidden="true" ma:list="{e5fc28f7-2802-48b4-895c-d32d9aa96383}" ma:internalName="TaxCatchAll" ma:showField="CatchAllData" ma:web="cf72fb6e-36fb-464e-8ae2-64aa72daf39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a0aa121-d8ef-4d77-9e53-028f09e29e90"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Location" ma:index="13" nillable="true" ma:displayName="Location" ma:descrip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Etiquetas de imagen" ma:readOnly="false" ma:fieldId="{5cf76f15-5ced-4ddc-b409-7134ff3c332f}" ma:taxonomyMulti="true" ma:sspId="42ad0fcc-bffd-4b40-bc29-0bacf8e7e4c4"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_x00da_ltimarevisi_x00f3_n" ma:index="22" nillable="true" ma:displayName="Última revisión" ma:format="DateOnly" ma:internalName="_x00da_ltimarevisi_x00f3_n">
      <xsd:simpleType>
        <xsd:restriction base="dms:DateTime"/>
      </xsd:simpleType>
    </xsd:element>
    <xsd:element name="Responsable" ma:index="23" nillable="true" ma:displayName="Responsable" ma:format="Dropdown" ma:list="UserInfo" ma:SharePointGroup="0" ma:internalName="Responsabl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stado" ma:index="24" nillable="true" ma:displayName="Estado" ma:format="Dropdown" ma:internalName="Estado">
      <xsd:simpleType>
        <xsd:restriction base="dms:Choice">
          <xsd:enumeration value="🌱 Por empezar"/>
          <xsd:enumeration value="🚧 En desarrollo"/>
          <xsd:enumeration value="⚒️ Pte. Actualizar"/>
          <xsd:enumeration value="👀Revisar"/>
          <xsd:enumeration value="✅ O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f72fb6e-36fb-464e-8ae2-64aa72daf399" xsi:nil="true"/>
    <lcf76f155ced4ddcb4097134ff3c332f xmlns="2a0aa121-d8ef-4d77-9e53-028f09e29e90">
      <Terms xmlns="http://schemas.microsoft.com/office/infopath/2007/PartnerControls"/>
    </lcf76f155ced4ddcb4097134ff3c332f>
    <Estado xmlns="2a0aa121-d8ef-4d77-9e53-028f09e29e90" xsi:nil="true"/>
    <Responsable xmlns="2a0aa121-d8ef-4d77-9e53-028f09e29e90">
      <UserInfo>
        <DisplayName/>
        <AccountId xsi:nil="true"/>
        <AccountType/>
      </UserInfo>
    </Responsable>
    <_x00da_ltimarevisi_x00f3_n xmlns="2a0aa121-d8ef-4d77-9e53-028f09e29e90" xsi:nil="true"/>
  </documentManagement>
</p:properties>
</file>

<file path=customXml/itemProps1.xml><?xml version="1.0" encoding="utf-8"?>
<ds:datastoreItem xmlns:ds="http://schemas.openxmlformats.org/officeDocument/2006/customXml" ds:itemID="{F4055754-354E-4F83-BC08-19C2EF596FA1}">
  <ds:schemaRefs>
    <ds:schemaRef ds:uri="http://schemas.microsoft.com/sharepoint/v3/contenttype/forms"/>
  </ds:schemaRefs>
</ds:datastoreItem>
</file>

<file path=customXml/itemProps2.xml><?xml version="1.0" encoding="utf-8"?>
<ds:datastoreItem xmlns:ds="http://schemas.openxmlformats.org/officeDocument/2006/customXml" ds:itemID="{109A5207-BC29-40CC-9690-CE498230D49D}"/>
</file>

<file path=customXml/itemProps3.xml><?xml version="1.0" encoding="utf-8"?>
<ds:datastoreItem xmlns:ds="http://schemas.openxmlformats.org/officeDocument/2006/customXml" ds:itemID="{F8AF6129-7523-4CE8-A6A0-23546ADB8F05}">
  <ds:schemaRefs>
    <ds:schemaRef ds:uri="http://schemas.microsoft.com/office/2006/metadata/properties"/>
    <ds:schemaRef ds:uri="http://schemas.microsoft.com/office/infopath/2007/PartnerControls"/>
    <ds:schemaRef ds:uri="cf72fb6e-36fb-464e-8ae2-64aa72daf399"/>
    <ds:schemaRef ds:uri="2a0aa121-d8ef-4d77-9e53-028f09e29e90"/>
  </ds:schemaRefs>
</ds:datastoreItem>
</file>

<file path=docProps/app.xml><?xml version="1.0" encoding="utf-8"?>
<Properties xmlns="http://schemas.openxmlformats.org/officeDocument/2006/extended-properties" xmlns:vt="http://schemas.openxmlformats.org/officeDocument/2006/docPropsVTypes">
  <TotalTime>9</TotalTime>
  <Words>248</Words>
  <Application>Microsoft Office PowerPoint</Application>
  <PresentationFormat>Presentación en pantalla (16:9)</PresentationFormat>
  <Paragraphs>21</Paragraphs>
  <Slides>4</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vt:i4>
      </vt:variant>
    </vt:vector>
  </HeadingPairs>
  <TitlesOfParts>
    <vt:vector size="7" baseType="lpstr">
      <vt:lpstr>Arial</vt:lpstr>
      <vt:lpstr>Calibri</vt:lpstr>
      <vt:lpstr>Simple Light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Sergi Roca Enrich</dc:creator>
  <cp:lastModifiedBy>Sergi Roca Enrich</cp:lastModifiedBy>
  <cp:revision>6</cp:revision>
  <dcterms:modified xsi:type="dcterms:W3CDTF">2026-04-21T11:54:58Z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0x010100433C323E100EE645A3088841FFC26AF1</vt:lpwstr>
  </property>
  <property fmtid="{D5CDD505-2E9C-101B-9397-08002B2CF9AE}" pid="3" name="MediaServiceImageTags">
    <vt:lpwstr/>
  </property>
</Properties>
</file>