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Work Sans SemiBold"/>
      <p:regular r:id="rId11"/>
      <p:bold r:id="rId12"/>
      <p:italic r:id="rId13"/>
      <p:boldItalic r:id="rId14"/>
    </p:embeddedFont>
    <p:embeddedFont>
      <p:font typeface="Work Sans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WorkSansSemiBold-regular.fntdata"/><Relationship Id="rId10" Type="http://schemas.openxmlformats.org/officeDocument/2006/relationships/slide" Target="slides/slide5.xml"/><Relationship Id="rId13" Type="http://schemas.openxmlformats.org/officeDocument/2006/relationships/font" Target="fonts/WorkSansSemiBold-italic.fntdata"/><Relationship Id="rId12" Type="http://schemas.openxmlformats.org/officeDocument/2006/relationships/font" Target="fonts/WorkSansSemiBol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WorkSans-regular.fntdata"/><Relationship Id="rId14" Type="http://schemas.openxmlformats.org/officeDocument/2006/relationships/font" Target="fonts/WorkSansSemiBold-boldItalic.fntdata"/><Relationship Id="rId17" Type="http://schemas.openxmlformats.org/officeDocument/2006/relationships/font" Target="fonts/WorkSans-italic.fntdata"/><Relationship Id="rId16" Type="http://schemas.openxmlformats.org/officeDocument/2006/relationships/font" Target="fonts/Work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Work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f3722c7ee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2f3722c7ee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f3722c7ee9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f3722c7ee9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e7156ad46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e7156ad46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e7156ad460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e7156ad460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/>
        </p:nvSpPr>
        <p:spPr>
          <a:xfrm>
            <a:off x="1339050" y="1540112"/>
            <a:ext cx="64659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3500">
                <a:solidFill>
                  <a:srgbClr val="1C4D80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Conflicto de intereses</a:t>
            </a:r>
            <a:endParaRPr sz="3500">
              <a:solidFill>
                <a:srgbClr val="1C4D80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59" name="Google Shape;59;p14"/>
          <p:cNvSpPr txBox="1"/>
          <p:nvPr/>
        </p:nvSpPr>
        <p:spPr>
          <a:xfrm>
            <a:off x="978000" y="2084354"/>
            <a:ext cx="7188000" cy="192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6477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No tengo conflicto de intereses, reales o percibidos, directos o indirectos, relacionados con esta presentación</a:t>
            </a:r>
            <a:r>
              <a:rPr i="0" lang="es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.</a:t>
            </a:r>
            <a:br>
              <a:rPr i="0" lang="es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</a:br>
            <a:br>
              <a:rPr i="0" lang="es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</a:br>
            <a:r>
              <a:rPr lang="es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Tengo conflicto de intereses, reales o percibidos, directos o indirectos, relacionados con esta presentación.</a:t>
            </a:r>
            <a:endParaRPr i="0" sz="1700" u="none" cap="none" strike="noStrike">
              <a:solidFill>
                <a:srgbClr val="4F70B4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1189775" y="2557787"/>
            <a:ext cx="225600" cy="2196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EE85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1189775" y="3291779"/>
            <a:ext cx="225600" cy="2196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EE85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0" y="2044250"/>
            <a:ext cx="91440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500">
                <a:solidFill>
                  <a:srgbClr val="1C4D80"/>
                </a:solidFill>
                <a:latin typeface="Work Sans"/>
                <a:ea typeface="Work Sans"/>
                <a:cs typeface="Work Sans"/>
                <a:sym typeface="Work Sans"/>
              </a:rPr>
              <a:t>Título de la ponencia</a:t>
            </a:r>
            <a:endParaRPr b="1" sz="3500">
              <a:solidFill>
                <a:srgbClr val="1C4D8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7" name="Google Shape;67;p15"/>
          <p:cNvSpPr txBox="1"/>
          <p:nvPr/>
        </p:nvSpPr>
        <p:spPr>
          <a:xfrm>
            <a:off x="0" y="2630350"/>
            <a:ext cx="91440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rgbClr val="A60A1F"/>
                </a:solidFill>
                <a:latin typeface="Work Sans"/>
                <a:ea typeface="Work Sans"/>
                <a:cs typeface="Work Sans"/>
                <a:sym typeface="Work Sans"/>
              </a:rPr>
              <a:t>Nombre del/la ponente</a:t>
            </a:r>
            <a:endParaRPr sz="2200">
              <a:solidFill>
                <a:srgbClr val="A60A1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405700" y="1224150"/>
            <a:ext cx="8413800" cy="34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/>
        </p:nvSpPr>
        <p:spPr>
          <a:xfrm>
            <a:off x="0" y="2129851"/>
            <a:ext cx="9144000" cy="7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5000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¡Gracias!</a:t>
            </a:r>
            <a:endParaRPr sz="5000">
              <a:solidFill>
                <a:srgbClr val="FFFFFF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