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30275213" cy="42803763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233769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467540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701309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935079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11688493" algn="l" defTabSz="467540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14026196" algn="l" defTabSz="467540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16363892" algn="l" defTabSz="467540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18701591" algn="l" defTabSz="467540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aria Roma" initials="IR" lastIdx="4" clrIdx="0">
    <p:extLst>
      <p:ext uri="{19B8F6BF-5375-455C-9EA6-DF929625EA0E}">
        <p15:presenceInfo xmlns:p15="http://schemas.microsoft.com/office/powerpoint/2012/main" userId="Ilaria Roma" providerId="None"/>
      </p:ext>
    </p:extLst>
  </p:cmAuthor>
  <p:cmAuthor id="2" name="Sara Violat Romero" initials="SVR" lastIdx="1" clrIdx="1">
    <p:extLst>
      <p:ext uri="{19B8F6BF-5375-455C-9EA6-DF929625EA0E}">
        <p15:presenceInfo xmlns:p15="http://schemas.microsoft.com/office/powerpoint/2012/main" userId="Sara Violat Romero" providerId="None"/>
      </p:ext>
    </p:extLst>
  </p:cmAuthor>
  <p:cmAuthor id="3" name="Sara Violat Romero" initials="SVR [2]" lastIdx="1" clrIdx="2">
    <p:extLst>
      <p:ext uri="{19B8F6BF-5375-455C-9EA6-DF929625EA0E}">
        <p15:presenceInfo xmlns:p15="http://schemas.microsoft.com/office/powerpoint/2012/main" userId="S::Sara.Violat.Romero@ext.esa.int::c63256f1-c604-4276-a3fc-31d2e2f693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clrMru>
    <a:srgbClr val="FEFFFF"/>
    <a:srgbClr val="00AE9C"/>
    <a:srgbClr val="D9D9D9"/>
    <a:srgbClr val="335E6F"/>
    <a:srgbClr val="8197A6"/>
    <a:srgbClr val="053249"/>
    <a:srgbClr val="F1666A"/>
    <a:srgbClr val="003249"/>
    <a:srgbClr val="006196"/>
    <a:srgbClr val="6DC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6CFF6-7AB7-4C9B-A107-1B8650AACD66}" v="19" dt="2024-06-14T12:18:57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27" autoAdjust="0"/>
    <p:restoredTop sz="94940" autoAdjust="0"/>
  </p:normalViewPr>
  <p:slideViewPr>
    <p:cSldViewPr snapToGrid="0">
      <p:cViewPr varScale="1">
        <p:scale>
          <a:sx n="10" d="100"/>
          <a:sy n="10" d="100"/>
        </p:scale>
        <p:origin x="2560" y="80"/>
      </p:cViewPr>
      <p:guideLst>
        <p:guide orient="horz" pos="13482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659" y="-67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6/16/2024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6163" y="693738"/>
            <a:ext cx="2452687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6139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2337696" algn="l" rtl="0" fontAlgn="base">
      <a:spcBef>
        <a:spcPct val="30000"/>
      </a:spcBef>
      <a:spcAft>
        <a:spcPct val="0"/>
      </a:spcAft>
      <a:defRPr sz="6139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4675403" algn="l" rtl="0" fontAlgn="base">
      <a:spcBef>
        <a:spcPct val="30000"/>
      </a:spcBef>
      <a:spcAft>
        <a:spcPct val="0"/>
      </a:spcAft>
      <a:defRPr sz="6139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7013098" algn="l" rtl="0" fontAlgn="base">
      <a:spcBef>
        <a:spcPct val="30000"/>
      </a:spcBef>
      <a:spcAft>
        <a:spcPct val="0"/>
      </a:spcAft>
      <a:defRPr sz="6139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9350794" algn="l" rtl="0" fontAlgn="base">
      <a:spcBef>
        <a:spcPct val="30000"/>
      </a:spcBef>
      <a:spcAft>
        <a:spcPct val="0"/>
      </a:spcAft>
      <a:defRPr sz="6139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11688493" algn="l" defTabSz="4675403" rtl="0" eaLnBrk="1" latinLnBrk="0" hangingPunct="1">
      <a:defRPr sz="6139" kern="1200">
        <a:solidFill>
          <a:schemeClr val="tx1"/>
        </a:solidFill>
        <a:latin typeface="+mn-lt"/>
        <a:ea typeface="+mn-ea"/>
        <a:cs typeface="+mn-cs"/>
      </a:defRPr>
    </a:lvl6pPr>
    <a:lvl7pPr marL="14026196" algn="l" defTabSz="4675403" rtl="0" eaLnBrk="1" latinLnBrk="0" hangingPunct="1">
      <a:defRPr sz="6139" kern="1200">
        <a:solidFill>
          <a:schemeClr val="tx1"/>
        </a:solidFill>
        <a:latin typeface="+mn-lt"/>
        <a:ea typeface="+mn-ea"/>
        <a:cs typeface="+mn-cs"/>
      </a:defRPr>
    </a:lvl7pPr>
    <a:lvl8pPr marL="16363892" algn="l" defTabSz="4675403" rtl="0" eaLnBrk="1" latinLnBrk="0" hangingPunct="1">
      <a:defRPr sz="6139" kern="1200">
        <a:solidFill>
          <a:schemeClr val="tx1"/>
        </a:solidFill>
        <a:latin typeface="+mn-lt"/>
        <a:ea typeface="+mn-ea"/>
        <a:cs typeface="+mn-cs"/>
      </a:defRPr>
    </a:lvl8pPr>
    <a:lvl9pPr marL="18701591" algn="l" defTabSz="4675403" rtl="0" eaLnBrk="1" latinLnBrk="0" hangingPunct="1">
      <a:defRPr sz="61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693738"/>
            <a:ext cx="2452687" cy="3465512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8939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tiff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0CCE86EE-FAF5-8242-9AAA-84B411A46D4F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6264276" y="6264275"/>
            <a:ext cx="42803763" cy="30275214"/>
          </a:xfrm>
          <a:prstGeom prst="rect">
            <a:avLst/>
          </a:prstGeom>
        </p:spPr>
      </p:pic>
      <p:sp>
        <p:nvSpPr>
          <p:cNvPr id="34" name="Rectangle 38">
            <a:extLst>
              <a:ext uri="{FF2B5EF4-FFF2-40B4-BE49-F238E27FC236}">
                <a16:creationId xmlns:a16="http://schemas.microsoft.com/office/drawing/2014/main" id="{9C759BF4-95BD-4497-8F73-35566BC9CAF7}"/>
              </a:ext>
            </a:extLst>
          </p:cNvPr>
          <p:cNvSpPr/>
          <p:nvPr userDrawn="1"/>
        </p:nvSpPr>
        <p:spPr>
          <a:xfrm>
            <a:off x="0" y="304800"/>
            <a:ext cx="30275213" cy="42498963"/>
          </a:xfrm>
          <a:prstGeom prst="rect">
            <a:avLst/>
          </a:prstGeom>
          <a:solidFill>
            <a:srgbClr val="00324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lt1">
                  <a:alpha val="6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7D574C9-96B2-42EF-A9BC-D62E458D5C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76937" y="1159706"/>
            <a:ext cx="22191726" cy="123559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altLang="en-US" noProof="0" dirty="0"/>
              <a:t>CLICK TO ADD TITLE</a:t>
            </a:r>
            <a:endParaRPr lang="en-GB" noProof="0" dirty="0"/>
          </a:p>
        </p:txBody>
      </p:sp>
      <p:pic>
        <p:nvPicPr>
          <p:cNvPr id="32" name="Picture 58">
            <a:extLst>
              <a:ext uri="{FF2B5EF4-FFF2-40B4-BE49-F238E27FC236}">
                <a16:creationId xmlns:a16="http://schemas.microsoft.com/office/drawing/2014/main" id="{A9766FEA-5C39-42C1-9AEE-A80D8B6D13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66618" y="-95841"/>
            <a:ext cx="5928521" cy="3717089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B07C0CE-868D-441F-9172-855E6BBC9937}"/>
              </a:ext>
            </a:extLst>
          </p:cNvPr>
          <p:cNvCxnSpPr>
            <a:cxnSpLocks/>
          </p:cNvCxnSpPr>
          <p:nvPr userDrawn="1"/>
        </p:nvCxnSpPr>
        <p:spPr>
          <a:xfrm>
            <a:off x="605906" y="41231558"/>
            <a:ext cx="29063401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D9BD8BD-E627-4DB4-995D-EF9C10CE7A3F}"/>
              </a:ext>
            </a:extLst>
          </p:cNvPr>
          <p:cNvCxnSpPr>
            <a:cxnSpLocks/>
          </p:cNvCxnSpPr>
          <p:nvPr userDrawn="1"/>
        </p:nvCxnSpPr>
        <p:spPr>
          <a:xfrm>
            <a:off x="565788" y="3347801"/>
            <a:ext cx="29143637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B202F97A-2689-52AE-DD20-ED5C91ACEC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4037" y="41828824"/>
            <a:ext cx="6003194" cy="397159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3DDA8C5F-643A-2664-9AD5-B3A700C137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1" b="22490"/>
          <a:stretch/>
        </p:blipFill>
        <p:spPr>
          <a:xfrm>
            <a:off x="251945" y="846111"/>
            <a:ext cx="2873047" cy="196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715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532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548298" y="38714375"/>
            <a:ext cx="162865" cy="397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981" noProof="0" dirty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35" hidden="1">
            <a:extLst>
              <a:ext uri="{FF2B5EF4-FFF2-40B4-BE49-F238E27FC236}">
                <a16:creationId xmlns:a16="http://schemas.microsoft.com/office/drawing/2014/main" id="{C995CFAD-3BA1-4EC9-867D-60423D76AD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30275213" cy="42803763"/>
          </a:xfrm>
          <a:prstGeom prst="rect">
            <a:avLst/>
          </a:prstGeom>
        </p:spPr>
      </p:pic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1914271" y="2792215"/>
            <a:ext cx="16609318" cy="386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1912" noProof="0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FC175A7-9FD4-4A17-AB83-163F19D77D53}"/>
              </a:ext>
            </a:extLst>
          </p:cNvPr>
          <p:cNvCxnSpPr>
            <a:cxnSpLocks/>
          </p:cNvCxnSpPr>
          <p:nvPr userDrawn="1"/>
        </p:nvCxnSpPr>
        <p:spPr>
          <a:xfrm>
            <a:off x="548371" y="40088558"/>
            <a:ext cx="29063401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AD8FAFFC-0223-1740-BEBD-B739458582D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4037" y="41714524"/>
            <a:ext cx="6003194" cy="397159"/>
          </a:xfrm>
          <a:prstGeom prst="rect">
            <a:avLst/>
          </a:prstGeom>
        </p:spPr>
      </p:pic>
      <p:pic>
        <p:nvPicPr>
          <p:cNvPr id="2" name="Picture 58">
            <a:extLst>
              <a:ext uri="{FF2B5EF4-FFF2-40B4-BE49-F238E27FC236}">
                <a16:creationId xmlns:a16="http://schemas.microsoft.com/office/drawing/2014/main" id="{55106619-496E-A6BC-9F8B-7E2FE72F18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66618" y="-95841"/>
            <a:ext cx="5928521" cy="3717089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4B4A4DC5-3A96-0BBC-2EA9-795F8616112C}"/>
              </a:ext>
            </a:extLst>
          </p:cNvPr>
          <p:cNvSpPr txBox="1">
            <a:spLocks/>
          </p:cNvSpPr>
          <p:nvPr userDrawn="1"/>
        </p:nvSpPr>
        <p:spPr>
          <a:xfrm>
            <a:off x="3376937" y="1159706"/>
            <a:ext cx="22191726" cy="123559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7429" b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5pPr>
            <a:lvl6pPr marL="1092177"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6pPr>
            <a:lvl7pPr marL="2184363"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7pPr>
            <a:lvl8pPr marL="3276545"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8pPr>
            <a:lvl9pPr marL="4368726" algn="l" rtl="0" eaLnBrk="1" fontAlgn="base" hangingPunct="1">
              <a:spcBef>
                <a:spcPct val="0"/>
              </a:spcBef>
              <a:spcAft>
                <a:spcPct val="0"/>
              </a:spcAft>
              <a:defRPr sz="5252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r>
              <a:rPr lang="en-GB" altLang="en-US" kern="0"/>
              <a:t>CLICK TO ADD TITLE</a:t>
            </a:r>
            <a:endParaRPr lang="en-GB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</p:sldLayoutIdLst>
  <p:hf hdr="0" dt="0"/>
  <p:txStyles>
    <p:titleStyle>
      <a:lvl1pPr algn="just" rtl="0" eaLnBrk="1" fontAlgn="base" hangingPunct="1">
        <a:spcBef>
          <a:spcPct val="0"/>
        </a:spcBef>
        <a:spcAft>
          <a:spcPct val="0"/>
        </a:spcAft>
        <a:defRPr lang="en-GB" sz="7429" b="1" dirty="0" smtClean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5pPr>
      <a:lvl6pPr marL="1092177"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6pPr>
      <a:lvl7pPr marL="2184363"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7pPr>
      <a:lvl8pPr marL="3276545"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8pPr>
      <a:lvl9pPr marL="4368726" algn="l" rtl="0" eaLnBrk="1" fontAlgn="base" hangingPunct="1">
        <a:spcBef>
          <a:spcPct val="0"/>
        </a:spcBef>
        <a:spcAft>
          <a:spcPct val="0"/>
        </a:spcAft>
        <a:defRPr sz="5252" b="1">
          <a:solidFill>
            <a:schemeClr val="bg1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rgbClr val="8197A6"/>
        </a:buClr>
        <a:buFont typeface="Arial" panose="020B0604020202020204" pitchFamily="34" charset="0"/>
        <a:buNone/>
        <a:defRPr lang="en-GB" sz="4458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93497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4458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362545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4458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4790118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4458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21769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4458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312718" indent="-1001166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3824">
          <a:solidFill>
            <a:schemeClr val="bg2"/>
          </a:solidFill>
          <a:latin typeface="+mn-lt"/>
        </a:defRPr>
      </a:lvl6pPr>
      <a:lvl7pPr marL="9404894" indent="-1001166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3824">
          <a:solidFill>
            <a:schemeClr val="bg2"/>
          </a:solidFill>
          <a:latin typeface="+mn-lt"/>
        </a:defRPr>
      </a:lvl7pPr>
      <a:lvl8pPr marL="10497081" indent="-1001166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3824">
          <a:solidFill>
            <a:schemeClr val="bg2"/>
          </a:solidFill>
          <a:latin typeface="+mn-lt"/>
        </a:defRPr>
      </a:lvl8pPr>
      <a:lvl9pPr marL="11589257" indent="-1001166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3824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1092177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2pPr>
      <a:lvl3pPr marL="2184363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3pPr>
      <a:lvl4pPr marL="3276545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4pPr>
      <a:lvl5pPr marL="4368726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5pPr>
      <a:lvl6pPr marL="5460913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6pPr>
      <a:lvl7pPr marL="6553089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7pPr>
      <a:lvl8pPr marL="7645271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8pPr>
      <a:lvl9pPr marL="8737452" algn="l" defTabSz="2184363" rtl="0" eaLnBrk="1" latinLnBrk="0" hangingPunct="1">
        <a:defRPr sz="42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BED2A3D7-0263-4352-AFBC-1707B1A10A75}"/>
              </a:ext>
            </a:extLst>
          </p:cNvPr>
          <p:cNvSpPr txBox="1"/>
          <p:nvPr/>
        </p:nvSpPr>
        <p:spPr>
          <a:xfrm>
            <a:off x="587205" y="3683191"/>
            <a:ext cx="29100803" cy="1699036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Add Author Names and Information</a:t>
            </a:r>
          </a:p>
          <a:p>
            <a:pPr algn="ctr">
              <a:defRPr/>
            </a:pPr>
            <a:r>
              <a:rPr lang="en-US" sz="40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Include Affiliation (University, Company, Department)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15EB93-01FB-B88E-29A8-8DEEF574F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6032" y="1159706"/>
            <a:ext cx="21503148" cy="1235595"/>
          </a:xfrm>
        </p:spPr>
        <p:txBody>
          <a:bodyPr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0BB34A-5649-FD63-C5F5-6F1A23DEDFFB}"/>
              </a:ext>
            </a:extLst>
          </p:cNvPr>
          <p:cNvSpPr/>
          <p:nvPr/>
        </p:nvSpPr>
        <p:spPr>
          <a:xfrm>
            <a:off x="914399" y="10422854"/>
            <a:ext cx="13680000" cy="11479164"/>
          </a:xfrm>
          <a:prstGeom prst="rect">
            <a:avLst/>
          </a:prstGeom>
          <a:solidFill>
            <a:srgbClr val="FEFFFF">
              <a:alpha val="69804"/>
            </a:srgbClr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kern="1200"/>
            </a:defPPr>
          </a:lstStyle>
          <a:p>
            <a:pPr algn="just"/>
            <a:endParaRPr lang="en-US" sz="4000" dirty="0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B14FD2AB-E930-8580-1A5F-2764F660F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399" y="9508454"/>
            <a:ext cx="13680000" cy="9144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>
                <a:solidFill>
                  <a:schemeClr val="bg1"/>
                </a:solidFill>
                <a:effectLst/>
                <a:latin typeface="+mj-lt"/>
              </a:rPr>
              <a:t>Introduction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CC658E-510F-4431-A222-583D83F7BB12}"/>
              </a:ext>
            </a:extLst>
          </p:cNvPr>
          <p:cNvSpPr/>
          <p:nvPr/>
        </p:nvSpPr>
        <p:spPr>
          <a:xfrm>
            <a:off x="15680815" y="10422854"/>
            <a:ext cx="13680000" cy="11479164"/>
          </a:xfrm>
          <a:prstGeom prst="rect">
            <a:avLst/>
          </a:prstGeom>
          <a:solidFill>
            <a:srgbClr val="FEFFFF">
              <a:alpha val="69804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4000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32D8B921-2544-1A5A-9BB6-941C79769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0815" y="9511807"/>
            <a:ext cx="13680000" cy="9144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 dirty="0">
                <a:solidFill>
                  <a:schemeClr val="bg1"/>
                </a:solidFill>
                <a:effectLst/>
                <a:latin typeface="+mj-lt"/>
              </a:rPr>
              <a:t>Results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BC574E-6369-0910-C5F2-C284E494522B}"/>
              </a:ext>
            </a:extLst>
          </p:cNvPr>
          <p:cNvSpPr/>
          <p:nvPr/>
        </p:nvSpPr>
        <p:spPr>
          <a:xfrm>
            <a:off x="914399" y="23242857"/>
            <a:ext cx="13680000" cy="17397143"/>
          </a:xfrm>
          <a:prstGeom prst="rect">
            <a:avLst/>
          </a:prstGeom>
          <a:solidFill>
            <a:srgbClr val="FEFFFF">
              <a:alpha val="69804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4000"/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CE47EE44-2970-3291-C11E-0E5826B19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399" y="22302527"/>
            <a:ext cx="13680000" cy="9144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 dirty="0">
                <a:solidFill>
                  <a:schemeClr val="bg1"/>
                </a:solidFill>
                <a:effectLst/>
                <a:latin typeface="+mj-lt"/>
              </a:rPr>
              <a:t>Outline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BB16F1-7E1B-59AB-B6E2-3CB7611A893F}"/>
              </a:ext>
            </a:extLst>
          </p:cNvPr>
          <p:cNvSpPr/>
          <p:nvPr/>
        </p:nvSpPr>
        <p:spPr>
          <a:xfrm>
            <a:off x="15680815" y="37421536"/>
            <a:ext cx="13680000" cy="3218464"/>
          </a:xfrm>
          <a:prstGeom prst="rect">
            <a:avLst/>
          </a:prstGeom>
          <a:solidFill>
            <a:srgbClr val="FEFFFF">
              <a:alpha val="69804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4000"/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B96E933B-0668-B450-D2BC-86662532C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0815" y="36507136"/>
            <a:ext cx="13680000" cy="914400"/>
          </a:xfrm>
          <a:prstGeom prst="snipRoundRect">
            <a:avLst>
              <a:gd name="adj1" fmla="val 0"/>
              <a:gd name="adj2" fmla="val 46622"/>
            </a:avLst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 dirty="0">
                <a:solidFill>
                  <a:schemeClr val="bg1"/>
                </a:solidFill>
                <a:latin typeface="+mj-lt"/>
              </a:rPr>
              <a:t>Find out more at…</a:t>
            </a:r>
            <a:endParaRPr lang="en-US" sz="4800" b="1" dirty="0"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6F155C2-3571-883B-817B-9BD007349D7C}"/>
              </a:ext>
            </a:extLst>
          </p:cNvPr>
          <p:cNvSpPr/>
          <p:nvPr/>
        </p:nvSpPr>
        <p:spPr>
          <a:xfrm>
            <a:off x="15680815" y="23242857"/>
            <a:ext cx="13680000" cy="12837843"/>
          </a:xfrm>
          <a:prstGeom prst="rect">
            <a:avLst/>
          </a:prstGeom>
          <a:solidFill>
            <a:srgbClr val="FEFFFF">
              <a:alpha val="69804"/>
            </a:srgb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4000"/>
          </a:p>
        </p:txBody>
      </p:sp>
      <p:sp>
        <p:nvSpPr>
          <p:cNvPr id="37" name="Rectangle 10">
            <a:extLst>
              <a:ext uri="{FF2B5EF4-FFF2-40B4-BE49-F238E27FC236}">
                <a16:creationId xmlns:a16="http://schemas.microsoft.com/office/drawing/2014/main" id="{4D4D7560-4B97-E910-E759-12050BD55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0815" y="22328457"/>
            <a:ext cx="13680000" cy="9144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 dirty="0">
                <a:solidFill>
                  <a:schemeClr val="bg1"/>
                </a:solidFill>
                <a:effectLst/>
                <a:latin typeface="+mj-lt"/>
              </a:rPr>
              <a:t>Conclusions &amp; way forward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8DF7E85-67BC-CF56-720D-AF6CC496347D}"/>
              </a:ext>
            </a:extLst>
          </p:cNvPr>
          <p:cNvSpPr/>
          <p:nvPr/>
        </p:nvSpPr>
        <p:spPr>
          <a:xfrm>
            <a:off x="914398" y="6670277"/>
            <a:ext cx="28446416" cy="2437668"/>
          </a:xfrm>
          <a:prstGeom prst="rect">
            <a:avLst/>
          </a:prstGeom>
          <a:solidFill>
            <a:srgbClr val="FEFFFF">
              <a:alpha val="69804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4000"/>
          </a:p>
        </p:txBody>
      </p:sp>
      <p:sp>
        <p:nvSpPr>
          <p:cNvPr id="40" name="Rectangle 10">
            <a:extLst>
              <a:ext uri="{FF2B5EF4-FFF2-40B4-BE49-F238E27FC236}">
                <a16:creationId xmlns:a16="http://schemas.microsoft.com/office/drawing/2014/main" id="{B6406C64-5103-3D31-3F97-FB54C39E0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398" y="5752917"/>
            <a:ext cx="28446416" cy="9144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205740" tIns="54864" rIns="205740" bIns="51422" anchor="ctr" anchorCtr="0"/>
          <a:lstStyle>
            <a:defPPr>
              <a:defRPr kern="1200"/>
            </a:defPPr>
          </a:lstStyle>
          <a:p>
            <a:pPr defTabSz="3526941">
              <a:defRPr/>
            </a:pPr>
            <a:r>
              <a:rPr lang="en-US" sz="4800" b="1" dirty="0">
                <a:solidFill>
                  <a:schemeClr val="bg1"/>
                </a:solidFill>
                <a:effectLst/>
                <a:latin typeface="+mj-lt"/>
              </a:rPr>
              <a:t>In a nutshell</a:t>
            </a:r>
          </a:p>
        </p:txBody>
      </p:sp>
    </p:spTree>
    <p:extLst>
      <p:ext uri="{BB962C8B-B14F-4D97-AF65-F5344CB8AC3E}">
        <p14:creationId xmlns:p14="http://schemas.microsoft.com/office/powerpoint/2010/main" val="1686532876"/>
      </p:ext>
    </p:extLst>
  </p:cSld>
  <p:clrMapOvr>
    <a:masterClrMapping/>
  </p:clrMapOvr>
</p:sld>
</file>

<file path=ppt/theme/theme1.xml><?xml version="1.0" encoding="utf-8"?>
<a:theme xmlns:a="http://schemas.openxmlformats.org/drawingml/2006/main" name="ESA_Presentation_DARK">
  <a:themeElements>
    <a:clrScheme name="ESA Presentation 2020 Dark">
      <a:dk1>
        <a:srgbClr val="003249"/>
      </a:dk1>
      <a:lt1>
        <a:srgbClr val="FEFFFF"/>
      </a:lt1>
      <a:dk2>
        <a:srgbClr val="335E6E"/>
      </a:dk2>
      <a:lt2>
        <a:srgbClr val="E7E8E3"/>
      </a:lt2>
      <a:accent1>
        <a:srgbClr val="00AE9C"/>
      </a:accent1>
      <a:accent2>
        <a:srgbClr val="EC1A2F"/>
      </a:accent2>
      <a:accent3>
        <a:srgbClr val="FBAB18"/>
      </a:accent3>
      <a:accent4>
        <a:srgbClr val="009BDA"/>
      </a:accent4>
      <a:accent5>
        <a:srgbClr val="8096A6"/>
      </a:accent5>
      <a:accent6>
        <a:srgbClr val="E7E8E3"/>
      </a:accent6>
      <a:hlink>
        <a:srgbClr val="6DCFF6"/>
      </a:hlink>
      <a:folHlink>
        <a:srgbClr val="009BD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_Presentation_Tutorial.potx" id="{F3B509BE-215D-473C-ACFB-AF9BE1958F65}" vid="{23867D56-8571-403B-908B-FF3254A32B7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FB3FCD24BE14BB8E99FC4858CCF6A" ma:contentTypeVersion="2" ma:contentTypeDescription="Create a new document." ma:contentTypeScope="" ma:versionID="86a6f1708649fe2ff71d4a5859f2bc2c">
  <xsd:schema xmlns:xsd="http://www.w3.org/2001/XMLSchema" xmlns:xs="http://www.w3.org/2001/XMLSchema" xmlns:p="http://schemas.microsoft.com/office/2006/metadata/properties" xmlns:ns2="b91d6311-c0bc-46f1-90e5-61f9797c02ec" targetNamespace="http://schemas.microsoft.com/office/2006/metadata/properties" ma:root="true" ma:fieldsID="d872ef5e296524a5f4d266272eab538b" ns2:_="">
    <xsd:import namespace="b91d6311-c0bc-46f1-90e5-61f9797c02e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d6311-c0bc-46f1-90e5-61f9797c02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186F50-FEF6-4A23-BD1D-A5C6E40442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1d6311-c0bc-46f1-90e5-61f9797c02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2279E-2C4C-4C93-8498-455A58D1433E}">
  <ds:schemaRefs>
    <ds:schemaRef ds:uri="b91d6311-c0bc-46f1-90e5-61f9797c02ec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ESA_Presentation_Tutorial</Template>
  <TotalTime>600</TotalTime>
  <Words>29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ESA_Presentation_DARK</vt:lpstr>
      <vt:lpstr>PowerPoint Presentation</vt:lpstr>
    </vt:vector>
  </TitlesOfParts>
  <Manager/>
  <Company>ESA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CDF PRESENTATION</dc:title>
  <dc:subject>CDF PRESENTATION</dc:subject>
  <dc:creator>Daniela Lomanto</dc:creator>
  <cp:keywords/>
  <dc:description/>
  <cp:lastModifiedBy>Irene Saalmink</cp:lastModifiedBy>
  <cp:revision>139</cp:revision>
  <cp:lastPrinted>2008-08-26T16:26:23Z</cp:lastPrinted>
  <dcterms:created xsi:type="dcterms:W3CDTF">2021-09-10T07:42:44Z</dcterms:created>
  <dcterms:modified xsi:type="dcterms:W3CDTF">2024-06-16T12:08:02Z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Daniela Lomanto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0x010100E3AFB3FCD24BE14BB8E99FC4858CCF6A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– For ESA Official Use Only</vt:lpwstr>
  </property>
  <property fmtid="{D5CDD505-2E9C-101B-9397-08002B2CF9AE}" pid="18" name="Classification Caveat">
    <vt:lpwstr/>
  </property>
  <property fmtid="{D5CDD505-2E9C-101B-9397-08002B2CF9AE}" pid="19" name="Status">
    <vt:lpwstr>N/A</vt:lpwstr>
  </property>
  <property fmtid="{D5CDD505-2E9C-101B-9397-08002B2CF9AE}" pid="20" name="bmsSiteName">
    <vt:lpwstr>ESA ESTEC</vt:lpwstr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>ESA ESTEC</vt:lpwstr>
  </property>
  <property fmtid="{D5CDD505-2E9C-101B-9397-08002B2CF9AE}" pid="24" name="bmsAddress">
    <vt:lpwstr>Keplerlaan 1 - 2201 AZ Noordwijk - The Netherlands</vt:lpwstr>
  </property>
  <property fmtid="{D5CDD505-2E9C-101B-9397-08002B2CF9AE}" pid="25" name="bmsPlace">
    <vt:lpwstr>Noordwijk</vt:lpwstr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2021-09-09T22:00:00Z</vt:filetime>
  </property>
  <property fmtid="{D5CDD505-2E9C-101B-9397-08002B2CF9AE}" pid="30" name="Organisational_x0020_entity">
    <vt:lpwstr/>
  </property>
  <property fmtid="{D5CDD505-2E9C-101B-9397-08002B2CF9AE}" pid="31" name="_dlc_DocIdItemGuid">
    <vt:lpwstr>d450ce09-6241-46fc-b699-6b83d75fda8f</vt:lpwstr>
  </property>
  <property fmtid="{D5CDD505-2E9C-101B-9397-08002B2CF9AE}" pid="32" name="Organisational entity">
    <vt:lpwstr/>
  </property>
  <property fmtid="{D5CDD505-2E9C-101B-9397-08002B2CF9AE}" pid="33" name="IconOverlay">
    <vt:lpwstr/>
  </property>
  <property fmtid="{D5CDD505-2E9C-101B-9397-08002B2CF9AE}" pid="34" name="Document ID Value">
    <vt:lpwstr>PKKMWAM5UKCP-1108600927-1255</vt:lpwstr>
  </property>
  <property fmtid="{D5CDD505-2E9C-101B-9397-08002B2CF9AE}" pid="35" name="MSIP_Label_3976fa30-1907-4356-8241-62ea5e1c0256_Enabled">
    <vt:lpwstr>true</vt:lpwstr>
  </property>
  <property fmtid="{D5CDD505-2E9C-101B-9397-08002B2CF9AE}" pid="36" name="MSIP_Label_3976fa30-1907-4356-8241-62ea5e1c0256_SetDate">
    <vt:lpwstr>2020-09-30T12:14:03Z</vt:lpwstr>
  </property>
  <property fmtid="{D5CDD505-2E9C-101B-9397-08002B2CF9AE}" pid="37" name="MSIP_Label_3976fa30-1907-4356-8241-62ea5e1c0256_Method">
    <vt:lpwstr>Standard</vt:lpwstr>
  </property>
  <property fmtid="{D5CDD505-2E9C-101B-9397-08002B2CF9AE}" pid="38" name="MSIP_Label_3976fa30-1907-4356-8241-62ea5e1c0256_Name">
    <vt:lpwstr>ESA UNCLASSIFIED – For ESA Official Use Only</vt:lpwstr>
  </property>
  <property fmtid="{D5CDD505-2E9C-101B-9397-08002B2CF9AE}" pid="39" name="MSIP_Label_3976fa30-1907-4356-8241-62ea5e1c0256_SiteId">
    <vt:lpwstr>9a5cacd0-2bef-4dd7-ac5c-7ebe1f54f495</vt:lpwstr>
  </property>
  <property fmtid="{D5CDD505-2E9C-101B-9397-08002B2CF9AE}" pid="40" name="MSIP_Label_3976fa30-1907-4356-8241-62ea5e1c0256_ActionId">
    <vt:lpwstr>c41b7b93-7688-49e1-93f2-2611d3e7665f</vt:lpwstr>
  </property>
  <property fmtid="{D5CDD505-2E9C-101B-9397-08002B2CF9AE}" pid="41" name="MSIP_Label_3976fa30-1907-4356-8241-62ea5e1c0256_ContentBits">
    <vt:lpwstr>0</vt:lpwstr>
  </property>
</Properties>
</file>