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8" r:id="rId4"/>
    <p:sldMasterId id="2147483950" r:id="rId5"/>
    <p:sldMasterId id="2147483957" r:id="rId6"/>
    <p:sldMasterId id="2147483970" r:id="rId7"/>
  </p:sldMasterIdLst>
  <p:notesMasterIdLst>
    <p:notesMasterId r:id="rId15"/>
  </p:notesMasterIdLst>
  <p:handoutMasterIdLst>
    <p:handoutMasterId r:id="rId16"/>
  </p:handoutMasterIdLst>
  <p:sldIdLst>
    <p:sldId id="256" r:id="rId8"/>
    <p:sldId id="332" r:id="rId9"/>
    <p:sldId id="334" r:id="rId10"/>
    <p:sldId id="335" r:id="rId11"/>
    <p:sldId id="336" r:id="rId12"/>
    <p:sldId id="337" r:id="rId13"/>
    <p:sldId id="338" r:id="rId14"/>
  </p:sldIdLst>
  <p:sldSz cx="12225338" cy="6858000"/>
  <p:notesSz cx="7023100" cy="93091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61063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122127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83190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244254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3053182" algn="l" defTabSz="1221273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3663818" algn="l" defTabSz="1221273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4274454" algn="l" defTabSz="1221273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4885091" algn="l" defTabSz="1221273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>
          <p15:clr>
            <a:srgbClr val="A4A3A4"/>
          </p15:clr>
        </p15:guide>
        <p15:guide id="2" pos="221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laria Roma" initials="IR" lastIdx="4" clrIdx="0">
    <p:extLst>
      <p:ext uri="{19B8F6BF-5375-455C-9EA6-DF929625EA0E}">
        <p15:presenceInfo xmlns:p15="http://schemas.microsoft.com/office/powerpoint/2012/main" userId="Ilaria Roma" providerId="None"/>
      </p:ext>
    </p:extLst>
  </p:cmAuthor>
  <p:cmAuthor id="2" name="Sara Violat Romero" initials="SVR" lastIdx="1" clrIdx="1">
    <p:extLst>
      <p:ext uri="{19B8F6BF-5375-455C-9EA6-DF929625EA0E}">
        <p15:presenceInfo xmlns:p15="http://schemas.microsoft.com/office/powerpoint/2012/main" userId="Sara Violat Romer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 scaleToFitPaper="1"/>
  <p:clrMru>
    <a:srgbClr val="053249"/>
    <a:srgbClr val="D9D9D9"/>
    <a:srgbClr val="335E6F"/>
    <a:srgbClr val="FFCC4E"/>
    <a:srgbClr val="8197A6"/>
    <a:srgbClr val="FEFFFF"/>
    <a:srgbClr val="F1666A"/>
    <a:srgbClr val="003249"/>
    <a:srgbClr val="006196"/>
    <a:srgbClr val="6DCF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44" autoAdjust="0"/>
    <p:restoredTop sz="95811" autoAdjust="0"/>
  </p:normalViewPr>
  <p:slideViewPr>
    <p:cSldViewPr snapToGrid="0">
      <p:cViewPr varScale="1">
        <p:scale>
          <a:sx n="114" d="100"/>
          <a:sy n="114" d="100"/>
        </p:scale>
        <p:origin x="486" y="120"/>
      </p:cViewPr>
      <p:guideLst>
        <p:guide orient="horz" pos="2160"/>
        <p:guide pos="385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-2659" y="-67"/>
      </p:cViewPr>
      <p:guideLst>
        <p:guide orient="horz" pos="2932"/>
        <p:guide pos="221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VALUE</c:v>
                </c:pt>
              </c:strCache>
            </c:strRef>
          </c:tx>
          <c:spPr>
            <a:ln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c:spPr>
          <c:explosion val="5"/>
          <c:dPt>
            <c:idx val="0"/>
            <c:bubble3D val="0"/>
            <c:spPr>
              <a:solidFill>
                <a:srgbClr val="76C8A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741F-47C1-9996-DF6877D07366}"/>
              </c:ext>
            </c:extLst>
          </c:dPt>
          <c:dPt>
            <c:idx val="1"/>
            <c:bubble3D val="0"/>
            <c:spPr>
              <a:solidFill>
                <a:srgbClr val="00AE9D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3-741F-47C1-9996-DF6877D07366}"/>
              </c:ext>
            </c:extLst>
          </c:dPt>
          <c:dPt>
            <c:idx val="2"/>
            <c:bubble3D val="0"/>
            <c:spPr>
              <a:solidFill>
                <a:srgbClr val="008E7A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5-741F-47C1-9996-DF6877D07366}"/>
              </c:ext>
            </c:extLst>
          </c:dPt>
          <c:dPt>
            <c:idx val="3"/>
            <c:bubble3D val="0"/>
            <c:spPr>
              <a:solidFill>
                <a:srgbClr val="006762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7-741F-47C1-9996-DF6877D07366}"/>
              </c:ext>
            </c:extLst>
          </c:dPt>
          <c:dPt>
            <c:idx val="4"/>
            <c:bubble3D val="0"/>
            <c:spPr>
              <a:solidFill>
                <a:srgbClr val="FFCC4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9-741F-47C1-9996-DF6877D07366}"/>
              </c:ext>
            </c:extLst>
          </c:dPt>
          <c:dPt>
            <c:idx val="5"/>
            <c:bubble3D val="0"/>
            <c:spPr>
              <a:solidFill>
                <a:srgbClr val="FBAB18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B-741F-47C1-9996-DF6877D07366}"/>
              </c:ext>
            </c:extLst>
          </c:dPt>
          <c:dPt>
            <c:idx val="6"/>
            <c:bubble3D val="0"/>
            <c:spPr>
              <a:solidFill>
                <a:srgbClr val="F4792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D-741F-47C1-9996-DF6877D07366}"/>
              </c:ext>
            </c:extLst>
          </c:dPt>
          <c:dPt>
            <c:idx val="7"/>
            <c:bubble3D val="0"/>
            <c:spPr>
              <a:solidFill>
                <a:srgbClr val="A75534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F-741F-47C1-9996-DF6877D07366}"/>
              </c:ext>
            </c:extLst>
          </c:dPt>
          <c:dPt>
            <c:idx val="8"/>
            <c:bubble3D val="0"/>
            <c:spPr>
              <a:solidFill>
                <a:srgbClr val="F1666A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1-741F-47C1-9996-DF6877D07366}"/>
              </c:ext>
            </c:extLst>
          </c:dPt>
          <c:dPt>
            <c:idx val="9"/>
            <c:bubble3D val="0"/>
            <c:spPr>
              <a:solidFill>
                <a:srgbClr val="ED1B2F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3-741F-47C1-9996-DF6877D07366}"/>
              </c:ext>
            </c:extLst>
          </c:dPt>
          <c:dPt>
            <c:idx val="10"/>
            <c:bubble3D val="0"/>
            <c:spPr>
              <a:solidFill>
                <a:srgbClr val="CF1D39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5-741F-47C1-9996-DF6877D07366}"/>
              </c:ext>
            </c:extLst>
          </c:dPt>
          <c:dPt>
            <c:idx val="11"/>
            <c:bubble3D val="0"/>
            <c:spPr>
              <a:solidFill>
                <a:srgbClr val="960136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7-741F-47C1-9996-DF6877D07366}"/>
              </c:ext>
            </c:extLst>
          </c:dPt>
          <c:dPt>
            <c:idx val="12"/>
            <c:bubble3D val="0"/>
            <c:spPr>
              <a:solidFill>
                <a:srgbClr val="6DCFF6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9-741F-47C1-9996-DF6877D07366}"/>
              </c:ext>
            </c:extLst>
          </c:dPt>
          <c:dPt>
            <c:idx val="13"/>
            <c:bubble3D val="0"/>
            <c:spPr>
              <a:solidFill>
                <a:srgbClr val="009BDB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B-741F-47C1-9996-DF6877D07366}"/>
              </c:ext>
            </c:extLst>
          </c:dPt>
          <c:dPt>
            <c:idx val="14"/>
            <c:bubble3D val="0"/>
            <c:spPr>
              <a:solidFill>
                <a:srgbClr val="00619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D-741F-47C1-9996-DF6877D07366}"/>
              </c:ext>
            </c:extLst>
          </c:dPt>
          <c:dPt>
            <c:idx val="15"/>
            <c:bubble3D val="0"/>
            <c:spPr>
              <a:solidFill>
                <a:srgbClr val="1E3378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F-741F-47C1-9996-DF6877D07366}"/>
              </c:ext>
            </c:extLst>
          </c:dPt>
          <c:dPt>
            <c:idx val="16"/>
            <c:bubble3D val="0"/>
            <c:spPr>
              <a:solidFill>
                <a:srgbClr val="76C8A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1-741F-47C1-9996-DF6877D07366}"/>
              </c:ext>
            </c:extLst>
          </c:dPt>
          <c:dPt>
            <c:idx val="17"/>
            <c:bubble3D val="0"/>
            <c:spPr>
              <a:solidFill>
                <a:srgbClr val="00AE9D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3-741F-47C1-9996-DF6877D07366}"/>
              </c:ext>
            </c:extLst>
          </c:dPt>
          <c:dPt>
            <c:idx val="18"/>
            <c:bubble3D val="0"/>
            <c:spPr>
              <a:solidFill>
                <a:srgbClr val="008E7A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5-741F-47C1-9996-DF6877D07366}"/>
              </c:ext>
            </c:extLst>
          </c:dPt>
          <c:dPt>
            <c:idx val="19"/>
            <c:bubble3D val="0"/>
            <c:spPr>
              <a:solidFill>
                <a:srgbClr val="006762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7-741F-47C1-9996-DF6877D07366}"/>
              </c:ext>
            </c:extLst>
          </c:dPt>
          <c:dPt>
            <c:idx val="20"/>
            <c:bubble3D val="0"/>
            <c:spPr>
              <a:solidFill>
                <a:srgbClr val="FFCC4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9-741F-47C1-9996-DF6877D07366}"/>
              </c:ext>
            </c:extLst>
          </c:dPt>
          <c:dPt>
            <c:idx val="21"/>
            <c:bubble3D val="0"/>
            <c:spPr>
              <a:solidFill>
                <a:srgbClr val="FFDE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B-741F-47C1-9996-DF6877D07366}"/>
              </c:ext>
            </c:extLst>
          </c:dPt>
          <c:dPt>
            <c:idx val="22"/>
            <c:bubble3D val="0"/>
            <c:spPr>
              <a:solidFill>
                <a:srgbClr val="F4792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D-741F-47C1-9996-DF6877D07366}"/>
              </c:ext>
            </c:extLst>
          </c:dPt>
          <c:dPt>
            <c:idx val="23"/>
            <c:bubble3D val="0"/>
            <c:spPr>
              <a:solidFill>
                <a:srgbClr val="A75534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F-741F-47C1-9996-DF6877D07366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741F-47C1-9996-DF6877D07366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2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741F-47C1-9996-DF6877D07366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3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741F-47C1-9996-DF6877D07366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4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741F-47C1-9996-DF6877D07366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5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9-741F-47C1-9996-DF6877D07366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6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B-741F-47C1-9996-DF6877D07366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1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D-741F-47C1-9996-DF6877D07366}"/>
                </c:ext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2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F-741F-47C1-9996-DF6877D07366}"/>
                </c:ext>
              </c:extLst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3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1-741F-47C1-9996-DF6877D07366}"/>
                </c:ext>
              </c:extLst>
            </c:dLbl>
            <c:dLbl>
              <c:idx val="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3-741F-47C1-9996-DF6877D07366}"/>
                </c:ext>
              </c:extLst>
            </c:dLbl>
            <c:dLbl>
              <c:idx val="1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5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5-741F-47C1-9996-DF6877D07366}"/>
                </c:ext>
              </c:extLst>
            </c:dLbl>
            <c:dLbl>
              <c:idx val="1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6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7-741F-47C1-9996-DF6877D07366}"/>
                </c:ext>
              </c:extLst>
            </c:dLbl>
            <c:dLbl>
              <c:idx val="1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1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9-741F-47C1-9996-DF6877D07366}"/>
                </c:ext>
              </c:extLst>
            </c:dLbl>
            <c:dLbl>
              <c:idx val="1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2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B-741F-47C1-9996-DF6877D07366}"/>
                </c:ext>
              </c:extLst>
            </c:dLbl>
            <c:dLbl>
              <c:idx val="1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3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D-741F-47C1-9996-DF6877D07366}"/>
                </c:ext>
              </c:extLst>
            </c:dLbl>
            <c:dLbl>
              <c:idx val="1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4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F-741F-47C1-9996-DF6877D07366}"/>
                </c:ext>
              </c:extLst>
            </c:dLbl>
            <c:dLbl>
              <c:idx val="1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5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1-741F-47C1-9996-DF6877D07366}"/>
                </c:ext>
              </c:extLst>
            </c:dLbl>
            <c:dLbl>
              <c:idx val="1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6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3-741F-47C1-9996-DF6877D07366}"/>
                </c:ext>
              </c:extLst>
            </c:dLbl>
            <c:dLbl>
              <c:idx val="1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1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5-741F-47C1-9996-DF6877D07366}"/>
                </c:ext>
              </c:extLst>
            </c:dLbl>
            <c:dLbl>
              <c:idx val="1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2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7-741F-47C1-9996-DF6877D07366}"/>
                </c:ext>
              </c:extLst>
            </c:dLbl>
            <c:dLbl>
              <c:idx val="2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3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9-741F-47C1-9996-DF6877D07366}"/>
                </c:ext>
              </c:extLst>
            </c:dLbl>
            <c:dLbl>
              <c:idx val="2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4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B-741F-47C1-9996-DF6877D07366}"/>
                </c:ext>
              </c:extLst>
            </c:dLbl>
            <c:dLbl>
              <c:idx val="2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5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D-741F-47C1-9996-DF6877D07366}"/>
                </c:ext>
              </c:extLst>
            </c:dLbl>
            <c:dLbl>
              <c:idx val="2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6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F-741F-47C1-9996-DF6877D073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30" b="1" i="0" u="sng" strike="noStrike" kern="1200" spc="0" baseline="0">
                    <a:solidFill>
                      <a:schemeClr val="accent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bestFit"/>
            <c:showLegendKey val="1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Sheet1!$A$2:$A$25</c:f>
              <c:strCache>
                <c:ptCount val="24"/>
                <c:pt idx="0">
                  <c:v>1st Entry</c:v>
                </c:pt>
                <c:pt idx="1">
                  <c:v>2nd Entry</c:v>
                </c:pt>
                <c:pt idx="2">
                  <c:v>3rd Entry</c:v>
                </c:pt>
                <c:pt idx="3">
                  <c:v>4th Entry</c:v>
                </c:pt>
                <c:pt idx="4">
                  <c:v>5th Entry</c:v>
                </c:pt>
                <c:pt idx="5">
                  <c:v>6th Entry</c:v>
                </c:pt>
                <c:pt idx="6">
                  <c:v>7th Entry</c:v>
                </c:pt>
                <c:pt idx="7">
                  <c:v>8th Entry</c:v>
                </c:pt>
                <c:pt idx="8">
                  <c:v>9th Entry</c:v>
                </c:pt>
                <c:pt idx="9">
                  <c:v>10th Entry</c:v>
                </c:pt>
                <c:pt idx="10">
                  <c:v>11th Entry</c:v>
                </c:pt>
                <c:pt idx="11">
                  <c:v>12th Entry</c:v>
                </c:pt>
                <c:pt idx="12">
                  <c:v>13th Entry</c:v>
                </c:pt>
                <c:pt idx="13">
                  <c:v>14th Entry</c:v>
                </c:pt>
                <c:pt idx="14">
                  <c:v>15th Entry</c:v>
                </c:pt>
                <c:pt idx="15">
                  <c:v>16th Entry</c:v>
                </c:pt>
                <c:pt idx="16">
                  <c:v>17th Entry</c:v>
                </c:pt>
                <c:pt idx="17">
                  <c:v>18th Entry</c:v>
                </c:pt>
                <c:pt idx="18">
                  <c:v>19th Entry</c:v>
                </c:pt>
                <c:pt idx="19">
                  <c:v>20th Entry</c:v>
                </c:pt>
                <c:pt idx="20">
                  <c:v>21th Entry</c:v>
                </c:pt>
                <c:pt idx="21">
                  <c:v>22th Entry</c:v>
                </c:pt>
                <c:pt idx="22">
                  <c:v>23th Entry</c:v>
                </c:pt>
                <c:pt idx="23">
                  <c:v>24th Entry</c:v>
                </c:pt>
              </c:strCache>
            </c:strRef>
          </c:cat>
          <c:val>
            <c:numRef>
              <c:f>Sheet1!$B$2:$B$25</c:f>
              <c:numCache>
                <c:formatCode>General</c:formatCode>
                <c:ptCount val="2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  <c:pt idx="10">
                  <c:v>10</c:v>
                </c:pt>
                <c:pt idx="11">
                  <c:v>10</c:v>
                </c:pt>
                <c:pt idx="12">
                  <c:v>10</c:v>
                </c:pt>
                <c:pt idx="13">
                  <c:v>10</c:v>
                </c:pt>
                <c:pt idx="14">
                  <c:v>10</c:v>
                </c:pt>
                <c:pt idx="15">
                  <c:v>10</c:v>
                </c:pt>
                <c:pt idx="16">
                  <c:v>10</c:v>
                </c:pt>
                <c:pt idx="17">
                  <c:v>10</c:v>
                </c:pt>
                <c:pt idx="18">
                  <c:v>10</c:v>
                </c:pt>
                <c:pt idx="19">
                  <c:v>10</c:v>
                </c:pt>
                <c:pt idx="20">
                  <c:v>10</c:v>
                </c:pt>
                <c:pt idx="21">
                  <c:v>10</c:v>
                </c:pt>
                <c:pt idx="22">
                  <c:v>10</c:v>
                </c:pt>
                <c:pt idx="2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0-741F-47C1-9996-DF6877D07366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u="sng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0"/>
    </c:view3D>
    <c:floor>
      <c:thickness val="0"/>
      <c:spPr>
        <a:solidFill>
          <a:schemeClr val="accent1">
            <a:alpha val="30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7916454801487282E-2"/>
          <c:y val="5.9660478663425089E-2"/>
          <c:w val="0.93792021248511792"/>
          <c:h val="0.593915137966616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76C8A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1504-4AAD-8BCA-155C626759E1}"/>
              </c:ext>
            </c:extLst>
          </c:dPt>
          <c:dPt>
            <c:idx val="1"/>
            <c:invertIfNegative val="0"/>
            <c:bubble3D val="0"/>
            <c:spPr>
              <a:solidFill>
                <a:srgbClr val="00AE9D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1504-4AAD-8BCA-155C626759E1}"/>
              </c:ext>
            </c:extLst>
          </c:dPt>
          <c:dPt>
            <c:idx val="2"/>
            <c:invertIfNegative val="0"/>
            <c:bubble3D val="0"/>
            <c:spPr>
              <a:solidFill>
                <a:srgbClr val="008E7A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1504-4AAD-8BCA-155C626759E1}"/>
              </c:ext>
            </c:extLst>
          </c:dPt>
          <c:dPt>
            <c:idx val="3"/>
            <c:invertIfNegative val="0"/>
            <c:bubble3D val="0"/>
            <c:spPr>
              <a:solidFill>
                <a:srgbClr val="006762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1504-4AAD-8BCA-155C626759E1}"/>
              </c:ext>
            </c:extLst>
          </c:dPt>
          <c:dPt>
            <c:idx val="4"/>
            <c:invertIfNegative val="0"/>
            <c:bubble3D val="0"/>
            <c:spPr>
              <a:solidFill>
                <a:srgbClr val="FFCC4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1504-4AAD-8BCA-155C626759E1}"/>
              </c:ext>
            </c:extLst>
          </c:dPt>
          <c:dPt>
            <c:idx val="5"/>
            <c:invertIfNegative val="0"/>
            <c:bubble3D val="0"/>
            <c:spPr>
              <a:solidFill>
                <a:srgbClr val="FBAB18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1504-4AAD-8BCA-155C626759E1}"/>
              </c:ext>
            </c:extLst>
          </c:dPt>
          <c:dPt>
            <c:idx val="6"/>
            <c:invertIfNegative val="0"/>
            <c:bubble3D val="0"/>
            <c:spPr>
              <a:solidFill>
                <a:srgbClr val="F4792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1504-4AAD-8BCA-155C626759E1}"/>
              </c:ext>
            </c:extLst>
          </c:dPt>
          <c:dPt>
            <c:idx val="7"/>
            <c:invertIfNegative val="0"/>
            <c:bubble3D val="0"/>
            <c:spPr>
              <a:solidFill>
                <a:srgbClr val="A75534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F-1504-4AAD-8BCA-155C626759E1}"/>
              </c:ext>
            </c:extLst>
          </c:dPt>
          <c:dPt>
            <c:idx val="8"/>
            <c:invertIfNegative val="0"/>
            <c:bubble3D val="0"/>
            <c:spPr>
              <a:solidFill>
                <a:srgbClr val="F1666A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1-1504-4AAD-8BCA-155C626759E1}"/>
              </c:ext>
            </c:extLst>
          </c:dPt>
          <c:dPt>
            <c:idx val="9"/>
            <c:invertIfNegative val="0"/>
            <c:bubble3D val="0"/>
            <c:spPr>
              <a:solidFill>
                <a:srgbClr val="ED1B2F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3-1504-4AAD-8BCA-155C626759E1}"/>
              </c:ext>
            </c:extLst>
          </c:dPt>
          <c:dPt>
            <c:idx val="10"/>
            <c:invertIfNegative val="0"/>
            <c:bubble3D val="0"/>
            <c:spPr>
              <a:solidFill>
                <a:srgbClr val="CF1D39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5-1504-4AAD-8BCA-155C626759E1}"/>
              </c:ext>
            </c:extLst>
          </c:dPt>
          <c:dPt>
            <c:idx val="11"/>
            <c:invertIfNegative val="0"/>
            <c:bubble3D val="0"/>
            <c:spPr>
              <a:solidFill>
                <a:srgbClr val="960136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7-1504-4AAD-8BCA-155C626759E1}"/>
              </c:ext>
            </c:extLst>
          </c:dPt>
          <c:dPt>
            <c:idx val="12"/>
            <c:invertIfNegative val="0"/>
            <c:bubble3D val="0"/>
            <c:spPr>
              <a:solidFill>
                <a:srgbClr val="6DCFF6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9-1504-4AAD-8BCA-155C626759E1}"/>
              </c:ext>
            </c:extLst>
          </c:dPt>
          <c:dPt>
            <c:idx val="13"/>
            <c:invertIfNegative val="0"/>
            <c:bubble3D val="0"/>
            <c:spPr>
              <a:solidFill>
                <a:srgbClr val="009BDB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B-1504-4AAD-8BCA-155C626759E1}"/>
              </c:ext>
            </c:extLst>
          </c:dPt>
          <c:dPt>
            <c:idx val="14"/>
            <c:invertIfNegative val="0"/>
            <c:bubble3D val="0"/>
            <c:spPr>
              <a:solidFill>
                <a:srgbClr val="00619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D-1504-4AAD-8BCA-155C626759E1}"/>
              </c:ext>
            </c:extLst>
          </c:dPt>
          <c:dPt>
            <c:idx val="15"/>
            <c:invertIfNegative val="0"/>
            <c:bubble3D val="0"/>
            <c:spPr>
              <a:solidFill>
                <a:srgbClr val="1E3378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F-1504-4AAD-8BCA-155C626759E1}"/>
              </c:ext>
            </c:extLst>
          </c:dPt>
          <c:dPt>
            <c:idx val="16"/>
            <c:invertIfNegative val="0"/>
            <c:bubble3D val="0"/>
            <c:spPr>
              <a:solidFill>
                <a:srgbClr val="76C8A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1-1504-4AAD-8BCA-155C626759E1}"/>
              </c:ext>
            </c:extLst>
          </c:dPt>
          <c:dPt>
            <c:idx val="17"/>
            <c:invertIfNegative val="0"/>
            <c:bubble3D val="0"/>
            <c:spPr>
              <a:solidFill>
                <a:srgbClr val="00AE9D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3-1504-4AAD-8BCA-155C626759E1}"/>
              </c:ext>
            </c:extLst>
          </c:dPt>
          <c:dPt>
            <c:idx val="18"/>
            <c:invertIfNegative val="0"/>
            <c:bubble3D val="0"/>
            <c:spPr>
              <a:solidFill>
                <a:srgbClr val="008E7A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5-1504-4AAD-8BCA-155C626759E1}"/>
              </c:ext>
            </c:extLst>
          </c:dPt>
          <c:dPt>
            <c:idx val="19"/>
            <c:invertIfNegative val="0"/>
            <c:bubble3D val="0"/>
            <c:spPr>
              <a:solidFill>
                <a:srgbClr val="006762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7-1504-4AAD-8BCA-155C626759E1}"/>
              </c:ext>
            </c:extLst>
          </c:dPt>
          <c:dPt>
            <c:idx val="20"/>
            <c:invertIfNegative val="0"/>
            <c:bubble3D val="0"/>
            <c:spPr>
              <a:solidFill>
                <a:srgbClr val="FFCC4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9-1504-4AAD-8BCA-155C626759E1}"/>
              </c:ext>
            </c:extLst>
          </c:dPt>
          <c:dPt>
            <c:idx val="21"/>
            <c:invertIfNegative val="0"/>
            <c:bubble3D val="0"/>
            <c:spPr>
              <a:solidFill>
                <a:srgbClr val="FBAB18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B-1504-4AAD-8BCA-155C626759E1}"/>
              </c:ext>
            </c:extLst>
          </c:dPt>
          <c:dPt>
            <c:idx val="22"/>
            <c:invertIfNegative val="0"/>
            <c:bubble3D val="0"/>
            <c:spPr>
              <a:solidFill>
                <a:srgbClr val="F4792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D-1504-4AAD-8BCA-155C626759E1}"/>
              </c:ext>
            </c:extLst>
          </c:dPt>
          <c:dPt>
            <c:idx val="23"/>
            <c:invertIfNegative val="0"/>
            <c:bubble3D val="0"/>
            <c:spPr>
              <a:solidFill>
                <a:srgbClr val="A75534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F-1504-4AAD-8BCA-155C626759E1}"/>
              </c:ext>
            </c:extLst>
          </c:dPt>
          <c:cat>
            <c:strRef>
              <c:f>Sheet1!$A$2:$A$25</c:f>
              <c:strCache>
                <c:ptCount val="24"/>
                <c:pt idx="0">
                  <c:v>1st Entry</c:v>
                </c:pt>
                <c:pt idx="1">
                  <c:v>2nd Entry</c:v>
                </c:pt>
                <c:pt idx="2">
                  <c:v>3rd Entry</c:v>
                </c:pt>
                <c:pt idx="3">
                  <c:v>4th Entry</c:v>
                </c:pt>
                <c:pt idx="4">
                  <c:v>5th Entry</c:v>
                </c:pt>
                <c:pt idx="5">
                  <c:v>6th Entry</c:v>
                </c:pt>
                <c:pt idx="6">
                  <c:v>7th Entry</c:v>
                </c:pt>
                <c:pt idx="7">
                  <c:v>8th Entry</c:v>
                </c:pt>
                <c:pt idx="8">
                  <c:v>9th Entry</c:v>
                </c:pt>
                <c:pt idx="9">
                  <c:v>10th Entry</c:v>
                </c:pt>
                <c:pt idx="10">
                  <c:v>11th Entry</c:v>
                </c:pt>
                <c:pt idx="11">
                  <c:v>12th Entry</c:v>
                </c:pt>
                <c:pt idx="12">
                  <c:v>13th Entry</c:v>
                </c:pt>
                <c:pt idx="13">
                  <c:v>14th Entry</c:v>
                </c:pt>
                <c:pt idx="14">
                  <c:v>15th Entry</c:v>
                </c:pt>
                <c:pt idx="15">
                  <c:v>16th Entry</c:v>
                </c:pt>
                <c:pt idx="16">
                  <c:v>17th Entry</c:v>
                </c:pt>
                <c:pt idx="17">
                  <c:v>18th Entry</c:v>
                </c:pt>
                <c:pt idx="18">
                  <c:v>19th Entry</c:v>
                </c:pt>
                <c:pt idx="19">
                  <c:v>20th Entry</c:v>
                </c:pt>
                <c:pt idx="20">
                  <c:v>21th Entry</c:v>
                </c:pt>
                <c:pt idx="21">
                  <c:v>22th Entry</c:v>
                </c:pt>
                <c:pt idx="22">
                  <c:v>23th Entry</c:v>
                </c:pt>
                <c:pt idx="23">
                  <c:v>24th Entry</c:v>
                </c:pt>
              </c:strCache>
            </c:strRef>
          </c:cat>
          <c:val>
            <c:numRef>
              <c:f>Sheet1!$B$2:$B$25</c:f>
              <c:numCache>
                <c:formatCode>General</c:formatCode>
                <c:ptCount val="2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  <c:pt idx="10">
                  <c:v>10</c:v>
                </c:pt>
                <c:pt idx="11">
                  <c:v>10</c:v>
                </c:pt>
                <c:pt idx="12">
                  <c:v>10</c:v>
                </c:pt>
                <c:pt idx="13">
                  <c:v>10</c:v>
                </c:pt>
                <c:pt idx="14">
                  <c:v>10</c:v>
                </c:pt>
                <c:pt idx="15">
                  <c:v>10</c:v>
                </c:pt>
                <c:pt idx="16">
                  <c:v>10</c:v>
                </c:pt>
                <c:pt idx="17">
                  <c:v>10</c:v>
                </c:pt>
                <c:pt idx="18">
                  <c:v>10</c:v>
                </c:pt>
                <c:pt idx="19">
                  <c:v>10</c:v>
                </c:pt>
                <c:pt idx="20">
                  <c:v>10</c:v>
                </c:pt>
                <c:pt idx="21">
                  <c:v>10</c:v>
                </c:pt>
                <c:pt idx="22">
                  <c:v>10</c:v>
                </c:pt>
                <c:pt idx="2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0-1504-4AAD-8BCA-155C626759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gapDepth val="10"/>
        <c:shape val="box"/>
        <c:axId val="1929698128"/>
        <c:axId val="1929700880"/>
        <c:axId val="0"/>
      </c:bar3DChart>
      <c:catAx>
        <c:axId val="19296981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60000"/>
                  <a:lumOff val="4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spc="150" normalizeH="0" baseline="0">
                <a:solidFill>
                  <a:schemeClr val="l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929700880"/>
        <c:crosses val="autoZero"/>
        <c:auto val="1"/>
        <c:lblAlgn val="ctr"/>
        <c:lblOffset val="100"/>
        <c:noMultiLvlLbl val="0"/>
      </c:catAx>
      <c:valAx>
        <c:axId val="192970088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929698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5">
  <cs:axisTitle>
    <cs:lnRef idx="0"/>
    <cs:fillRef idx="0"/>
    <cs:effectRef idx="0"/>
    <cs:fontRef idx="minor">
      <a:schemeClr val="lt1"/>
    </cs:fontRef>
    <cs:defRPr sz="1197" b="1" kern="1200"/>
  </cs:axisTitle>
  <cs:categoryAxis>
    <cs:lnRef idx="0">
      <cs:styleClr val="0"/>
    </cs:lnRef>
    <cs:fillRef idx="0"/>
    <cs:effectRef idx="0"/>
    <cs:fontRef idx="minor">
      <a:schemeClr val="lt1"/>
    </cs:fontRef>
    <cs:defRPr sz="1197" kern="1200" cap="all" spc="150" normalizeH="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330" kern="1200"/>
  </cs:chartArea>
  <cs:dataLabel>
    <cs:lnRef idx="0"/>
    <cs:fillRef idx="0">
      <cs:styleClr val="auto"/>
    </cs:fillRef>
    <cs:effectRef idx="0"/>
    <cs:fontRef idx="minor">
      <a:schemeClr val="lt1"/>
    </cs:fontRef>
    <cs:spPr>
      <a:solidFill>
        <a:schemeClr val="phClr">
          <a:alpha val="70000"/>
        </a:schemeClr>
      </a:solidFill>
    </cs:spPr>
    <cs:defRPr sz="1197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lumMod val="20000"/>
          <a:lumOff val="8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lumMod val="20000"/>
          <a:lumOff val="80000"/>
        </a:schemeClr>
      </a:solidFill>
      <a:sp3d/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1197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>
      <cs:styleClr val="0"/>
    </cs:fillRef>
    <cs:effectRef idx="0"/>
    <cs:fontRef idx="minor">
      <a:schemeClr val="dk1"/>
    </cs:fontRef>
    <cs:spPr>
      <a:solidFill>
        <a:schemeClr val="phClr">
          <a:alpha val="30000"/>
        </a:schemeClr>
      </a:solidFill>
      <a:sp3d/>
    </cs:spPr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lumMod val="60000"/>
            <a:lumOff val="40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lumMod val="50000"/>
            <a:lumOff val="5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197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995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1197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30D3CF-28BA-4EAD-97CB-F0BE53ADA649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GB"/>
        </a:p>
      </dgm:t>
    </dgm:pt>
    <dgm:pt modelId="{ABEE1449-D5F5-4C90-BA99-E5B600841657}">
      <dgm:prSet custT="1"/>
      <dgm:spPr/>
      <dgm:t>
        <a:bodyPr/>
        <a:lstStyle/>
        <a:p>
          <a:pPr algn="l"/>
          <a:r>
            <a:rPr lang="en-GB" sz="1800" dirty="0"/>
            <a:t> Thank you for submitting your work to SECESA 2022, the 10th International Systems &amp; Concurrent</a:t>
          </a:r>
          <a:br>
            <a:rPr lang="en-GB" sz="1800" dirty="0"/>
          </a:br>
          <a:r>
            <a:rPr lang="en-GB" sz="1800" dirty="0"/>
            <a:t> Engineering for Space Applications Conference. </a:t>
          </a:r>
        </a:p>
      </dgm:t>
    </dgm:pt>
    <dgm:pt modelId="{64ACA02C-CDA8-4701-AD84-E9E559D0E055}" type="parTrans" cxnId="{FC843AFE-EFC0-40A8-B1D5-F42CCDCB8BBF}">
      <dgm:prSet/>
      <dgm:spPr/>
      <dgm:t>
        <a:bodyPr/>
        <a:lstStyle/>
        <a:p>
          <a:endParaRPr lang="en-GB"/>
        </a:p>
      </dgm:t>
    </dgm:pt>
    <dgm:pt modelId="{554AD4E8-38F1-416E-B2A4-B6B9C59EF98D}" type="sibTrans" cxnId="{FC843AFE-EFC0-40A8-B1D5-F42CCDCB8BBF}">
      <dgm:prSet/>
      <dgm:spPr/>
      <dgm:t>
        <a:bodyPr/>
        <a:lstStyle/>
        <a:p>
          <a:endParaRPr lang="en-GB"/>
        </a:p>
      </dgm:t>
    </dgm:pt>
    <dgm:pt modelId="{0A8045E9-D74B-4B04-80F4-C6FD51119FFA}">
      <dgm:prSet custT="1"/>
      <dgm:spPr/>
      <dgm:t>
        <a:bodyPr/>
        <a:lstStyle/>
        <a:p>
          <a:pPr>
            <a:lnSpc>
              <a:spcPct val="150000"/>
            </a:lnSpc>
          </a:pPr>
          <a:r>
            <a:rPr lang="en-GB" sz="1700" dirty="0">
              <a:solidFill>
                <a:schemeClr val="bg1"/>
              </a:solidFill>
            </a:rPr>
            <a:t>You are kindly requested to prepare your presentation </a:t>
          </a:r>
          <a:r>
            <a:rPr lang="en-GB" sz="1700" b="1" dirty="0">
              <a:solidFill>
                <a:schemeClr val="accent5"/>
              </a:solidFill>
            </a:rPr>
            <a:t>sticking to this template</a:t>
          </a:r>
          <a:r>
            <a:rPr lang="en-GB" sz="1700" dirty="0">
              <a:solidFill>
                <a:schemeClr val="bg1"/>
              </a:solidFill>
            </a:rPr>
            <a:t>.</a:t>
          </a:r>
        </a:p>
      </dgm:t>
    </dgm:pt>
    <dgm:pt modelId="{959E8E34-63DE-400D-9A7B-FDCA8EA006FD}" type="parTrans" cxnId="{62ED8A85-FC9F-46B3-A64D-2B226982B471}">
      <dgm:prSet/>
      <dgm:spPr/>
      <dgm:t>
        <a:bodyPr/>
        <a:lstStyle/>
        <a:p>
          <a:endParaRPr lang="en-GB"/>
        </a:p>
      </dgm:t>
    </dgm:pt>
    <dgm:pt modelId="{0F250ABB-5C9F-480E-A960-41D9D47F15F3}" type="sibTrans" cxnId="{62ED8A85-FC9F-46B3-A64D-2B226982B471}">
      <dgm:prSet/>
      <dgm:spPr/>
      <dgm:t>
        <a:bodyPr/>
        <a:lstStyle/>
        <a:p>
          <a:endParaRPr lang="en-GB"/>
        </a:p>
      </dgm:t>
    </dgm:pt>
    <dgm:pt modelId="{9EE75466-FC51-4D8F-88A2-D7EF584675E2}">
      <dgm:prSet custT="1"/>
      <dgm:spPr/>
      <dgm:t>
        <a:bodyPr/>
        <a:lstStyle/>
        <a:p>
          <a:pPr>
            <a:lnSpc>
              <a:spcPct val="150000"/>
            </a:lnSpc>
          </a:pPr>
          <a:r>
            <a:rPr lang="en-GB" sz="1700" dirty="0">
              <a:solidFill>
                <a:schemeClr val="bg1"/>
              </a:solidFill>
            </a:rPr>
            <a:t>We encourage to </a:t>
          </a:r>
          <a:r>
            <a:rPr lang="en-GB" sz="1700" b="1" dirty="0">
              <a:solidFill>
                <a:schemeClr val="accent5"/>
              </a:solidFill>
            </a:rPr>
            <a:t>use images, charts</a:t>
          </a:r>
          <a:r>
            <a:rPr lang="en-GB" sz="1700" dirty="0">
              <a:solidFill>
                <a:schemeClr val="bg1"/>
              </a:solidFill>
            </a:rPr>
            <a:t>, etc. (rather than text) wherever possible, </a:t>
          </a:r>
        </a:p>
      </dgm:t>
    </dgm:pt>
    <dgm:pt modelId="{6904BB37-45AF-481D-9381-8B4E61899856}" type="parTrans" cxnId="{FA3B9560-0EEB-42B8-8F62-C84CE3505B4B}">
      <dgm:prSet/>
      <dgm:spPr/>
      <dgm:t>
        <a:bodyPr/>
        <a:lstStyle/>
        <a:p>
          <a:endParaRPr lang="en-GB"/>
        </a:p>
      </dgm:t>
    </dgm:pt>
    <dgm:pt modelId="{AE3E5947-7D49-4B01-B5A1-4EBEDC1EC88B}" type="sibTrans" cxnId="{FA3B9560-0EEB-42B8-8F62-C84CE3505B4B}">
      <dgm:prSet/>
      <dgm:spPr/>
      <dgm:t>
        <a:bodyPr/>
        <a:lstStyle/>
        <a:p>
          <a:endParaRPr lang="en-GB"/>
        </a:p>
      </dgm:t>
    </dgm:pt>
    <dgm:pt modelId="{DCAEE957-047A-4AD8-AB10-01A0812E49EC}">
      <dgm:prSet custT="1"/>
      <dgm:spPr/>
      <dgm:t>
        <a:bodyPr/>
        <a:lstStyle/>
        <a:p>
          <a:pPr algn="just"/>
          <a:r>
            <a:rPr lang="en-GB" sz="1800" dirty="0"/>
            <a:t> The remaining allocation will be used for the interaction triggered by the questions that you are offered to</a:t>
          </a:r>
          <a:br>
            <a:rPr lang="en-GB" sz="1800" dirty="0"/>
          </a:br>
          <a:r>
            <a:rPr lang="en-GB" sz="1800" dirty="0"/>
            <a:t> propose in the last slide of this template and supported by talented moderators.</a:t>
          </a:r>
        </a:p>
      </dgm:t>
    </dgm:pt>
    <dgm:pt modelId="{3B4B88FF-7C54-44B9-B0D6-AC7B220FC88E}" type="parTrans" cxnId="{C59081AB-CA04-4014-A0CE-8D0CF867D273}">
      <dgm:prSet/>
      <dgm:spPr/>
      <dgm:t>
        <a:bodyPr/>
        <a:lstStyle/>
        <a:p>
          <a:endParaRPr lang="en-GB"/>
        </a:p>
      </dgm:t>
    </dgm:pt>
    <dgm:pt modelId="{09C14C46-F376-4318-9D3C-2D4F6FF6031E}" type="sibTrans" cxnId="{C59081AB-CA04-4014-A0CE-8D0CF867D273}">
      <dgm:prSet/>
      <dgm:spPr/>
      <dgm:t>
        <a:bodyPr/>
        <a:lstStyle/>
        <a:p>
          <a:endParaRPr lang="en-GB"/>
        </a:p>
      </dgm:t>
    </dgm:pt>
    <dgm:pt modelId="{9145D272-A9EC-4F99-9B5D-6276D4931561}">
      <dgm:prSet custT="1"/>
      <dgm:spPr/>
      <dgm:t>
        <a:bodyPr/>
        <a:lstStyle/>
        <a:p>
          <a:pPr>
            <a:lnSpc>
              <a:spcPct val="90000"/>
            </a:lnSpc>
          </a:pPr>
          <a:endParaRPr lang="en-GB" sz="800" dirty="0">
            <a:solidFill>
              <a:schemeClr val="bg1"/>
            </a:solidFill>
          </a:endParaRPr>
        </a:p>
      </dgm:t>
    </dgm:pt>
    <dgm:pt modelId="{BEB92DF3-18A1-4A51-A83B-6764DBE3FBD1}" type="parTrans" cxnId="{3B4AC612-B774-4836-B6F5-774B29CA6BE8}">
      <dgm:prSet/>
      <dgm:spPr/>
      <dgm:t>
        <a:bodyPr/>
        <a:lstStyle/>
        <a:p>
          <a:endParaRPr lang="en-GB"/>
        </a:p>
      </dgm:t>
    </dgm:pt>
    <dgm:pt modelId="{AD923751-B4C5-4902-8B32-6FBA609EB1DE}" type="sibTrans" cxnId="{3B4AC612-B774-4836-B6F5-774B29CA6BE8}">
      <dgm:prSet/>
      <dgm:spPr/>
      <dgm:t>
        <a:bodyPr/>
        <a:lstStyle/>
        <a:p>
          <a:endParaRPr lang="en-GB"/>
        </a:p>
      </dgm:t>
    </dgm:pt>
    <dgm:pt modelId="{23C44330-43B4-4441-BA3E-77D3A60C678C}">
      <dgm:prSet/>
      <dgm:spPr/>
      <dgm:t>
        <a:bodyPr/>
        <a:lstStyle/>
        <a:p>
          <a:pPr>
            <a:lnSpc>
              <a:spcPct val="90000"/>
            </a:lnSpc>
          </a:pPr>
          <a:endParaRPr lang="en-GB" sz="1600" dirty="0">
            <a:solidFill>
              <a:schemeClr val="bg1"/>
            </a:solidFill>
          </a:endParaRPr>
        </a:p>
      </dgm:t>
    </dgm:pt>
    <dgm:pt modelId="{D8BC24AE-C998-4801-A7ED-5068D503EFCE}" type="parTrans" cxnId="{8C725088-E200-4965-9171-3D75F8F7485D}">
      <dgm:prSet/>
      <dgm:spPr/>
      <dgm:t>
        <a:bodyPr/>
        <a:lstStyle/>
        <a:p>
          <a:endParaRPr lang="en-GB"/>
        </a:p>
      </dgm:t>
    </dgm:pt>
    <dgm:pt modelId="{EC99A66D-7DC9-48CD-B926-9E3438D2A4BA}" type="sibTrans" cxnId="{8C725088-E200-4965-9171-3D75F8F7485D}">
      <dgm:prSet/>
      <dgm:spPr/>
      <dgm:t>
        <a:bodyPr/>
        <a:lstStyle/>
        <a:p>
          <a:endParaRPr lang="en-GB"/>
        </a:p>
      </dgm:t>
    </dgm:pt>
    <dgm:pt modelId="{DFCA69D6-3AD2-46FE-8DC8-0BEC7352E770}">
      <dgm:prSet custT="1"/>
      <dgm:spPr/>
      <dgm:t>
        <a:bodyPr/>
        <a:lstStyle/>
        <a:p>
          <a:pPr>
            <a:lnSpc>
              <a:spcPct val="150000"/>
            </a:lnSpc>
          </a:pPr>
          <a:r>
            <a:rPr lang="en-GB" sz="1700" dirty="0">
              <a:solidFill>
                <a:schemeClr val="bg1"/>
              </a:solidFill>
            </a:rPr>
            <a:t>Please ensure that your presentation time stays within </a:t>
          </a:r>
          <a:r>
            <a:rPr lang="en-GB" sz="1700" b="1" dirty="0">
              <a:solidFill>
                <a:schemeClr val="accent5"/>
              </a:solidFill>
            </a:rPr>
            <a:t>12 minutes</a:t>
          </a:r>
          <a:r>
            <a:rPr lang="en-GB" sz="1700" dirty="0">
              <a:solidFill>
                <a:schemeClr val="bg1"/>
              </a:solidFill>
            </a:rPr>
            <a:t>. </a:t>
          </a:r>
        </a:p>
      </dgm:t>
    </dgm:pt>
    <dgm:pt modelId="{2E97983F-EC16-405B-8CAD-B6F835C0559D}" type="sibTrans" cxnId="{827DA6ED-9BA2-43DC-AD7D-5ED15D0D4578}">
      <dgm:prSet/>
      <dgm:spPr/>
      <dgm:t>
        <a:bodyPr/>
        <a:lstStyle/>
        <a:p>
          <a:endParaRPr lang="en-GB"/>
        </a:p>
      </dgm:t>
    </dgm:pt>
    <dgm:pt modelId="{E8C622D1-CCC3-4674-8FAF-0B3EB3061012}" type="parTrans" cxnId="{827DA6ED-9BA2-43DC-AD7D-5ED15D0D4578}">
      <dgm:prSet/>
      <dgm:spPr/>
      <dgm:t>
        <a:bodyPr/>
        <a:lstStyle/>
        <a:p>
          <a:endParaRPr lang="en-GB"/>
        </a:p>
      </dgm:t>
    </dgm:pt>
    <dgm:pt modelId="{28478568-7E9D-4BD1-835D-34D8775935D3}">
      <dgm:prSet/>
      <dgm:spPr/>
      <dgm:t>
        <a:bodyPr/>
        <a:lstStyle/>
        <a:p>
          <a:pPr>
            <a:lnSpc>
              <a:spcPct val="90000"/>
            </a:lnSpc>
          </a:pPr>
          <a:endParaRPr lang="en-GB" sz="1600" dirty="0">
            <a:solidFill>
              <a:schemeClr val="bg1"/>
            </a:solidFill>
          </a:endParaRPr>
        </a:p>
      </dgm:t>
    </dgm:pt>
    <dgm:pt modelId="{3B9AA14D-9834-4B8E-902D-75FF4D8FD81D}" type="parTrans" cxnId="{96F9B027-514C-4DEC-94BC-0A3344B790EC}">
      <dgm:prSet/>
      <dgm:spPr/>
      <dgm:t>
        <a:bodyPr/>
        <a:lstStyle/>
        <a:p>
          <a:endParaRPr lang="en-GB"/>
        </a:p>
      </dgm:t>
    </dgm:pt>
    <dgm:pt modelId="{113E0304-6334-4D73-8C2D-EC4B017782D2}" type="sibTrans" cxnId="{96F9B027-514C-4DEC-94BC-0A3344B790EC}">
      <dgm:prSet/>
      <dgm:spPr/>
      <dgm:t>
        <a:bodyPr/>
        <a:lstStyle/>
        <a:p>
          <a:endParaRPr lang="en-GB"/>
        </a:p>
      </dgm:t>
    </dgm:pt>
    <dgm:pt modelId="{F1F942F8-66CD-454C-80FC-FB6D8A999F55}" type="pres">
      <dgm:prSet presAssocID="{F330D3CF-28BA-4EAD-97CB-F0BE53ADA649}" presName="linear" presStyleCnt="0">
        <dgm:presLayoutVars>
          <dgm:animLvl val="lvl"/>
          <dgm:resizeHandles val="exact"/>
        </dgm:presLayoutVars>
      </dgm:prSet>
      <dgm:spPr/>
    </dgm:pt>
    <dgm:pt modelId="{3C10DFC1-9DD0-4A63-B88F-19DAE2417B22}" type="pres">
      <dgm:prSet presAssocID="{ABEE1449-D5F5-4C90-BA99-E5B600841657}" presName="parentText" presStyleLbl="node1" presStyleIdx="0" presStyleCnt="2" custLinFactNeighborY="-901">
        <dgm:presLayoutVars>
          <dgm:chMax val="0"/>
          <dgm:bulletEnabled val="1"/>
        </dgm:presLayoutVars>
      </dgm:prSet>
      <dgm:spPr/>
    </dgm:pt>
    <dgm:pt modelId="{AFBEB94C-9951-4F66-985C-30676680C4AE}" type="pres">
      <dgm:prSet presAssocID="{ABEE1449-D5F5-4C90-BA99-E5B600841657}" presName="childText" presStyleLbl="revTx" presStyleIdx="0" presStyleCnt="1" custScaleY="82500">
        <dgm:presLayoutVars>
          <dgm:bulletEnabled val="1"/>
        </dgm:presLayoutVars>
      </dgm:prSet>
      <dgm:spPr/>
    </dgm:pt>
    <dgm:pt modelId="{7204F4F0-0B2F-4EF4-AE4B-74388CC800E5}" type="pres">
      <dgm:prSet presAssocID="{DCAEE957-047A-4AD8-AB10-01A0812E49EC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F8FC4301-76A0-464C-AC9A-19CED6B54BA6}" type="presOf" srcId="{F330D3CF-28BA-4EAD-97CB-F0BE53ADA649}" destId="{F1F942F8-66CD-454C-80FC-FB6D8A999F55}" srcOrd="0" destOrd="0" presId="urn:microsoft.com/office/officeart/2005/8/layout/vList2"/>
    <dgm:cxn modelId="{3B4AC612-B774-4836-B6F5-774B29CA6BE8}" srcId="{ABEE1449-D5F5-4C90-BA99-E5B600841657}" destId="{9145D272-A9EC-4F99-9B5D-6276D4931561}" srcOrd="0" destOrd="0" parTransId="{BEB92DF3-18A1-4A51-A83B-6764DBE3FBD1}" sibTransId="{AD923751-B4C5-4902-8B32-6FBA609EB1DE}"/>
    <dgm:cxn modelId="{E56E4817-AF4F-4D4C-96E1-75EE3F1FA2B6}" type="presOf" srcId="{0A8045E9-D74B-4B04-80F4-C6FD51119FFA}" destId="{AFBEB94C-9951-4F66-985C-30676680C4AE}" srcOrd="0" destOrd="1" presId="urn:microsoft.com/office/officeart/2005/8/layout/vList2"/>
    <dgm:cxn modelId="{765F6127-0D40-4E14-B6B2-DDD8B79D3035}" type="presOf" srcId="{ABEE1449-D5F5-4C90-BA99-E5B600841657}" destId="{3C10DFC1-9DD0-4A63-B88F-19DAE2417B22}" srcOrd="0" destOrd="0" presId="urn:microsoft.com/office/officeart/2005/8/layout/vList2"/>
    <dgm:cxn modelId="{96F9B027-514C-4DEC-94BC-0A3344B790EC}" srcId="{ABEE1449-D5F5-4C90-BA99-E5B600841657}" destId="{28478568-7E9D-4BD1-835D-34D8775935D3}" srcOrd="4" destOrd="0" parTransId="{3B9AA14D-9834-4B8E-902D-75FF4D8FD81D}" sibTransId="{113E0304-6334-4D73-8C2D-EC4B017782D2}"/>
    <dgm:cxn modelId="{4EF91B2D-CFC9-4281-B4D9-7BA1F0130199}" type="presOf" srcId="{28478568-7E9D-4BD1-835D-34D8775935D3}" destId="{AFBEB94C-9951-4F66-985C-30676680C4AE}" srcOrd="0" destOrd="4" presId="urn:microsoft.com/office/officeart/2005/8/layout/vList2"/>
    <dgm:cxn modelId="{FA3B9560-0EEB-42B8-8F62-C84CE3505B4B}" srcId="{ABEE1449-D5F5-4C90-BA99-E5B600841657}" destId="{9EE75466-FC51-4D8F-88A2-D7EF584675E2}" srcOrd="2" destOrd="0" parTransId="{6904BB37-45AF-481D-9381-8B4E61899856}" sibTransId="{AE3E5947-7D49-4B01-B5A1-4EBEDC1EC88B}"/>
    <dgm:cxn modelId="{915C7843-B741-4F7E-979A-2A59AC75F100}" type="presOf" srcId="{9EE75466-FC51-4D8F-88A2-D7EF584675E2}" destId="{AFBEB94C-9951-4F66-985C-30676680C4AE}" srcOrd="0" destOrd="2" presId="urn:microsoft.com/office/officeart/2005/8/layout/vList2"/>
    <dgm:cxn modelId="{E1D9837B-B28E-4575-91E1-01360F3E6C22}" type="presOf" srcId="{DFCA69D6-3AD2-46FE-8DC8-0BEC7352E770}" destId="{AFBEB94C-9951-4F66-985C-30676680C4AE}" srcOrd="0" destOrd="3" presId="urn:microsoft.com/office/officeart/2005/8/layout/vList2"/>
    <dgm:cxn modelId="{62ED8A85-FC9F-46B3-A64D-2B226982B471}" srcId="{ABEE1449-D5F5-4C90-BA99-E5B600841657}" destId="{0A8045E9-D74B-4B04-80F4-C6FD51119FFA}" srcOrd="1" destOrd="0" parTransId="{959E8E34-63DE-400D-9A7B-FDCA8EA006FD}" sibTransId="{0F250ABB-5C9F-480E-A960-41D9D47F15F3}"/>
    <dgm:cxn modelId="{8C725088-E200-4965-9171-3D75F8F7485D}" srcId="{ABEE1449-D5F5-4C90-BA99-E5B600841657}" destId="{23C44330-43B4-4441-BA3E-77D3A60C678C}" srcOrd="5" destOrd="0" parTransId="{D8BC24AE-C998-4801-A7ED-5068D503EFCE}" sibTransId="{EC99A66D-7DC9-48CD-B926-9E3438D2A4BA}"/>
    <dgm:cxn modelId="{C59081AB-CA04-4014-A0CE-8D0CF867D273}" srcId="{F330D3CF-28BA-4EAD-97CB-F0BE53ADA649}" destId="{DCAEE957-047A-4AD8-AB10-01A0812E49EC}" srcOrd="1" destOrd="0" parTransId="{3B4B88FF-7C54-44B9-B0D6-AC7B220FC88E}" sibTransId="{09C14C46-F376-4318-9D3C-2D4F6FF6031E}"/>
    <dgm:cxn modelId="{B89D79CE-D53A-493D-9BA9-A858F576D28B}" type="presOf" srcId="{9145D272-A9EC-4F99-9B5D-6276D4931561}" destId="{AFBEB94C-9951-4F66-985C-30676680C4AE}" srcOrd="0" destOrd="0" presId="urn:microsoft.com/office/officeart/2005/8/layout/vList2"/>
    <dgm:cxn modelId="{F81D7BCF-C5C6-4365-A8B6-3C085CB35EB9}" type="presOf" srcId="{DCAEE957-047A-4AD8-AB10-01A0812E49EC}" destId="{7204F4F0-0B2F-4EF4-AE4B-74388CC800E5}" srcOrd="0" destOrd="0" presId="urn:microsoft.com/office/officeart/2005/8/layout/vList2"/>
    <dgm:cxn modelId="{827DA6ED-9BA2-43DC-AD7D-5ED15D0D4578}" srcId="{ABEE1449-D5F5-4C90-BA99-E5B600841657}" destId="{DFCA69D6-3AD2-46FE-8DC8-0BEC7352E770}" srcOrd="3" destOrd="0" parTransId="{E8C622D1-CCC3-4674-8FAF-0B3EB3061012}" sibTransId="{2E97983F-EC16-405B-8CAD-B6F835C0559D}"/>
    <dgm:cxn modelId="{0315D3EE-2962-49CD-9C3B-9E04309E9D28}" type="presOf" srcId="{23C44330-43B4-4441-BA3E-77D3A60C678C}" destId="{AFBEB94C-9951-4F66-985C-30676680C4AE}" srcOrd="0" destOrd="5" presId="urn:microsoft.com/office/officeart/2005/8/layout/vList2"/>
    <dgm:cxn modelId="{FC843AFE-EFC0-40A8-B1D5-F42CCDCB8BBF}" srcId="{F330D3CF-28BA-4EAD-97CB-F0BE53ADA649}" destId="{ABEE1449-D5F5-4C90-BA99-E5B600841657}" srcOrd="0" destOrd="0" parTransId="{64ACA02C-CDA8-4701-AD84-E9E559D0E055}" sibTransId="{554AD4E8-38F1-416E-B2A4-B6B9C59EF98D}"/>
    <dgm:cxn modelId="{D02AE8D4-2AC4-4865-AC44-6527C411DC47}" type="presParOf" srcId="{F1F942F8-66CD-454C-80FC-FB6D8A999F55}" destId="{3C10DFC1-9DD0-4A63-B88F-19DAE2417B22}" srcOrd="0" destOrd="0" presId="urn:microsoft.com/office/officeart/2005/8/layout/vList2"/>
    <dgm:cxn modelId="{C05374A5-A44C-489B-9E62-A8DE4E5872B5}" type="presParOf" srcId="{F1F942F8-66CD-454C-80FC-FB6D8A999F55}" destId="{AFBEB94C-9951-4F66-985C-30676680C4AE}" srcOrd="1" destOrd="0" presId="urn:microsoft.com/office/officeart/2005/8/layout/vList2"/>
    <dgm:cxn modelId="{83E504C4-9350-4151-8847-9090B47524D1}" type="presParOf" srcId="{F1F942F8-66CD-454C-80FC-FB6D8A999F55}" destId="{7204F4F0-0B2F-4EF4-AE4B-74388CC800E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DCCCFC-0863-4B16-974D-C36A357826E5}" type="doc">
      <dgm:prSet loTypeId="urn:microsoft.com/office/officeart/2008/layout/LinedList" loCatId="list" qsTypeId="urn:microsoft.com/office/officeart/2005/8/quickstyle/simple1" qsCatId="simple" csTypeId="urn:microsoft.com/office/officeart/2005/8/colors/accent3_5" csCatId="accent3" phldr="1"/>
      <dgm:spPr/>
      <dgm:t>
        <a:bodyPr/>
        <a:lstStyle/>
        <a:p>
          <a:endParaRPr lang="en-GB"/>
        </a:p>
      </dgm:t>
    </dgm:pt>
    <dgm:pt modelId="{72BA4DDF-CA0E-483F-96D8-79757B7006A3}">
      <dgm:prSet custT="1"/>
      <dgm:spPr/>
      <dgm:t>
        <a:bodyPr/>
        <a:lstStyle/>
        <a:p>
          <a:pPr>
            <a:lnSpc>
              <a:spcPct val="90000"/>
            </a:lnSpc>
          </a:pPr>
          <a:br>
            <a:rPr lang="en-GB" sz="1000" dirty="0">
              <a:solidFill>
                <a:schemeClr val="bg2"/>
              </a:solidFill>
            </a:rPr>
          </a:br>
          <a:r>
            <a:rPr lang="en-GB" sz="1000" dirty="0">
              <a:solidFill>
                <a:schemeClr val="bg2"/>
              </a:solidFill>
            </a:rPr>
            <a:t> </a:t>
          </a:r>
          <a:r>
            <a:rPr lang="en-GB" sz="1800" dirty="0">
              <a:solidFill>
                <a:schemeClr val="bg2"/>
              </a:solidFill>
            </a:rPr>
            <a:t>Please note that the agree/disagree scale shall be as follows:</a:t>
          </a:r>
        </a:p>
        <a:p>
          <a:pPr>
            <a:lnSpc>
              <a:spcPct val="90000"/>
            </a:lnSpc>
          </a:pPr>
          <a:endParaRPr lang="en-GB" sz="800" dirty="0">
            <a:solidFill>
              <a:schemeClr val="bg2"/>
            </a:solidFill>
          </a:endParaRPr>
        </a:p>
        <a:p>
          <a:pPr>
            <a:lnSpc>
              <a:spcPct val="150000"/>
            </a:lnSpc>
          </a:pPr>
          <a:r>
            <a:rPr lang="en-GB" sz="1600" dirty="0">
              <a:solidFill>
                <a:schemeClr val="bg2"/>
              </a:solidFill>
            </a:rPr>
            <a:t>           Strongly agree</a:t>
          </a:r>
        </a:p>
        <a:p>
          <a:pPr>
            <a:lnSpc>
              <a:spcPct val="150000"/>
            </a:lnSpc>
            <a:buFont typeface="+mj-lt"/>
            <a:buAutoNum type="arabicPeriod"/>
          </a:pPr>
          <a:r>
            <a:rPr lang="en-GB" sz="1600" dirty="0">
              <a:solidFill>
                <a:schemeClr val="bg2"/>
              </a:solidFill>
            </a:rPr>
            <a:t>           Somewhat agree</a:t>
          </a:r>
        </a:p>
        <a:p>
          <a:pPr>
            <a:lnSpc>
              <a:spcPct val="150000"/>
            </a:lnSpc>
            <a:buFont typeface="+mj-lt"/>
            <a:buAutoNum type="arabicPeriod"/>
          </a:pPr>
          <a:r>
            <a:rPr lang="en-GB" sz="1600" dirty="0">
              <a:solidFill>
                <a:schemeClr val="bg2"/>
              </a:solidFill>
            </a:rPr>
            <a:t>           Neither agree nor disagree</a:t>
          </a:r>
        </a:p>
        <a:p>
          <a:pPr>
            <a:lnSpc>
              <a:spcPct val="150000"/>
            </a:lnSpc>
            <a:buFont typeface="+mj-lt"/>
            <a:buAutoNum type="arabicPeriod"/>
          </a:pPr>
          <a:r>
            <a:rPr lang="en-GB" sz="1600" dirty="0">
              <a:solidFill>
                <a:schemeClr val="bg2"/>
              </a:solidFill>
            </a:rPr>
            <a:t>           Somewhat disagree</a:t>
          </a:r>
        </a:p>
        <a:p>
          <a:pPr>
            <a:lnSpc>
              <a:spcPct val="150000"/>
            </a:lnSpc>
            <a:buFont typeface="+mj-lt"/>
            <a:buAutoNum type="arabicPeriod"/>
          </a:pPr>
          <a:r>
            <a:rPr lang="en-GB" sz="1600" dirty="0">
              <a:solidFill>
                <a:schemeClr val="bg2"/>
              </a:solidFill>
            </a:rPr>
            <a:t>           Strongly disagree</a:t>
          </a:r>
        </a:p>
        <a:p>
          <a:pPr>
            <a:lnSpc>
              <a:spcPct val="90000"/>
            </a:lnSpc>
            <a:buFont typeface="+mj-lt"/>
            <a:buAutoNum type="arabicPeriod"/>
          </a:pPr>
          <a:endParaRPr lang="en-GB" sz="1800" dirty="0">
            <a:solidFill>
              <a:schemeClr val="bg2"/>
            </a:solidFill>
          </a:endParaRPr>
        </a:p>
        <a:p>
          <a:pPr>
            <a:lnSpc>
              <a:spcPct val="90000"/>
            </a:lnSpc>
            <a:buFont typeface="+mj-lt"/>
            <a:buAutoNum type="arabicPeriod"/>
          </a:pPr>
          <a:r>
            <a:rPr lang="en-GB" sz="1800" dirty="0">
              <a:solidFill>
                <a:schemeClr val="bg2"/>
              </a:solidFill>
            </a:rPr>
            <a:t> </a:t>
          </a:r>
        </a:p>
      </dgm:t>
    </dgm:pt>
    <dgm:pt modelId="{3C9D8A9B-F648-448E-801C-4889E43D06CE}" type="parTrans" cxnId="{7BF7CB14-F5D5-41DE-ABCA-177CDD94BEAD}">
      <dgm:prSet/>
      <dgm:spPr/>
      <dgm:t>
        <a:bodyPr/>
        <a:lstStyle/>
        <a:p>
          <a:endParaRPr lang="en-GB"/>
        </a:p>
      </dgm:t>
    </dgm:pt>
    <dgm:pt modelId="{E853F880-AF60-4314-8F92-195AADC351B1}" type="sibTrans" cxnId="{7BF7CB14-F5D5-41DE-ABCA-177CDD94BEAD}">
      <dgm:prSet/>
      <dgm:spPr/>
      <dgm:t>
        <a:bodyPr/>
        <a:lstStyle/>
        <a:p>
          <a:endParaRPr lang="en-GB"/>
        </a:p>
      </dgm:t>
    </dgm:pt>
    <dgm:pt modelId="{5CF46785-EFD3-40FE-A077-B2207F2363D6}">
      <dgm:prSet custT="1"/>
      <dgm:spPr/>
      <dgm:t>
        <a:bodyPr/>
        <a:lstStyle/>
        <a:p>
          <a:pPr>
            <a:lnSpc>
              <a:spcPct val="90000"/>
            </a:lnSpc>
          </a:pPr>
          <a:endParaRPr lang="en-GB" sz="1000" dirty="0">
            <a:solidFill>
              <a:schemeClr val="bg2"/>
            </a:solidFill>
          </a:endParaRPr>
        </a:p>
        <a:p>
          <a:pPr>
            <a:lnSpc>
              <a:spcPct val="100000"/>
            </a:lnSpc>
          </a:pPr>
          <a:r>
            <a:rPr lang="en-GB" sz="1800" dirty="0">
              <a:solidFill>
                <a:schemeClr val="bg2"/>
              </a:solidFill>
            </a:rPr>
            <a:t> The organisers will inject your </a:t>
          </a:r>
          <a:r>
            <a:rPr lang="en-GB" sz="1800" b="1" dirty="0">
              <a:solidFill>
                <a:schemeClr val="accent3"/>
              </a:solidFill>
            </a:rPr>
            <a:t>agree/disagree </a:t>
          </a:r>
          <a:r>
            <a:rPr lang="en-GB" sz="1800" b="1" dirty="0">
              <a:solidFill>
                <a:schemeClr val="bg2"/>
              </a:solidFill>
            </a:rPr>
            <a:t>questions </a:t>
          </a:r>
          <a:r>
            <a:rPr lang="en-GB" sz="1800" dirty="0">
              <a:solidFill>
                <a:schemeClr val="bg2"/>
              </a:solidFill>
            </a:rPr>
            <a:t>into an interactive tool that will be used at </a:t>
          </a:r>
          <a:br>
            <a:rPr lang="en-GB" sz="1800" dirty="0">
              <a:solidFill>
                <a:schemeClr val="bg2"/>
              </a:solidFill>
            </a:rPr>
          </a:br>
          <a:r>
            <a:rPr lang="en-GB" sz="1800" dirty="0">
              <a:solidFill>
                <a:schemeClr val="bg2"/>
              </a:solidFill>
            </a:rPr>
            <a:t> the end of your presentation.</a:t>
          </a:r>
        </a:p>
      </dgm:t>
    </dgm:pt>
    <dgm:pt modelId="{CC0A39BE-DAEC-46FB-ADBB-87A5F80F6A2D}" type="parTrans" cxnId="{63918DB6-9305-490F-B6AD-C1E185CA3278}">
      <dgm:prSet/>
      <dgm:spPr/>
      <dgm:t>
        <a:bodyPr/>
        <a:lstStyle/>
        <a:p>
          <a:endParaRPr lang="en-GB"/>
        </a:p>
      </dgm:t>
    </dgm:pt>
    <dgm:pt modelId="{FD342BBC-39E7-4EDB-9A51-B70DD0628BE9}" type="sibTrans" cxnId="{63918DB6-9305-490F-B6AD-C1E185CA3278}">
      <dgm:prSet/>
      <dgm:spPr/>
      <dgm:t>
        <a:bodyPr/>
        <a:lstStyle/>
        <a:p>
          <a:endParaRPr lang="en-GB"/>
        </a:p>
      </dgm:t>
    </dgm:pt>
    <dgm:pt modelId="{252ECE89-F3F7-4FBB-94F8-98EC215D5DEC}" type="pres">
      <dgm:prSet presAssocID="{E3DCCCFC-0863-4B16-974D-C36A357826E5}" presName="vert0" presStyleCnt="0">
        <dgm:presLayoutVars>
          <dgm:dir/>
          <dgm:animOne val="branch"/>
          <dgm:animLvl val="lvl"/>
        </dgm:presLayoutVars>
      </dgm:prSet>
      <dgm:spPr/>
    </dgm:pt>
    <dgm:pt modelId="{16B71058-FAC7-46CE-9FC4-53954F3D6398}" type="pres">
      <dgm:prSet presAssocID="{72BA4DDF-CA0E-483F-96D8-79757B7006A3}" presName="thickLine" presStyleLbl="alignNode1" presStyleIdx="0" presStyleCnt="2"/>
      <dgm:spPr/>
    </dgm:pt>
    <dgm:pt modelId="{6B815D60-AAF0-40C7-A542-D0C085F6543E}" type="pres">
      <dgm:prSet presAssocID="{72BA4DDF-CA0E-483F-96D8-79757B7006A3}" presName="horz1" presStyleCnt="0"/>
      <dgm:spPr/>
    </dgm:pt>
    <dgm:pt modelId="{2B82DFAB-B122-4320-ABB4-EECC452AEDD5}" type="pres">
      <dgm:prSet presAssocID="{72BA4DDF-CA0E-483F-96D8-79757B7006A3}" presName="tx1" presStyleLbl="revTx" presStyleIdx="0" presStyleCnt="2" custScaleY="159767"/>
      <dgm:spPr/>
    </dgm:pt>
    <dgm:pt modelId="{7218E862-421B-467F-BBF8-3E5912D33FF9}" type="pres">
      <dgm:prSet presAssocID="{72BA4DDF-CA0E-483F-96D8-79757B7006A3}" presName="vert1" presStyleCnt="0"/>
      <dgm:spPr/>
    </dgm:pt>
    <dgm:pt modelId="{1FD5B414-1192-45C2-9E15-18FDFDC6FC3B}" type="pres">
      <dgm:prSet presAssocID="{5CF46785-EFD3-40FE-A077-B2207F2363D6}" presName="thickLine" presStyleLbl="alignNode1" presStyleIdx="1" presStyleCnt="2"/>
      <dgm:spPr/>
    </dgm:pt>
    <dgm:pt modelId="{7BB14C54-0969-4375-8245-902C4B34409B}" type="pres">
      <dgm:prSet presAssocID="{5CF46785-EFD3-40FE-A077-B2207F2363D6}" presName="horz1" presStyleCnt="0"/>
      <dgm:spPr/>
    </dgm:pt>
    <dgm:pt modelId="{DC5E86E1-2C4B-4291-8ED8-E5F53FB4E0B7}" type="pres">
      <dgm:prSet presAssocID="{5CF46785-EFD3-40FE-A077-B2207F2363D6}" presName="tx1" presStyleLbl="revTx" presStyleIdx="1" presStyleCnt="2" custScaleY="71181"/>
      <dgm:spPr/>
    </dgm:pt>
    <dgm:pt modelId="{181B1D76-4666-4EE4-B9B7-76D037FE5A9B}" type="pres">
      <dgm:prSet presAssocID="{5CF46785-EFD3-40FE-A077-B2207F2363D6}" presName="vert1" presStyleCnt="0"/>
      <dgm:spPr/>
    </dgm:pt>
  </dgm:ptLst>
  <dgm:cxnLst>
    <dgm:cxn modelId="{7BF7CB14-F5D5-41DE-ABCA-177CDD94BEAD}" srcId="{E3DCCCFC-0863-4B16-974D-C36A357826E5}" destId="{72BA4DDF-CA0E-483F-96D8-79757B7006A3}" srcOrd="0" destOrd="0" parTransId="{3C9D8A9B-F648-448E-801C-4889E43D06CE}" sibTransId="{E853F880-AF60-4314-8F92-195AADC351B1}"/>
    <dgm:cxn modelId="{C3696572-C440-4270-86DC-349F46169F81}" type="presOf" srcId="{E3DCCCFC-0863-4B16-974D-C36A357826E5}" destId="{252ECE89-F3F7-4FBB-94F8-98EC215D5DEC}" srcOrd="0" destOrd="0" presId="urn:microsoft.com/office/officeart/2008/layout/LinedList"/>
    <dgm:cxn modelId="{AA7B01AC-B5AC-4F96-B8FA-C7052AD3E7B1}" type="presOf" srcId="{72BA4DDF-CA0E-483F-96D8-79757B7006A3}" destId="{2B82DFAB-B122-4320-ABB4-EECC452AEDD5}" srcOrd="0" destOrd="0" presId="urn:microsoft.com/office/officeart/2008/layout/LinedList"/>
    <dgm:cxn modelId="{63918DB6-9305-490F-B6AD-C1E185CA3278}" srcId="{E3DCCCFC-0863-4B16-974D-C36A357826E5}" destId="{5CF46785-EFD3-40FE-A077-B2207F2363D6}" srcOrd="1" destOrd="0" parTransId="{CC0A39BE-DAEC-46FB-ADBB-87A5F80F6A2D}" sibTransId="{FD342BBC-39E7-4EDB-9A51-B70DD0628BE9}"/>
    <dgm:cxn modelId="{966CD6BC-D3F4-488F-8F07-CD6B092F80BA}" type="presOf" srcId="{5CF46785-EFD3-40FE-A077-B2207F2363D6}" destId="{DC5E86E1-2C4B-4291-8ED8-E5F53FB4E0B7}" srcOrd="0" destOrd="0" presId="urn:microsoft.com/office/officeart/2008/layout/LinedList"/>
    <dgm:cxn modelId="{C25AA937-E626-4371-83F8-CF1E49F3E107}" type="presParOf" srcId="{252ECE89-F3F7-4FBB-94F8-98EC215D5DEC}" destId="{16B71058-FAC7-46CE-9FC4-53954F3D6398}" srcOrd="0" destOrd="0" presId="urn:microsoft.com/office/officeart/2008/layout/LinedList"/>
    <dgm:cxn modelId="{25C77918-E26E-4AB4-A7B0-B1E3E87D1C95}" type="presParOf" srcId="{252ECE89-F3F7-4FBB-94F8-98EC215D5DEC}" destId="{6B815D60-AAF0-40C7-A542-D0C085F6543E}" srcOrd="1" destOrd="0" presId="urn:microsoft.com/office/officeart/2008/layout/LinedList"/>
    <dgm:cxn modelId="{B9107F60-D034-4EF2-AD83-EBE45D3D55AC}" type="presParOf" srcId="{6B815D60-AAF0-40C7-A542-D0C085F6543E}" destId="{2B82DFAB-B122-4320-ABB4-EECC452AEDD5}" srcOrd="0" destOrd="0" presId="urn:microsoft.com/office/officeart/2008/layout/LinedList"/>
    <dgm:cxn modelId="{80003968-A13F-434D-B4EC-31CEEA82F53F}" type="presParOf" srcId="{6B815D60-AAF0-40C7-A542-D0C085F6543E}" destId="{7218E862-421B-467F-BBF8-3E5912D33FF9}" srcOrd="1" destOrd="0" presId="urn:microsoft.com/office/officeart/2008/layout/LinedList"/>
    <dgm:cxn modelId="{71BDF357-A5E1-409B-96AB-B3379915D5A3}" type="presParOf" srcId="{252ECE89-F3F7-4FBB-94F8-98EC215D5DEC}" destId="{1FD5B414-1192-45C2-9E15-18FDFDC6FC3B}" srcOrd="2" destOrd="0" presId="urn:microsoft.com/office/officeart/2008/layout/LinedList"/>
    <dgm:cxn modelId="{62CA2273-AB42-494B-B712-4E291B5BDA6E}" type="presParOf" srcId="{252ECE89-F3F7-4FBB-94F8-98EC215D5DEC}" destId="{7BB14C54-0969-4375-8245-902C4B34409B}" srcOrd="3" destOrd="0" presId="urn:microsoft.com/office/officeart/2008/layout/LinedList"/>
    <dgm:cxn modelId="{810BED8F-2E45-4A61-B77B-159F162E05BD}" type="presParOf" srcId="{7BB14C54-0969-4375-8245-902C4B34409B}" destId="{DC5E86E1-2C4B-4291-8ED8-E5F53FB4E0B7}" srcOrd="0" destOrd="0" presId="urn:microsoft.com/office/officeart/2008/layout/LinedList"/>
    <dgm:cxn modelId="{609FE8C0-0B76-472C-B4A7-16D62D4A4B6C}" type="presParOf" srcId="{7BB14C54-0969-4375-8245-902C4B34409B}" destId="{181B1D76-4666-4EE4-B9B7-76D037FE5A9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10DFC1-9DD0-4A63-B88F-19DAE2417B22}">
      <dsp:nvSpPr>
        <dsp:cNvPr id="0" name=""/>
        <dsp:cNvSpPr/>
      </dsp:nvSpPr>
      <dsp:spPr>
        <a:xfrm>
          <a:off x="0" y="0"/>
          <a:ext cx="10879545" cy="785472"/>
        </a:xfrm>
        <a:prstGeom prst="roundRect">
          <a:avLst/>
        </a:prstGeom>
        <a:solidFill>
          <a:schemeClr val="accent5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 Thank you for submitting your work to SECESA 2022, the 10th International Systems &amp; Concurrent</a:t>
          </a:r>
          <a:br>
            <a:rPr lang="en-GB" sz="1800" kern="1200" dirty="0"/>
          </a:br>
          <a:r>
            <a:rPr lang="en-GB" sz="1800" kern="1200" dirty="0"/>
            <a:t> Engineering for Space Applications Conference. </a:t>
          </a:r>
        </a:p>
      </dsp:txBody>
      <dsp:txXfrm>
        <a:off x="38344" y="38344"/>
        <a:ext cx="10802857" cy="708784"/>
      </dsp:txXfrm>
    </dsp:sp>
    <dsp:sp modelId="{AFBEB94C-9951-4F66-985C-30676680C4AE}">
      <dsp:nvSpPr>
        <dsp:cNvPr id="0" name=""/>
        <dsp:cNvSpPr/>
      </dsp:nvSpPr>
      <dsp:spPr>
        <a:xfrm>
          <a:off x="0" y="798283"/>
          <a:ext cx="10879545" cy="1576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5426" tIns="10160" rIns="56896" bIns="1016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GB" sz="800" kern="1200" dirty="0">
            <a:solidFill>
              <a:schemeClr val="bg1"/>
            </a:solidFill>
          </a:endParaRPr>
        </a:p>
        <a:p>
          <a:pPr marL="171450" lvl="1" indent="-171450" algn="l" defTabSz="75565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1700" kern="1200" dirty="0">
              <a:solidFill>
                <a:schemeClr val="bg1"/>
              </a:solidFill>
            </a:rPr>
            <a:t>You are kindly requested to prepare your presentation </a:t>
          </a:r>
          <a:r>
            <a:rPr lang="en-GB" sz="1700" b="1" kern="1200" dirty="0">
              <a:solidFill>
                <a:schemeClr val="accent5"/>
              </a:solidFill>
            </a:rPr>
            <a:t>sticking to this template</a:t>
          </a:r>
          <a:r>
            <a:rPr lang="en-GB" sz="1700" kern="1200" dirty="0">
              <a:solidFill>
                <a:schemeClr val="bg1"/>
              </a:solidFill>
            </a:rPr>
            <a:t>.</a:t>
          </a:r>
        </a:p>
        <a:p>
          <a:pPr marL="171450" lvl="1" indent="-171450" algn="l" defTabSz="75565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1700" kern="1200" dirty="0">
              <a:solidFill>
                <a:schemeClr val="bg1"/>
              </a:solidFill>
            </a:rPr>
            <a:t>We encourage to </a:t>
          </a:r>
          <a:r>
            <a:rPr lang="en-GB" sz="1700" b="1" kern="1200" dirty="0">
              <a:solidFill>
                <a:schemeClr val="accent5"/>
              </a:solidFill>
            </a:rPr>
            <a:t>use images, charts</a:t>
          </a:r>
          <a:r>
            <a:rPr lang="en-GB" sz="1700" kern="1200" dirty="0">
              <a:solidFill>
                <a:schemeClr val="bg1"/>
              </a:solidFill>
            </a:rPr>
            <a:t>, etc. (rather than text) wherever possible, </a:t>
          </a:r>
        </a:p>
        <a:p>
          <a:pPr marL="171450" lvl="1" indent="-171450" algn="l" defTabSz="75565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1700" kern="1200" dirty="0">
              <a:solidFill>
                <a:schemeClr val="bg1"/>
              </a:solidFill>
            </a:rPr>
            <a:t>Please ensure that your presentation time stays within </a:t>
          </a:r>
          <a:r>
            <a:rPr lang="en-GB" sz="1700" b="1" kern="1200" dirty="0">
              <a:solidFill>
                <a:schemeClr val="accent5"/>
              </a:solidFill>
            </a:rPr>
            <a:t>12 minutes</a:t>
          </a:r>
          <a:r>
            <a:rPr lang="en-GB" sz="1700" kern="1200" dirty="0">
              <a:solidFill>
                <a:schemeClr val="bg1"/>
              </a:solidFill>
            </a:rPr>
            <a:t>.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GB" sz="1600" kern="1200" dirty="0">
            <a:solidFill>
              <a:schemeClr val="bg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GB" sz="1600" kern="1200" dirty="0">
            <a:solidFill>
              <a:schemeClr val="bg1"/>
            </a:solidFill>
          </a:endParaRPr>
        </a:p>
      </dsp:txBody>
      <dsp:txXfrm>
        <a:off x="0" y="798283"/>
        <a:ext cx="10879545" cy="1576420"/>
      </dsp:txXfrm>
    </dsp:sp>
    <dsp:sp modelId="{7204F4F0-0B2F-4EF4-AE4B-74388CC800E5}">
      <dsp:nvSpPr>
        <dsp:cNvPr id="0" name=""/>
        <dsp:cNvSpPr/>
      </dsp:nvSpPr>
      <dsp:spPr>
        <a:xfrm>
          <a:off x="0" y="2374703"/>
          <a:ext cx="10879545" cy="785472"/>
        </a:xfrm>
        <a:prstGeom prst="roundRect">
          <a:avLst/>
        </a:prstGeom>
        <a:solidFill>
          <a:schemeClr val="accent5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 The remaining allocation will be used for the interaction triggered by the questions that you are offered to</a:t>
          </a:r>
          <a:br>
            <a:rPr lang="en-GB" sz="1800" kern="1200" dirty="0"/>
          </a:br>
          <a:r>
            <a:rPr lang="en-GB" sz="1800" kern="1200" dirty="0"/>
            <a:t> propose in the last slide of this template and supported by talented moderators.</a:t>
          </a:r>
        </a:p>
      </dsp:txBody>
      <dsp:txXfrm>
        <a:off x="38344" y="2413047"/>
        <a:ext cx="10802857" cy="7087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B71058-FAC7-46CE-9FC4-53954F3D6398}">
      <dsp:nvSpPr>
        <dsp:cNvPr id="0" name=""/>
        <dsp:cNvSpPr/>
      </dsp:nvSpPr>
      <dsp:spPr>
        <a:xfrm>
          <a:off x="0" y="1874"/>
          <a:ext cx="10611466" cy="0"/>
        </a:xfrm>
        <a:prstGeom prst="line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82DFAB-B122-4320-ABB4-EECC452AEDD5}">
      <dsp:nvSpPr>
        <dsp:cNvPr id="0" name=""/>
        <dsp:cNvSpPr/>
      </dsp:nvSpPr>
      <dsp:spPr>
        <a:xfrm>
          <a:off x="0" y="1874"/>
          <a:ext cx="10601103" cy="29474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br>
            <a:rPr lang="en-GB" sz="1000" kern="1200" dirty="0">
              <a:solidFill>
                <a:schemeClr val="bg2"/>
              </a:solidFill>
            </a:rPr>
          </a:br>
          <a:r>
            <a:rPr lang="en-GB" sz="1000" kern="1200" dirty="0">
              <a:solidFill>
                <a:schemeClr val="bg2"/>
              </a:solidFill>
            </a:rPr>
            <a:t> </a:t>
          </a:r>
          <a:r>
            <a:rPr lang="en-GB" sz="1800" kern="1200" dirty="0">
              <a:solidFill>
                <a:schemeClr val="bg2"/>
              </a:solidFill>
            </a:rPr>
            <a:t>Please note that the agree/disagree scale shall be as follows: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800" kern="1200" dirty="0">
            <a:solidFill>
              <a:schemeClr val="bg2"/>
            </a:solidFill>
          </a:endParaRPr>
        </a:p>
        <a:p>
          <a:pPr marL="0" lvl="0" indent="0" algn="l" defTabSz="4445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solidFill>
                <a:schemeClr val="bg2"/>
              </a:solidFill>
            </a:rPr>
            <a:t>           Strongly agree</a:t>
          </a:r>
        </a:p>
        <a:p>
          <a:pPr marL="0" lvl="0" indent="0" algn="l" defTabSz="444500">
            <a:lnSpc>
              <a:spcPct val="15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GB" sz="1600" kern="1200" dirty="0">
              <a:solidFill>
                <a:schemeClr val="bg2"/>
              </a:solidFill>
            </a:rPr>
            <a:t>           Somewhat agree</a:t>
          </a:r>
        </a:p>
        <a:p>
          <a:pPr marL="0" lvl="0" indent="0" algn="l" defTabSz="444500">
            <a:lnSpc>
              <a:spcPct val="15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GB" sz="1600" kern="1200" dirty="0">
              <a:solidFill>
                <a:schemeClr val="bg2"/>
              </a:solidFill>
            </a:rPr>
            <a:t>           Neither agree nor disagree</a:t>
          </a:r>
        </a:p>
        <a:p>
          <a:pPr marL="0" lvl="0" indent="0" algn="l" defTabSz="444500">
            <a:lnSpc>
              <a:spcPct val="15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GB" sz="1600" kern="1200" dirty="0">
              <a:solidFill>
                <a:schemeClr val="bg2"/>
              </a:solidFill>
            </a:rPr>
            <a:t>           Somewhat disagree</a:t>
          </a:r>
        </a:p>
        <a:p>
          <a:pPr marL="0" lvl="0" indent="0" algn="l" defTabSz="444500">
            <a:lnSpc>
              <a:spcPct val="15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GB" sz="1600" kern="1200" dirty="0">
              <a:solidFill>
                <a:schemeClr val="bg2"/>
              </a:solidFill>
            </a:rPr>
            <a:t>           Strongly disagree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endParaRPr lang="en-GB" sz="1800" kern="1200" dirty="0">
            <a:solidFill>
              <a:schemeClr val="bg2"/>
            </a:solidFill>
          </a:endParaRP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GB" sz="1800" kern="1200" dirty="0">
              <a:solidFill>
                <a:schemeClr val="bg2"/>
              </a:solidFill>
            </a:rPr>
            <a:t> </a:t>
          </a:r>
        </a:p>
      </dsp:txBody>
      <dsp:txXfrm>
        <a:off x="0" y="1874"/>
        <a:ext cx="10601103" cy="2947408"/>
      </dsp:txXfrm>
    </dsp:sp>
    <dsp:sp modelId="{1FD5B414-1192-45C2-9E15-18FDFDC6FC3B}">
      <dsp:nvSpPr>
        <dsp:cNvPr id="0" name=""/>
        <dsp:cNvSpPr/>
      </dsp:nvSpPr>
      <dsp:spPr>
        <a:xfrm>
          <a:off x="0" y="2949283"/>
          <a:ext cx="10611466" cy="0"/>
        </a:xfrm>
        <a:prstGeom prst="line">
          <a:avLst/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5E86E1-2C4B-4291-8ED8-E5F53FB4E0B7}">
      <dsp:nvSpPr>
        <dsp:cNvPr id="0" name=""/>
        <dsp:cNvSpPr/>
      </dsp:nvSpPr>
      <dsp:spPr>
        <a:xfrm>
          <a:off x="0" y="2949283"/>
          <a:ext cx="10611466" cy="13131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000" kern="1200" dirty="0">
            <a:solidFill>
              <a:schemeClr val="bg2"/>
            </a:solidFill>
          </a:endParaRPr>
        </a:p>
        <a:p>
          <a:pPr marL="0" lvl="0" indent="0" algn="l" defTabSz="4445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bg2"/>
              </a:solidFill>
            </a:rPr>
            <a:t> The organisers will inject your </a:t>
          </a:r>
          <a:r>
            <a:rPr lang="en-GB" sz="1800" b="1" kern="1200" dirty="0">
              <a:solidFill>
                <a:schemeClr val="accent3"/>
              </a:solidFill>
            </a:rPr>
            <a:t>agree/disagree </a:t>
          </a:r>
          <a:r>
            <a:rPr lang="en-GB" sz="1800" b="1" kern="1200" dirty="0">
              <a:solidFill>
                <a:schemeClr val="bg2"/>
              </a:solidFill>
            </a:rPr>
            <a:t>questions </a:t>
          </a:r>
          <a:r>
            <a:rPr lang="en-GB" sz="1800" kern="1200" dirty="0">
              <a:solidFill>
                <a:schemeClr val="bg2"/>
              </a:solidFill>
            </a:rPr>
            <a:t>into an interactive tool that will be used at </a:t>
          </a:r>
          <a:br>
            <a:rPr lang="en-GB" sz="1800" kern="1200" dirty="0">
              <a:solidFill>
                <a:schemeClr val="bg2"/>
              </a:solidFill>
            </a:rPr>
          </a:br>
          <a:r>
            <a:rPr lang="en-GB" sz="1800" kern="1200" dirty="0">
              <a:solidFill>
                <a:schemeClr val="bg2"/>
              </a:solidFill>
            </a:rPr>
            <a:t> the end of your presentation.</a:t>
          </a:r>
        </a:p>
      </dsp:txBody>
      <dsp:txXfrm>
        <a:off x="0" y="2949283"/>
        <a:ext cx="10611466" cy="13131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defTabSz="892175">
              <a:defRPr sz="11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287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8275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algn="r" defTabSz="892175">
              <a:defRPr sz="11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287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defTabSz="892175">
              <a:defRPr sz="11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287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8275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algn="r" defTabSz="892175">
              <a:defRPr sz="1100" smtClean="0">
                <a:latin typeface="Arial" pitchFamily="34" charset="0"/>
              </a:defRPr>
            </a:lvl1pPr>
          </a:lstStyle>
          <a:p>
            <a:pPr>
              <a:defRPr/>
            </a:pPr>
            <a:fld id="{A5B780D0-5C7F-422C-931C-25201BE19360}" type="slidenum">
              <a:rPr lang="it-IT"/>
              <a:pPr>
                <a:defRPr/>
              </a:pPr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250459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466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defTabSz="862013">
              <a:defRPr sz="11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95738" y="0"/>
            <a:ext cx="3014662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algn="r" defTabSz="862013">
              <a:defRPr sz="1100" smtClean="0"/>
            </a:lvl1pPr>
          </a:lstStyle>
          <a:p>
            <a:pPr>
              <a:defRPr/>
            </a:pPr>
            <a:fld id="{A6888345-B3D3-4351-A7A9-F936F5935E41}" type="datetimeFigureOut">
              <a:rPr lang="en-US"/>
              <a:pPr>
                <a:defRPr/>
              </a:pPr>
              <a:t>8/4/2022</a:t>
            </a:fld>
            <a:endParaRPr lang="en-US" dirty="0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4025" y="693738"/>
            <a:ext cx="6176963" cy="3465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435475"/>
            <a:ext cx="5200650" cy="415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70950"/>
            <a:ext cx="3014663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defTabSz="862013">
              <a:defRPr sz="11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95738" y="8870950"/>
            <a:ext cx="3014662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algn="r" defTabSz="862013">
              <a:defRPr sz="1100" smtClean="0"/>
            </a:lvl1pPr>
          </a:lstStyle>
          <a:p>
            <a:pPr>
              <a:defRPr/>
            </a:pPr>
            <a:fld id="{D8DF57D7-2670-4E78-96DD-D9B2280512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4303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603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610636" algn="l" rtl="0" fontAlgn="base">
      <a:spcBef>
        <a:spcPct val="30000"/>
      </a:spcBef>
      <a:spcAft>
        <a:spcPct val="0"/>
      </a:spcAft>
      <a:defRPr sz="1603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1221273" algn="l" rtl="0" fontAlgn="base">
      <a:spcBef>
        <a:spcPct val="30000"/>
      </a:spcBef>
      <a:spcAft>
        <a:spcPct val="0"/>
      </a:spcAft>
      <a:defRPr sz="1603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831909" algn="l" rtl="0" fontAlgn="base">
      <a:spcBef>
        <a:spcPct val="30000"/>
      </a:spcBef>
      <a:spcAft>
        <a:spcPct val="0"/>
      </a:spcAft>
      <a:defRPr sz="1603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2442545" algn="l" rtl="0" fontAlgn="base">
      <a:spcBef>
        <a:spcPct val="30000"/>
      </a:spcBef>
      <a:spcAft>
        <a:spcPct val="0"/>
      </a:spcAft>
      <a:defRPr sz="1603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3053182" algn="l" defTabSz="1221273" rtl="0" eaLnBrk="1" latinLnBrk="0" hangingPunct="1">
      <a:defRPr sz="1603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1603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1603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160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4025" y="693738"/>
            <a:ext cx="6176963" cy="3465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DF57D7-2670-4E78-96DD-D9B22805124F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512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DF57D7-2670-4E78-96DD-D9B22805124F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4428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DF57D7-2670-4E78-96DD-D9B22805124F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165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DF57D7-2670-4E78-96DD-D9B22805124F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7264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DF57D7-2670-4E78-96DD-D9B22805124F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9487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DF57D7-2670-4E78-96DD-D9B22805124F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2230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DF57D7-2670-4E78-96DD-D9B22805124F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210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30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emf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9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32.jpe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31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emf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39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emf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9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30.jpe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33.jp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emf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35.jpe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34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emf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9">
            <a:extLst>
              <a:ext uri="{FF2B5EF4-FFF2-40B4-BE49-F238E27FC236}">
                <a16:creationId xmlns:a16="http://schemas.microsoft.com/office/drawing/2014/main" id="{655A41B8-2864-44C4-A9B2-9F40A95F93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25338" cy="6858000"/>
          </a:xfrm>
          <a:prstGeom prst="rect">
            <a:avLst/>
          </a:prstGeom>
        </p:spPr>
      </p:pic>
      <p:sp>
        <p:nvSpPr>
          <p:cNvPr id="90" name="Rectangle 4">
            <a:extLst>
              <a:ext uri="{FF2B5EF4-FFF2-40B4-BE49-F238E27FC236}">
                <a16:creationId xmlns:a16="http://schemas.microsoft.com/office/drawing/2014/main" id="{FBF93EDD-5149-43C3-AE03-E4F5F512FE93}"/>
              </a:ext>
            </a:extLst>
          </p:cNvPr>
          <p:cNvSpPr/>
          <p:nvPr userDrawn="1"/>
        </p:nvSpPr>
        <p:spPr>
          <a:xfrm>
            <a:off x="0" y="0"/>
            <a:ext cx="12225338" cy="6858000"/>
          </a:xfrm>
          <a:prstGeom prst="rect">
            <a:avLst/>
          </a:prstGeom>
          <a:solidFill>
            <a:srgbClr val="00324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28859" y="5258117"/>
            <a:ext cx="10627380" cy="38145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Verdana" pitchFamily="34" charset="0"/>
              <a:buNone/>
              <a:defRPr sz="1736"/>
            </a:lvl1pPr>
          </a:lstStyle>
          <a:p>
            <a:pPr lvl="0"/>
            <a:r>
              <a:rPr lang="en-GB" noProof="0" dirty="0" err="1"/>
              <a:t>SubTitle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47600" y="3421831"/>
            <a:ext cx="10625007" cy="567399"/>
          </a:xfrm>
          <a:prstGeom prst="rect">
            <a:avLst/>
          </a:prstGeom>
        </p:spPr>
        <p:txBody>
          <a:bodyPr/>
          <a:lstStyle>
            <a:lvl1pPr>
              <a:defRPr sz="3087">
                <a:solidFill>
                  <a:srgbClr val="FEFFFF"/>
                </a:solidFill>
              </a:defRPr>
            </a:lvl1pPr>
          </a:lstStyle>
          <a:p>
            <a:pPr lvl="0"/>
            <a:r>
              <a:rPr lang="en-GB" noProof="0" dirty="0"/>
              <a:t>NAME YOUR PRESENTATION</a:t>
            </a:r>
          </a:p>
        </p:txBody>
      </p:sp>
      <p:sp>
        <p:nvSpPr>
          <p:cNvPr id="56347" name="Text Box 27"/>
          <p:cNvSpPr txBox="1">
            <a:spLocks noChangeArrowheads="1"/>
          </p:cNvSpPr>
          <p:nvPr userDrawn="1"/>
        </p:nvSpPr>
        <p:spPr bwMode="auto">
          <a:xfrm>
            <a:off x="844737" y="6429376"/>
            <a:ext cx="6706956" cy="21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z="772" noProof="0" dirty="0"/>
          </a:p>
        </p:txBody>
      </p:sp>
      <p:cxnSp>
        <p:nvCxnSpPr>
          <p:cNvPr id="121" name="Straight Connector 64">
            <a:extLst>
              <a:ext uri="{FF2B5EF4-FFF2-40B4-BE49-F238E27FC236}">
                <a16:creationId xmlns:a16="http://schemas.microsoft.com/office/drawing/2014/main" id="{6B88ADAB-0C9C-4BC9-A42C-A57312626145}"/>
              </a:ext>
            </a:extLst>
          </p:cNvPr>
          <p:cNvCxnSpPr>
            <a:cxnSpLocks/>
          </p:cNvCxnSpPr>
          <p:nvPr userDrawn="1"/>
        </p:nvCxnSpPr>
        <p:spPr>
          <a:xfrm>
            <a:off x="222041" y="6422971"/>
            <a:ext cx="11768092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58"/>
          <p:cNvSpPr txBox="1">
            <a:spLocks noChangeArrowheads="1"/>
          </p:cNvSpPr>
          <p:nvPr userDrawn="1"/>
        </p:nvSpPr>
        <p:spPr bwMode="auto">
          <a:xfrm>
            <a:off x="228720" y="6202800"/>
            <a:ext cx="670695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800" noProof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ESA UNCLASSIFIED – For ESA Official Use Only</a:t>
            </a:r>
            <a:endParaRPr lang="en-GB" sz="800" noProof="0" dirty="0">
              <a:solidFill>
                <a:srgbClr val="8197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4" name="Straight Connector 152">
            <a:extLst>
              <a:ext uri="{FF2B5EF4-FFF2-40B4-BE49-F238E27FC236}">
                <a16:creationId xmlns:a16="http://schemas.microsoft.com/office/drawing/2014/main" id="{357F7D0F-2D50-4418-8EB4-564A4B2CEE5B}"/>
              </a:ext>
            </a:extLst>
          </p:cNvPr>
          <p:cNvCxnSpPr>
            <a:cxnSpLocks/>
          </p:cNvCxnSpPr>
          <p:nvPr userDrawn="1"/>
        </p:nvCxnSpPr>
        <p:spPr>
          <a:xfrm>
            <a:off x="223200" y="4106871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37">
            <a:extLst>
              <a:ext uri="{FF2B5EF4-FFF2-40B4-BE49-F238E27FC236}">
                <a16:creationId xmlns:a16="http://schemas.microsoft.com/office/drawing/2014/main" id="{6C34021B-66EB-9E45-8BD1-64D5855A580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1489" y="-216085"/>
            <a:ext cx="2093892" cy="1314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04D7138-AD9C-C946-BD30-C3547A00250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245" y="6585917"/>
            <a:ext cx="1636920" cy="105918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FB321021-5660-EB47-8BA6-304C79272C62}"/>
              </a:ext>
            </a:extLst>
          </p:cNvPr>
          <p:cNvGrpSpPr/>
          <p:nvPr userDrawn="1"/>
        </p:nvGrpSpPr>
        <p:grpSpPr>
          <a:xfrm>
            <a:off x="226688" y="6569736"/>
            <a:ext cx="9628745" cy="144114"/>
            <a:chOff x="1076500" y="4469696"/>
            <a:chExt cx="9628745" cy="144114"/>
          </a:xfrm>
        </p:grpSpPr>
        <p:pic>
          <p:nvPicPr>
            <p:cNvPr id="42" name="Picture 41" descr="de.png">
              <a:extLst>
                <a:ext uri="{FF2B5EF4-FFF2-40B4-BE49-F238E27FC236}">
                  <a16:creationId xmlns:a16="http://schemas.microsoft.com/office/drawing/2014/main" id="{6705C573-7F21-B342-A090-1A6C26CD7B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5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3" name="Picture 42" descr="at.png">
              <a:extLst>
                <a:ext uri="{FF2B5EF4-FFF2-40B4-BE49-F238E27FC236}">
                  <a16:creationId xmlns:a16="http://schemas.microsoft.com/office/drawing/2014/main" id="{6E5EA9CB-46C1-1244-9266-8C00B92ABF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76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4" name="Picture 43" descr="be.png">
              <a:extLst>
                <a:ext uri="{FF2B5EF4-FFF2-40B4-BE49-F238E27FC236}">
                  <a16:creationId xmlns:a16="http://schemas.microsoft.com/office/drawing/2014/main" id="{AB9EB0F2-8599-8F46-BDBF-50594130B1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87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5" name="Picture 44" descr="dk.png">
              <a:extLst>
                <a:ext uri="{FF2B5EF4-FFF2-40B4-BE49-F238E27FC236}">
                  <a16:creationId xmlns:a16="http://schemas.microsoft.com/office/drawing/2014/main" id="{E84CCD7E-CD19-5C40-8499-A9A2BF933B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99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6" name="Picture 45" descr="es.png">
              <a:extLst>
                <a:ext uri="{FF2B5EF4-FFF2-40B4-BE49-F238E27FC236}">
                  <a16:creationId xmlns:a16="http://schemas.microsoft.com/office/drawing/2014/main" id="{64F9DD03-F825-A14A-8939-41CEA1D3F80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10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7" name="Picture 46" descr="ee.png">
              <a:extLst>
                <a:ext uri="{FF2B5EF4-FFF2-40B4-BE49-F238E27FC236}">
                  <a16:creationId xmlns:a16="http://schemas.microsoft.com/office/drawing/2014/main" id="{686C5F97-EE26-D545-972E-35E1947B818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22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8" name="Picture 47" descr="fi.png">
              <a:extLst>
                <a:ext uri="{FF2B5EF4-FFF2-40B4-BE49-F238E27FC236}">
                  <a16:creationId xmlns:a16="http://schemas.microsoft.com/office/drawing/2014/main" id="{CAAFFB4A-3C75-C945-A251-BEE38052195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33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9" name="Picture 48" descr="fr.png">
              <a:extLst>
                <a:ext uri="{FF2B5EF4-FFF2-40B4-BE49-F238E27FC236}">
                  <a16:creationId xmlns:a16="http://schemas.microsoft.com/office/drawing/2014/main" id="{98635036-B69D-3742-9E37-5ED8FDB996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4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0" name="Picture 49" descr="gr.png">
              <a:extLst>
                <a:ext uri="{FF2B5EF4-FFF2-40B4-BE49-F238E27FC236}">
                  <a16:creationId xmlns:a16="http://schemas.microsoft.com/office/drawing/2014/main" id="{10D8C8F8-E354-894F-A153-41AC96F6C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56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1" name="Picture 50" descr="hu.png">
              <a:extLst>
                <a:ext uri="{FF2B5EF4-FFF2-40B4-BE49-F238E27FC236}">
                  <a16:creationId xmlns:a16="http://schemas.microsoft.com/office/drawing/2014/main" id="{5A9BF6FD-8270-9D43-B521-8581BC3948F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67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2" name="Picture 51" descr="ie.png">
              <a:extLst>
                <a:ext uri="{FF2B5EF4-FFF2-40B4-BE49-F238E27FC236}">
                  <a16:creationId xmlns:a16="http://schemas.microsoft.com/office/drawing/2014/main" id="{14B6B9B8-9CB9-C54F-AE18-37B7E06A5C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79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3" name="Picture 52" descr="it.png">
              <a:extLst>
                <a:ext uri="{FF2B5EF4-FFF2-40B4-BE49-F238E27FC236}">
                  <a16:creationId xmlns:a16="http://schemas.microsoft.com/office/drawing/2014/main" id="{768B3063-BAAD-1340-A865-830B2616D6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90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4" name="Picture 53" descr="lu.png">
              <a:extLst>
                <a:ext uri="{FF2B5EF4-FFF2-40B4-BE49-F238E27FC236}">
                  <a16:creationId xmlns:a16="http://schemas.microsoft.com/office/drawing/2014/main" id="{C50D5B27-F700-0E4D-ABAC-8E7F4782345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01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5" name="Picture 54" descr="no.png">
              <a:extLst>
                <a:ext uri="{FF2B5EF4-FFF2-40B4-BE49-F238E27FC236}">
                  <a16:creationId xmlns:a16="http://schemas.microsoft.com/office/drawing/2014/main" id="{EEE21768-4FCC-884A-B1AE-22B6652D9A6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13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6" name="Picture 55" descr="nl.png">
              <a:extLst>
                <a:ext uri="{FF2B5EF4-FFF2-40B4-BE49-F238E27FC236}">
                  <a16:creationId xmlns:a16="http://schemas.microsoft.com/office/drawing/2014/main" id="{F3A8536C-BDE0-404F-837A-2693906048D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24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7" name="Picture 56" descr="pl.png">
              <a:extLst>
                <a:ext uri="{FF2B5EF4-FFF2-40B4-BE49-F238E27FC236}">
                  <a16:creationId xmlns:a16="http://schemas.microsoft.com/office/drawing/2014/main" id="{C2AC4DB9-ABEE-C04F-B4C3-09C4682EFF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36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8" name="Picture 57" descr="pt.png">
              <a:extLst>
                <a:ext uri="{FF2B5EF4-FFF2-40B4-BE49-F238E27FC236}">
                  <a16:creationId xmlns:a16="http://schemas.microsoft.com/office/drawing/2014/main" id="{1583F378-AC2C-D048-A473-AB1BFE7EA3D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47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9" name="Picture 58" descr="cz.png">
              <a:extLst>
                <a:ext uri="{FF2B5EF4-FFF2-40B4-BE49-F238E27FC236}">
                  <a16:creationId xmlns:a16="http://schemas.microsoft.com/office/drawing/2014/main" id="{DF5F68D2-8406-374A-AD83-A239F545595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58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0" name="Picture 59" descr="ro.png">
              <a:extLst>
                <a:ext uri="{FF2B5EF4-FFF2-40B4-BE49-F238E27FC236}">
                  <a16:creationId xmlns:a16="http://schemas.microsoft.com/office/drawing/2014/main" id="{E6725D2E-4FF2-9248-8333-05CFA18C70C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70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1" name="Picture 60" descr="se.png">
              <a:extLst>
                <a:ext uri="{FF2B5EF4-FFF2-40B4-BE49-F238E27FC236}">
                  <a16:creationId xmlns:a16="http://schemas.microsoft.com/office/drawing/2014/main" id="{74AB8C92-E6A7-C144-B537-72B3915DD46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993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2" name="Picture 61" descr="ch.png">
              <a:extLst>
                <a:ext uri="{FF2B5EF4-FFF2-40B4-BE49-F238E27FC236}">
                  <a16:creationId xmlns:a16="http://schemas.microsoft.com/office/drawing/2014/main" id="{C48E0D8F-2BC8-F14C-9362-9E8607F5C1C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70442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9" name="Picture 88" descr="uk.png">
              <a:extLst>
                <a:ext uri="{FF2B5EF4-FFF2-40B4-BE49-F238E27FC236}">
                  <a16:creationId xmlns:a16="http://schemas.microsoft.com/office/drawing/2014/main" id="{E5508957-8372-AF44-9157-4F8AF0056F7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81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93E77BB0-CCCB-184C-8A71-2856CDD78E3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8598" y="4469696"/>
              <a:ext cx="216000" cy="144000"/>
            </a:xfrm>
            <a:prstGeom prst="rect">
              <a:avLst/>
            </a:prstGeom>
          </p:spPr>
        </p:pic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7D4A6225-A6BA-474B-9F8F-B55FD8A87BD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8"/>
            <a:stretch>
              <a:fillRect/>
            </a:stretch>
          </p:blipFill>
          <p:spPr>
            <a:xfrm>
              <a:off x="9768386" y="4469696"/>
              <a:ext cx="216000" cy="144000"/>
            </a:xfrm>
            <a:prstGeom prst="rect">
              <a:avLst/>
            </a:prstGeom>
          </p:spPr>
        </p:pic>
        <p:pic>
          <p:nvPicPr>
            <p:cNvPr id="93" name="Picture 92" descr="ca.png">
              <a:extLst>
                <a:ext uri="{FF2B5EF4-FFF2-40B4-BE49-F238E27FC236}">
                  <a16:creationId xmlns:a16="http://schemas.microsoft.com/office/drawing/2014/main" id="{02C75BE4-D548-4049-B4EA-FE8098E239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89245" y="4469696"/>
              <a:ext cx="216000" cy="14280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5" name="Picture 94" descr="si.png">
              <a:extLst>
                <a:ext uri="{FF2B5EF4-FFF2-40B4-BE49-F238E27FC236}">
                  <a16:creationId xmlns:a16="http://schemas.microsoft.com/office/drawing/2014/main" id="{28548056-32EB-4547-A1E8-C49E5B25653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174" y="4469696"/>
              <a:ext cx="217284" cy="14365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0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5">
            <a:extLst>
              <a:ext uri="{FF2B5EF4-FFF2-40B4-BE49-F238E27FC236}">
                <a16:creationId xmlns:a16="http://schemas.microsoft.com/office/drawing/2014/main" id="{79B5329C-A2C5-4ECB-BC98-1EE910A59C5C}"/>
              </a:ext>
            </a:extLst>
          </p:cNvPr>
          <p:cNvGrpSpPr/>
          <p:nvPr userDrawn="1"/>
        </p:nvGrpSpPr>
        <p:grpSpPr>
          <a:xfrm>
            <a:off x="-6583" y="-3"/>
            <a:ext cx="12302859" cy="6858003"/>
            <a:chOff x="-6566" y="-2"/>
            <a:chExt cx="12269309" cy="6858002"/>
          </a:xfrm>
        </p:grpSpPr>
        <p:sp>
          <p:nvSpPr>
            <p:cNvPr id="8" name="Rectangle 36" hidden="1">
              <a:extLst>
                <a:ext uri="{FF2B5EF4-FFF2-40B4-BE49-F238E27FC236}">
                  <a16:creationId xmlns:a16="http://schemas.microsoft.com/office/drawing/2014/main" id="{C8958B36-AB2D-48BD-9A47-6687DB792AE7}"/>
                </a:ext>
              </a:extLst>
            </p:cNvPr>
            <p:cNvSpPr/>
            <p:nvPr userDrawn="1"/>
          </p:nvSpPr>
          <p:spPr>
            <a:xfrm>
              <a:off x="-6566" y="-2"/>
              <a:ext cx="12198565" cy="6858002"/>
            </a:xfrm>
            <a:prstGeom prst="rect">
              <a:avLst/>
            </a:prstGeom>
            <a:solidFill>
              <a:srgbClr val="0032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02" dirty="0"/>
            </a:p>
          </p:txBody>
        </p:sp>
        <p:grpSp>
          <p:nvGrpSpPr>
            <p:cNvPr id="9" name="Group 37" hidden="1">
              <a:extLst>
                <a:ext uri="{FF2B5EF4-FFF2-40B4-BE49-F238E27FC236}">
                  <a16:creationId xmlns:a16="http://schemas.microsoft.com/office/drawing/2014/main" id="{430FC37E-46B5-4BD2-9E97-2B76C0573440}"/>
                </a:ext>
              </a:extLst>
            </p:cNvPr>
            <p:cNvGrpSpPr/>
            <p:nvPr userDrawn="1"/>
          </p:nvGrpSpPr>
          <p:grpSpPr>
            <a:xfrm>
              <a:off x="442260" y="3456849"/>
              <a:ext cx="11820483" cy="2970388"/>
              <a:chOff x="442260" y="3600153"/>
              <a:chExt cx="11820483" cy="2970388"/>
            </a:xfrm>
          </p:grpSpPr>
          <p:cxnSp>
            <p:nvCxnSpPr>
              <p:cNvPr id="10" name="Straight Connector 38">
                <a:extLst>
                  <a:ext uri="{FF2B5EF4-FFF2-40B4-BE49-F238E27FC236}">
                    <a16:creationId xmlns:a16="http://schemas.microsoft.com/office/drawing/2014/main" id="{E63B12F6-68E5-4FD2-AE82-2C61E9FEC371}"/>
                  </a:ext>
                </a:extLst>
              </p:cNvPr>
              <p:cNvCxnSpPr/>
              <p:nvPr userDrawn="1"/>
            </p:nvCxnSpPr>
            <p:spPr>
              <a:xfrm flipV="1">
                <a:off x="930228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39">
                <a:extLst>
                  <a:ext uri="{FF2B5EF4-FFF2-40B4-BE49-F238E27FC236}">
                    <a16:creationId xmlns:a16="http://schemas.microsoft.com/office/drawing/2014/main" id="{3F18698A-2CC1-42F7-AFA2-0ED6A65A0467}"/>
                  </a:ext>
                </a:extLst>
              </p:cNvPr>
              <p:cNvCxnSpPr/>
              <p:nvPr userDrawn="1"/>
            </p:nvCxnSpPr>
            <p:spPr>
              <a:xfrm flipV="1">
                <a:off x="877305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40">
                <a:extLst>
                  <a:ext uri="{FF2B5EF4-FFF2-40B4-BE49-F238E27FC236}">
                    <a16:creationId xmlns:a16="http://schemas.microsoft.com/office/drawing/2014/main" id="{5A3E8D2A-FCB8-46D8-8E13-5DFD77E0857A}"/>
                  </a:ext>
                </a:extLst>
              </p:cNvPr>
              <p:cNvCxnSpPr/>
              <p:nvPr userDrawn="1"/>
            </p:nvCxnSpPr>
            <p:spPr>
              <a:xfrm flipV="1">
                <a:off x="8235524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41">
                <a:extLst>
                  <a:ext uri="{FF2B5EF4-FFF2-40B4-BE49-F238E27FC236}">
                    <a16:creationId xmlns:a16="http://schemas.microsoft.com/office/drawing/2014/main" id="{2A1A5DCC-95B9-432D-9319-E61A83F71866}"/>
                  </a:ext>
                </a:extLst>
              </p:cNvPr>
              <p:cNvCxnSpPr/>
              <p:nvPr userDrawn="1"/>
            </p:nvCxnSpPr>
            <p:spPr>
              <a:xfrm flipV="1">
                <a:off x="78660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2">
                <a:extLst>
                  <a:ext uri="{FF2B5EF4-FFF2-40B4-BE49-F238E27FC236}">
                    <a16:creationId xmlns:a16="http://schemas.microsoft.com/office/drawing/2014/main" id="{B8820250-F9E0-4311-BF0C-802AF6875CAD}"/>
                  </a:ext>
                </a:extLst>
              </p:cNvPr>
              <p:cNvCxnSpPr/>
              <p:nvPr userDrawn="1"/>
            </p:nvCxnSpPr>
            <p:spPr>
              <a:xfrm flipV="1">
                <a:off x="7498863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43">
                <a:extLst>
                  <a:ext uri="{FF2B5EF4-FFF2-40B4-BE49-F238E27FC236}">
                    <a16:creationId xmlns:a16="http://schemas.microsoft.com/office/drawing/2014/main" id="{388E2DD4-2471-4F2A-8590-D3A12C918E40}"/>
                  </a:ext>
                </a:extLst>
              </p:cNvPr>
              <p:cNvCxnSpPr/>
              <p:nvPr userDrawn="1"/>
            </p:nvCxnSpPr>
            <p:spPr>
              <a:xfrm flipV="1">
                <a:off x="7127208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44">
                <a:extLst>
                  <a:ext uri="{FF2B5EF4-FFF2-40B4-BE49-F238E27FC236}">
                    <a16:creationId xmlns:a16="http://schemas.microsoft.com/office/drawing/2014/main" id="{93FCA856-D622-4D05-8EC1-5A1167A0E484}"/>
                  </a:ext>
                </a:extLst>
              </p:cNvPr>
              <p:cNvCxnSpPr/>
              <p:nvPr userDrawn="1"/>
            </p:nvCxnSpPr>
            <p:spPr>
              <a:xfrm flipV="1">
                <a:off x="675865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45">
                <a:extLst>
                  <a:ext uri="{FF2B5EF4-FFF2-40B4-BE49-F238E27FC236}">
                    <a16:creationId xmlns:a16="http://schemas.microsoft.com/office/drawing/2014/main" id="{920EE15C-2FE5-464B-9141-CB9BF0147888}"/>
                  </a:ext>
                </a:extLst>
              </p:cNvPr>
              <p:cNvCxnSpPr/>
              <p:nvPr userDrawn="1"/>
            </p:nvCxnSpPr>
            <p:spPr>
              <a:xfrm flipV="1">
                <a:off x="638946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46">
                <a:extLst>
                  <a:ext uri="{FF2B5EF4-FFF2-40B4-BE49-F238E27FC236}">
                    <a16:creationId xmlns:a16="http://schemas.microsoft.com/office/drawing/2014/main" id="{4B6CEFD2-1B8D-4244-B930-8D2849ED397B}"/>
                  </a:ext>
                </a:extLst>
              </p:cNvPr>
              <p:cNvCxnSpPr/>
              <p:nvPr userDrawn="1"/>
            </p:nvCxnSpPr>
            <p:spPr>
              <a:xfrm flipV="1">
                <a:off x="6009868" y="3607282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47">
                <a:extLst>
                  <a:ext uri="{FF2B5EF4-FFF2-40B4-BE49-F238E27FC236}">
                    <a16:creationId xmlns:a16="http://schemas.microsoft.com/office/drawing/2014/main" id="{8A33E851-D6BA-438B-B03A-38CCF7C6E26B}"/>
                  </a:ext>
                </a:extLst>
              </p:cNvPr>
              <p:cNvCxnSpPr/>
              <p:nvPr userDrawn="1"/>
            </p:nvCxnSpPr>
            <p:spPr>
              <a:xfrm flipV="1">
                <a:off x="56439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48">
                <a:extLst>
                  <a:ext uri="{FF2B5EF4-FFF2-40B4-BE49-F238E27FC236}">
                    <a16:creationId xmlns:a16="http://schemas.microsoft.com/office/drawing/2014/main" id="{4A28DC0D-210E-4248-9128-A55D9A06369B}"/>
                  </a:ext>
                </a:extLst>
              </p:cNvPr>
              <p:cNvCxnSpPr/>
              <p:nvPr userDrawn="1"/>
            </p:nvCxnSpPr>
            <p:spPr>
              <a:xfrm flipV="1">
                <a:off x="526926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49">
                <a:extLst>
                  <a:ext uri="{FF2B5EF4-FFF2-40B4-BE49-F238E27FC236}">
                    <a16:creationId xmlns:a16="http://schemas.microsoft.com/office/drawing/2014/main" id="{1464FE7F-7592-47D7-8ADE-D22FEDEBFB3D}"/>
                  </a:ext>
                </a:extLst>
              </p:cNvPr>
              <p:cNvCxnSpPr/>
              <p:nvPr userDrawn="1"/>
            </p:nvCxnSpPr>
            <p:spPr>
              <a:xfrm flipV="1">
                <a:off x="48896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50">
                <a:extLst>
                  <a:ext uri="{FF2B5EF4-FFF2-40B4-BE49-F238E27FC236}">
                    <a16:creationId xmlns:a16="http://schemas.microsoft.com/office/drawing/2014/main" id="{B7EA4283-4EAA-4DD8-8791-6F9976FBC69B}"/>
                  </a:ext>
                </a:extLst>
              </p:cNvPr>
              <p:cNvCxnSpPr/>
              <p:nvPr userDrawn="1"/>
            </p:nvCxnSpPr>
            <p:spPr>
              <a:xfrm flipV="1">
                <a:off x="452332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51">
                <a:extLst>
                  <a:ext uri="{FF2B5EF4-FFF2-40B4-BE49-F238E27FC236}">
                    <a16:creationId xmlns:a16="http://schemas.microsoft.com/office/drawing/2014/main" id="{92F79F70-7C67-441A-BE5F-68EF88D42721}"/>
                  </a:ext>
                </a:extLst>
              </p:cNvPr>
              <p:cNvCxnSpPr/>
              <p:nvPr userDrawn="1"/>
            </p:nvCxnSpPr>
            <p:spPr>
              <a:xfrm flipV="1">
                <a:off x="415592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52">
                <a:extLst>
                  <a:ext uri="{FF2B5EF4-FFF2-40B4-BE49-F238E27FC236}">
                    <a16:creationId xmlns:a16="http://schemas.microsoft.com/office/drawing/2014/main" id="{235AD71C-D9EE-4E4E-81B5-BBAF4D8497D8}"/>
                  </a:ext>
                </a:extLst>
              </p:cNvPr>
              <p:cNvCxnSpPr/>
              <p:nvPr userDrawn="1"/>
            </p:nvCxnSpPr>
            <p:spPr>
              <a:xfrm flipV="1">
                <a:off x="3786582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53">
                <a:extLst>
                  <a:ext uri="{FF2B5EF4-FFF2-40B4-BE49-F238E27FC236}">
                    <a16:creationId xmlns:a16="http://schemas.microsoft.com/office/drawing/2014/main" id="{F97E8D7C-177F-4679-88B2-B2A1A0F63008}"/>
                  </a:ext>
                </a:extLst>
              </p:cNvPr>
              <p:cNvCxnSpPr/>
              <p:nvPr userDrawn="1"/>
            </p:nvCxnSpPr>
            <p:spPr>
              <a:xfrm flipV="1">
                <a:off x="342049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54">
                <a:extLst>
                  <a:ext uri="{FF2B5EF4-FFF2-40B4-BE49-F238E27FC236}">
                    <a16:creationId xmlns:a16="http://schemas.microsoft.com/office/drawing/2014/main" id="{CCBF4EED-8DF1-4D4C-9233-2A5AED92FAF5}"/>
                  </a:ext>
                </a:extLst>
              </p:cNvPr>
              <p:cNvCxnSpPr/>
              <p:nvPr userDrawn="1"/>
            </p:nvCxnSpPr>
            <p:spPr>
              <a:xfrm flipV="1">
                <a:off x="305109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55">
                <a:extLst>
                  <a:ext uri="{FF2B5EF4-FFF2-40B4-BE49-F238E27FC236}">
                    <a16:creationId xmlns:a16="http://schemas.microsoft.com/office/drawing/2014/main" id="{FE781963-B521-4090-B33E-52BA0D08DD4D}"/>
                  </a:ext>
                </a:extLst>
              </p:cNvPr>
              <p:cNvCxnSpPr/>
              <p:nvPr userDrawn="1"/>
            </p:nvCxnSpPr>
            <p:spPr>
              <a:xfrm flipV="1">
                <a:off x="267428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56">
                <a:extLst>
                  <a:ext uri="{FF2B5EF4-FFF2-40B4-BE49-F238E27FC236}">
                    <a16:creationId xmlns:a16="http://schemas.microsoft.com/office/drawing/2014/main" id="{97A5F321-E5FD-4460-AB50-6E7982BCF2C1}"/>
                  </a:ext>
                </a:extLst>
              </p:cNvPr>
              <p:cNvCxnSpPr/>
              <p:nvPr userDrawn="1"/>
            </p:nvCxnSpPr>
            <p:spPr>
              <a:xfrm flipV="1">
                <a:off x="23085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57">
                <a:extLst>
                  <a:ext uri="{FF2B5EF4-FFF2-40B4-BE49-F238E27FC236}">
                    <a16:creationId xmlns:a16="http://schemas.microsoft.com/office/drawing/2014/main" id="{77249232-6F79-4387-A6B7-F3681620C2C6}"/>
                  </a:ext>
                </a:extLst>
              </p:cNvPr>
              <p:cNvCxnSpPr/>
              <p:nvPr userDrawn="1"/>
            </p:nvCxnSpPr>
            <p:spPr>
              <a:xfrm flipV="1">
                <a:off x="193107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58">
                <a:extLst>
                  <a:ext uri="{FF2B5EF4-FFF2-40B4-BE49-F238E27FC236}">
                    <a16:creationId xmlns:a16="http://schemas.microsoft.com/office/drawing/2014/main" id="{0B03DDF2-C067-4050-B9E3-973ACB79D110}"/>
                  </a:ext>
                </a:extLst>
              </p:cNvPr>
              <p:cNvCxnSpPr/>
              <p:nvPr userDrawn="1"/>
            </p:nvCxnSpPr>
            <p:spPr>
              <a:xfrm flipV="1">
                <a:off x="155844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59">
                <a:extLst>
                  <a:ext uri="{FF2B5EF4-FFF2-40B4-BE49-F238E27FC236}">
                    <a16:creationId xmlns:a16="http://schemas.microsoft.com/office/drawing/2014/main" id="{2CCD4EA8-14AB-4EF3-AA4F-068028B23FD9}"/>
                  </a:ext>
                </a:extLst>
              </p:cNvPr>
              <p:cNvCxnSpPr/>
              <p:nvPr userDrawn="1"/>
            </p:nvCxnSpPr>
            <p:spPr>
              <a:xfrm flipV="1">
                <a:off x="11883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60">
                <a:extLst>
                  <a:ext uri="{FF2B5EF4-FFF2-40B4-BE49-F238E27FC236}">
                    <a16:creationId xmlns:a16="http://schemas.microsoft.com/office/drawing/2014/main" id="{C8AD15C4-17A1-4D20-A30D-913A27934A98}"/>
                  </a:ext>
                </a:extLst>
              </p:cNvPr>
              <p:cNvCxnSpPr/>
              <p:nvPr userDrawn="1"/>
            </p:nvCxnSpPr>
            <p:spPr>
              <a:xfrm flipV="1">
                <a:off x="81408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61">
                <a:extLst>
                  <a:ext uri="{FF2B5EF4-FFF2-40B4-BE49-F238E27FC236}">
                    <a16:creationId xmlns:a16="http://schemas.microsoft.com/office/drawing/2014/main" id="{53B14BAE-6D30-487C-A35C-CEEAB0526FC6}"/>
                  </a:ext>
                </a:extLst>
              </p:cNvPr>
              <p:cNvCxnSpPr/>
              <p:nvPr userDrawn="1"/>
            </p:nvCxnSpPr>
            <p:spPr>
              <a:xfrm flipV="1">
                <a:off x="4422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4CC007AC-F8AF-47C6-A900-868B5879D7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6A3B02F-74FE-439F-AB2D-C6EF6331C160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218859" y="1674000"/>
            <a:ext cx="5788800" cy="43164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302"/>
            </a:lvl6pPr>
            <a:lvl7pPr>
              <a:defRPr sz="1302"/>
            </a:lvl7pPr>
            <a:lvl8pPr>
              <a:defRPr sz="1302"/>
            </a:lvl8pPr>
            <a:lvl9pPr>
              <a:defRPr sz="1302"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FBA924DC-7418-41D7-8688-B912996558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2800" y="1674000"/>
            <a:ext cx="5778000" cy="43164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302"/>
            </a:lvl6pPr>
            <a:lvl7pPr>
              <a:defRPr sz="1302"/>
            </a:lvl7pPr>
            <a:lvl8pPr>
              <a:defRPr sz="1302"/>
            </a:lvl8pPr>
            <a:lvl9pPr>
              <a:defRPr sz="1302"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8F9C73A-7B63-46A0-AF65-FB008D7B2439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008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1">
    <p:bg>
      <p:bgPr>
        <a:solidFill>
          <a:srgbClr val="335E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F8E21D1-D3AB-467C-827A-60A3C231CE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EECD27-029B-4C0A-8414-E1DCA07598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860" y="882000"/>
            <a:ext cx="11764800" cy="532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61D34A1-A85F-4AB9-A14F-720A91434907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0966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2">
    <p:bg>
      <p:bgPr>
        <a:solidFill>
          <a:srgbClr val="8197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54D428-23AE-4B01-BE91-F59947AAFD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154800"/>
            <a:ext cx="10108800" cy="565200"/>
          </a:xfrm>
        </p:spPr>
        <p:txBody>
          <a:bodyPr/>
          <a:lstStyle>
            <a:lvl1pPr algn="l">
              <a:defRPr sz="3000"/>
            </a:lvl1pPr>
          </a:lstStyle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536C13B-CB48-4EFE-B92B-E0DF778BBE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600" y="882000"/>
            <a:ext cx="11764800" cy="5328000"/>
          </a:xfrm>
        </p:spPr>
        <p:txBody>
          <a:bodyPr/>
          <a:lstStyle>
            <a:lvl1pPr>
              <a:defRPr sz="1800">
                <a:solidFill>
                  <a:srgbClr val="335E6F"/>
                </a:solidFill>
              </a:defRPr>
            </a:lvl1pPr>
            <a:lvl2pPr>
              <a:defRPr sz="1800">
                <a:solidFill>
                  <a:srgbClr val="335E6F"/>
                </a:solidFill>
              </a:defRPr>
            </a:lvl2pPr>
            <a:lvl3pPr>
              <a:defRPr sz="1800">
                <a:solidFill>
                  <a:srgbClr val="335E6F"/>
                </a:solidFill>
              </a:defRPr>
            </a:lvl3pPr>
            <a:lvl4pPr>
              <a:defRPr sz="1800">
                <a:solidFill>
                  <a:srgbClr val="335E6F"/>
                </a:solidFill>
              </a:defRPr>
            </a:lvl4pPr>
            <a:lvl5pPr>
              <a:defRPr sz="1800">
                <a:solidFill>
                  <a:srgbClr val="335E6F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5" name="Text Box 34">
            <a:extLst>
              <a:ext uri="{FF2B5EF4-FFF2-40B4-BE49-F238E27FC236}">
                <a16:creationId xmlns:a16="http://schemas.microsoft.com/office/drawing/2014/main" id="{E95074FC-90B8-4B56-BD4B-F0811B2E095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680525" y="6202800"/>
            <a:ext cx="27507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8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fld id="{FDAC5C42-9B53-4063-AF51-A40D4C64F718}" type="slidenum">
              <a:rPr lang="it-IT" sz="800" noProof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800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0E1F460-950B-425E-B5D1-80B3597D9307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76093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3">
    <p:bg>
      <p:bgPr>
        <a:solidFill>
          <a:srgbClr val="008E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6AEE28F-8201-4291-B91D-87424F6B0F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6958D4-DB1F-4336-9FAC-F1310EA70D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860" y="882000"/>
            <a:ext cx="11764800" cy="5328000"/>
          </a:xfrm>
        </p:spPr>
        <p:txBody>
          <a:bodyPr/>
          <a:lstStyle>
            <a:lvl1pPr>
              <a:defRPr sz="1800">
                <a:solidFill>
                  <a:srgbClr val="76C8AE"/>
                </a:solidFill>
              </a:defRPr>
            </a:lvl1pPr>
            <a:lvl2pPr>
              <a:defRPr sz="1800">
                <a:solidFill>
                  <a:srgbClr val="76C8AE"/>
                </a:solidFill>
              </a:defRPr>
            </a:lvl2pPr>
            <a:lvl3pPr>
              <a:defRPr sz="1800">
                <a:solidFill>
                  <a:srgbClr val="76C8AE"/>
                </a:solidFill>
              </a:defRPr>
            </a:lvl3pPr>
            <a:lvl4pPr>
              <a:defRPr sz="1800">
                <a:solidFill>
                  <a:srgbClr val="76C8AE"/>
                </a:solidFill>
              </a:defRPr>
            </a:lvl4pPr>
            <a:lvl5pPr>
              <a:defRPr sz="1800">
                <a:solidFill>
                  <a:srgbClr val="76C8AE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88B9D84-E353-4864-96E7-23BBF52A7D38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607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4">
    <p:bg>
      <p:bgPr>
        <a:solidFill>
          <a:srgbClr val="960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79134E1-D455-4C26-B381-3FC697018E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CBCA6-6806-4F98-BCC6-89DD1EF3B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860" y="882000"/>
            <a:ext cx="11764800" cy="5328000"/>
          </a:xfrm>
        </p:spPr>
        <p:txBody>
          <a:bodyPr/>
          <a:lstStyle>
            <a:lvl1pPr>
              <a:defRPr>
                <a:solidFill>
                  <a:srgbClr val="F1666A"/>
                </a:solidFill>
              </a:defRPr>
            </a:lvl1pPr>
            <a:lvl2pPr>
              <a:defRPr>
                <a:solidFill>
                  <a:srgbClr val="F1666A"/>
                </a:solidFill>
              </a:defRPr>
            </a:lvl2pPr>
            <a:lvl3pPr>
              <a:defRPr>
                <a:solidFill>
                  <a:srgbClr val="F1666A"/>
                </a:solidFill>
              </a:defRPr>
            </a:lvl3pPr>
            <a:lvl4pPr>
              <a:defRPr>
                <a:solidFill>
                  <a:srgbClr val="F1666A"/>
                </a:solidFill>
              </a:defRPr>
            </a:lvl4pPr>
            <a:lvl5pPr>
              <a:defRPr>
                <a:solidFill>
                  <a:srgbClr val="F1666A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D0E94D7-200B-499D-8560-F14FD5A2D412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55570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5">
    <p:bg>
      <p:bgPr>
        <a:solidFill>
          <a:srgbClr val="F479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7E46C08-64B4-42D6-AF34-8AC1C34A0C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154800"/>
            <a:ext cx="10108800" cy="5652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29B6CC-D6D4-4607-B2F0-95D88CF4864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18860" y="882000"/>
            <a:ext cx="11764800" cy="5328000"/>
          </a:xfrm>
        </p:spPr>
        <p:txBody>
          <a:bodyPr/>
          <a:lstStyle>
            <a:lvl1pPr>
              <a:defRPr sz="1800">
                <a:solidFill>
                  <a:srgbClr val="FFCC4E"/>
                </a:solidFill>
              </a:defRPr>
            </a:lvl1pPr>
            <a:lvl2pPr>
              <a:defRPr sz="1800">
                <a:solidFill>
                  <a:srgbClr val="FFCC4E"/>
                </a:solidFill>
              </a:defRPr>
            </a:lvl2pPr>
            <a:lvl3pPr>
              <a:defRPr sz="1800">
                <a:solidFill>
                  <a:srgbClr val="FFCC4E"/>
                </a:solidFill>
              </a:defRPr>
            </a:lvl3pPr>
            <a:lvl4pPr>
              <a:defRPr sz="1800">
                <a:solidFill>
                  <a:srgbClr val="FFCC4E"/>
                </a:solidFill>
              </a:defRPr>
            </a:lvl4pPr>
            <a:lvl5pPr>
              <a:defRPr sz="1800">
                <a:solidFill>
                  <a:srgbClr val="FFCC4E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0283FBC-1301-40DC-A42B-EBA4F27E6D33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56962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6">
    <p:bg>
      <p:bgPr>
        <a:solidFill>
          <a:srgbClr val="0061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25B35B1-EFE6-4875-B916-1BC8765B59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032693-5FF5-4EE9-BE3E-903A4B28FE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860" y="882000"/>
            <a:ext cx="11764800" cy="5328000"/>
          </a:xfrm>
        </p:spPr>
        <p:txBody>
          <a:bodyPr/>
          <a:lstStyle>
            <a:lvl1pPr>
              <a:defRPr sz="1800">
                <a:solidFill>
                  <a:srgbClr val="009BDB"/>
                </a:solidFill>
              </a:defRPr>
            </a:lvl1pPr>
            <a:lvl2pPr>
              <a:defRPr sz="1800">
                <a:solidFill>
                  <a:srgbClr val="009BDB"/>
                </a:solidFill>
              </a:defRPr>
            </a:lvl2pPr>
            <a:lvl3pPr>
              <a:defRPr sz="1800">
                <a:solidFill>
                  <a:srgbClr val="009BDB"/>
                </a:solidFill>
              </a:defRPr>
            </a:lvl3pPr>
            <a:lvl4pPr>
              <a:defRPr sz="1800">
                <a:solidFill>
                  <a:srgbClr val="009BDB"/>
                </a:solidFill>
              </a:defRPr>
            </a:lvl4pPr>
            <a:lvl5pPr>
              <a:defRPr sz="1800">
                <a:solidFill>
                  <a:srgbClr val="009BDB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845158A-2A8D-437F-903C-C03187D0BC74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6094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LOSING1">
    <p:bg>
      <p:bgPr>
        <a:solidFill>
          <a:srgbClr val="0032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49F9D6BA-4369-4A77-B906-1DB3998CAEE6}"/>
              </a:ext>
            </a:extLst>
          </p:cNvPr>
          <p:cNvSpPr/>
          <p:nvPr userDrawn="1"/>
        </p:nvSpPr>
        <p:spPr>
          <a:xfrm>
            <a:off x="0" y="0"/>
            <a:ext cx="12225337" cy="6858000"/>
          </a:xfrm>
          <a:prstGeom prst="rect">
            <a:avLst/>
          </a:prstGeom>
          <a:solidFill>
            <a:srgbClr val="335E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D3BEF3-BA94-4314-8B5C-E1B50DD15057}"/>
              </a:ext>
            </a:extLst>
          </p:cNvPr>
          <p:cNvSpPr/>
          <p:nvPr userDrawn="1"/>
        </p:nvSpPr>
        <p:spPr>
          <a:xfrm flipH="1">
            <a:off x="4699115" y="2011304"/>
            <a:ext cx="2827109" cy="2819035"/>
          </a:xfrm>
          <a:prstGeom prst="rect">
            <a:avLst/>
          </a:prstGeom>
          <a:solidFill>
            <a:srgbClr val="003249"/>
          </a:solidFill>
          <a:ln w="9525">
            <a:solidFill>
              <a:srgbClr val="00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72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9F16787-8A53-41D0-B7DB-805E3E72C17B}"/>
              </a:ext>
            </a:extLst>
          </p:cNvPr>
          <p:cNvSpPr txBox="1">
            <a:spLocks/>
          </p:cNvSpPr>
          <p:nvPr userDrawn="1"/>
        </p:nvSpPr>
        <p:spPr>
          <a:xfrm>
            <a:off x="4699115" y="4524207"/>
            <a:ext cx="2820471" cy="314495"/>
          </a:xfrm>
          <a:prstGeom prst="rect">
            <a:avLst/>
          </a:prstGeom>
        </p:spPr>
        <p:txBody>
          <a:bodyPr vert="horz" lIns="66151" tIns="33076" rIns="66151" bIns="33076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GB" sz="1013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7BEF393-6511-46BA-9E6C-1CDE034CBF6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4699115" y="2041527"/>
            <a:ext cx="2827111" cy="235902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140" b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330738" indent="0">
              <a:buNone/>
              <a:defRPr sz="1447" b="1"/>
            </a:lvl2pPr>
            <a:lvl3pPr marL="661477" indent="0">
              <a:buNone/>
              <a:defRPr sz="1302" b="1"/>
            </a:lvl3pPr>
            <a:lvl4pPr marL="992215" indent="0">
              <a:buNone/>
              <a:defRPr sz="1157" b="1"/>
            </a:lvl4pPr>
            <a:lvl5pPr marL="1322954" indent="0">
              <a:buNone/>
              <a:defRPr sz="1157" b="1"/>
            </a:lvl5pPr>
            <a:lvl6pPr marL="1653692" indent="0">
              <a:buNone/>
              <a:defRPr sz="1157" b="1"/>
            </a:lvl6pPr>
            <a:lvl7pPr marL="1984431" indent="0">
              <a:buNone/>
              <a:defRPr sz="1157" b="1"/>
            </a:lvl7pPr>
            <a:lvl8pPr marL="2315169" indent="0">
              <a:buNone/>
              <a:defRPr sz="1157" b="1"/>
            </a:lvl8pPr>
            <a:lvl9pPr marL="2645908" indent="0">
              <a:buNone/>
              <a:defRPr sz="1157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142739B0-932D-4E43-A871-586E86D63CDA}"/>
              </a:ext>
            </a:extLst>
          </p:cNvPr>
          <p:cNvSpPr txBox="1">
            <a:spLocks/>
          </p:cNvSpPr>
          <p:nvPr userDrawn="1"/>
        </p:nvSpPr>
        <p:spPr>
          <a:xfrm>
            <a:off x="4699115" y="1740025"/>
            <a:ext cx="2827111" cy="261521"/>
          </a:xfrm>
          <a:prstGeom prst="rect">
            <a:avLst/>
          </a:prstGeom>
        </p:spPr>
        <p:txBody>
          <a:bodyPr vert="horz" lIns="66151" tIns="33076" rIns="66151" bIns="33076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796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Produced by</a:t>
            </a:r>
            <a:endParaRPr lang="en-US" sz="796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495EE1E9-8C9C-4791-ADEC-8A6CB2EB49B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699115" y="4406774"/>
            <a:ext cx="2827111" cy="4235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1500" b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330738" indent="0">
              <a:buNone/>
              <a:defRPr sz="1447" b="1"/>
            </a:lvl2pPr>
            <a:lvl3pPr marL="661477" indent="0">
              <a:buNone/>
              <a:defRPr sz="1302" b="1"/>
            </a:lvl3pPr>
            <a:lvl4pPr marL="992215" indent="0">
              <a:buNone/>
              <a:defRPr sz="1157" b="1"/>
            </a:lvl4pPr>
            <a:lvl5pPr marL="1322954" indent="0">
              <a:buNone/>
              <a:defRPr sz="1157" b="1"/>
            </a:lvl5pPr>
            <a:lvl6pPr marL="1653692" indent="0">
              <a:buNone/>
              <a:defRPr sz="1157" b="1"/>
            </a:lvl6pPr>
            <a:lvl7pPr marL="1984431" indent="0">
              <a:buNone/>
              <a:defRPr sz="1157" b="1"/>
            </a:lvl7pPr>
            <a:lvl8pPr marL="2315169" indent="0">
              <a:buNone/>
              <a:defRPr sz="1157" b="1"/>
            </a:lvl8pPr>
            <a:lvl9pPr marL="2645908" indent="0">
              <a:buNone/>
              <a:defRPr sz="1157" b="1"/>
            </a:lvl9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59915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171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rgbClr val="0032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2B2B2E7-BCE3-4EC1-AD51-3894C5284D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154800"/>
            <a:ext cx="10108800" cy="565200"/>
          </a:xfrm>
        </p:spPr>
        <p:txBody>
          <a:bodyPr/>
          <a:lstStyle>
            <a:lvl1pPr algn="l">
              <a:defRPr sz="3000"/>
            </a:lvl1pPr>
          </a:lstStyle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91853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1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Picture 117">
            <a:extLst>
              <a:ext uri="{FF2B5EF4-FFF2-40B4-BE49-F238E27FC236}">
                <a16:creationId xmlns:a16="http://schemas.microsoft.com/office/drawing/2014/main" id="{DE2B681B-3E4B-354E-896C-9E7F61EBC6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695" b="7948"/>
          <a:stretch/>
        </p:blipFill>
        <p:spPr>
          <a:xfrm>
            <a:off x="6000" y="0"/>
            <a:ext cx="12192000" cy="6858000"/>
          </a:xfrm>
          <a:prstGeom prst="rect">
            <a:avLst/>
          </a:prstGeom>
        </p:spPr>
      </p:pic>
      <p:sp>
        <p:nvSpPr>
          <p:cNvPr id="34" name="Rectangle 38">
            <a:extLst>
              <a:ext uri="{FF2B5EF4-FFF2-40B4-BE49-F238E27FC236}">
                <a16:creationId xmlns:a16="http://schemas.microsoft.com/office/drawing/2014/main" id="{9C759BF4-95BD-4497-8F73-35566BC9CAF7}"/>
              </a:ext>
            </a:extLst>
          </p:cNvPr>
          <p:cNvSpPr/>
          <p:nvPr userDrawn="1"/>
        </p:nvSpPr>
        <p:spPr>
          <a:xfrm>
            <a:off x="-1" y="0"/>
            <a:ext cx="12225600" cy="6858000"/>
          </a:xfrm>
          <a:prstGeom prst="rect">
            <a:avLst/>
          </a:prstGeom>
          <a:solidFill>
            <a:srgbClr val="00324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lt1">
                  <a:alpha val="60000"/>
                </a:schemeClr>
              </a:solidFill>
            </a:endParaRPr>
          </a:p>
        </p:txBody>
      </p:sp>
      <p:grpSp>
        <p:nvGrpSpPr>
          <p:cNvPr id="4" name="Group 35" hidden="1">
            <a:extLst>
              <a:ext uri="{FF2B5EF4-FFF2-40B4-BE49-F238E27FC236}">
                <a16:creationId xmlns:a16="http://schemas.microsoft.com/office/drawing/2014/main" id="{F49FFC1C-3741-4844-8C3F-E4F557524424}"/>
              </a:ext>
            </a:extLst>
          </p:cNvPr>
          <p:cNvGrpSpPr/>
          <p:nvPr userDrawn="1"/>
        </p:nvGrpSpPr>
        <p:grpSpPr>
          <a:xfrm>
            <a:off x="-6583" y="-3"/>
            <a:ext cx="12302859" cy="6858003"/>
            <a:chOff x="-6566" y="-2"/>
            <a:chExt cx="12269309" cy="6858002"/>
          </a:xfrm>
        </p:grpSpPr>
        <p:sp>
          <p:nvSpPr>
            <p:cNvPr id="5" name="Rectangle 36">
              <a:extLst>
                <a:ext uri="{FF2B5EF4-FFF2-40B4-BE49-F238E27FC236}">
                  <a16:creationId xmlns:a16="http://schemas.microsoft.com/office/drawing/2014/main" id="{0BD74276-8ED2-4824-9998-0BAA3955CD95}"/>
                </a:ext>
              </a:extLst>
            </p:cNvPr>
            <p:cNvSpPr/>
            <p:nvPr userDrawn="1"/>
          </p:nvSpPr>
          <p:spPr>
            <a:xfrm>
              <a:off x="-6566" y="-2"/>
              <a:ext cx="12198565" cy="6858002"/>
            </a:xfrm>
            <a:prstGeom prst="rect">
              <a:avLst/>
            </a:prstGeom>
            <a:solidFill>
              <a:srgbClr val="0032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02" dirty="0"/>
            </a:p>
          </p:txBody>
        </p:sp>
        <p:grpSp>
          <p:nvGrpSpPr>
            <p:cNvPr id="6" name="Group 37">
              <a:extLst>
                <a:ext uri="{FF2B5EF4-FFF2-40B4-BE49-F238E27FC236}">
                  <a16:creationId xmlns:a16="http://schemas.microsoft.com/office/drawing/2014/main" id="{978F2107-068F-4327-9136-6EB3073A4403}"/>
                </a:ext>
              </a:extLst>
            </p:cNvPr>
            <p:cNvGrpSpPr/>
            <p:nvPr userDrawn="1"/>
          </p:nvGrpSpPr>
          <p:grpSpPr>
            <a:xfrm>
              <a:off x="442260" y="3456849"/>
              <a:ext cx="11820483" cy="2970388"/>
              <a:chOff x="442260" y="3600153"/>
              <a:chExt cx="11820483" cy="2970388"/>
            </a:xfrm>
          </p:grpSpPr>
          <p:cxnSp>
            <p:nvCxnSpPr>
              <p:cNvPr id="7" name="Straight Connector 38">
                <a:extLst>
                  <a:ext uri="{FF2B5EF4-FFF2-40B4-BE49-F238E27FC236}">
                    <a16:creationId xmlns:a16="http://schemas.microsoft.com/office/drawing/2014/main" id="{B5909EFF-FFE7-4DCA-BB35-2930538F8575}"/>
                  </a:ext>
                </a:extLst>
              </p:cNvPr>
              <p:cNvCxnSpPr/>
              <p:nvPr userDrawn="1"/>
            </p:nvCxnSpPr>
            <p:spPr>
              <a:xfrm flipV="1">
                <a:off x="930228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39">
                <a:extLst>
                  <a:ext uri="{FF2B5EF4-FFF2-40B4-BE49-F238E27FC236}">
                    <a16:creationId xmlns:a16="http://schemas.microsoft.com/office/drawing/2014/main" id="{BBF66BD5-8EBB-4321-AEA7-778A769BCD0F}"/>
                  </a:ext>
                </a:extLst>
              </p:cNvPr>
              <p:cNvCxnSpPr/>
              <p:nvPr userDrawn="1"/>
            </p:nvCxnSpPr>
            <p:spPr>
              <a:xfrm flipV="1">
                <a:off x="877305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40">
                <a:extLst>
                  <a:ext uri="{FF2B5EF4-FFF2-40B4-BE49-F238E27FC236}">
                    <a16:creationId xmlns:a16="http://schemas.microsoft.com/office/drawing/2014/main" id="{B6105F55-6F73-4EAC-A6FE-341C1EDD082D}"/>
                  </a:ext>
                </a:extLst>
              </p:cNvPr>
              <p:cNvCxnSpPr/>
              <p:nvPr userDrawn="1"/>
            </p:nvCxnSpPr>
            <p:spPr>
              <a:xfrm flipV="1">
                <a:off x="8235524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41">
                <a:extLst>
                  <a:ext uri="{FF2B5EF4-FFF2-40B4-BE49-F238E27FC236}">
                    <a16:creationId xmlns:a16="http://schemas.microsoft.com/office/drawing/2014/main" id="{231C4A1D-0D18-4C45-8CD2-9B482D211697}"/>
                  </a:ext>
                </a:extLst>
              </p:cNvPr>
              <p:cNvCxnSpPr/>
              <p:nvPr userDrawn="1"/>
            </p:nvCxnSpPr>
            <p:spPr>
              <a:xfrm flipV="1">
                <a:off x="78660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42">
                <a:extLst>
                  <a:ext uri="{FF2B5EF4-FFF2-40B4-BE49-F238E27FC236}">
                    <a16:creationId xmlns:a16="http://schemas.microsoft.com/office/drawing/2014/main" id="{887B699A-26D9-4993-847C-C919922EE7EC}"/>
                  </a:ext>
                </a:extLst>
              </p:cNvPr>
              <p:cNvCxnSpPr/>
              <p:nvPr userDrawn="1"/>
            </p:nvCxnSpPr>
            <p:spPr>
              <a:xfrm flipV="1">
                <a:off x="7498863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43">
                <a:extLst>
                  <a:ext uri="{FF2B5EF4-FFF2-40B4-BE49-F238E27FC236}">
                    <a16:creationId xmlns:a16="http://schemas.microsoft.com/office/drawing/2014/main" id="{2861B340-F5C1-4BA1-BA98-8D650473066B}"/>
                  </a:ext>
                </a:extLst>
              </p:cNvPr>
              <p:cNvCxnSpPr/>
              <p:nvPr userDrawn="1"/>
            </p:nvCxnSpPr>
            <p:spPr>
              <a:xfrm flipV="1">
                <a:off x="7127208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44">
                <a:extLst>
                  <a:ext uri="{FF2B5EF4-FFF2-40B4-BE49-F238E27FC236}">
                    <a16:creationId xmlns:a16="http://schemas.microsoft.com/office/drawing/2014/main" id="{C3568F9F-131F-4452-A304-F5E5399BCD8C}"/>
                  </a:ext>
                </a:extLst>
              </p:cNvPr>
              <p:cNvCxnSpPr/>
              <p:nvPr userDrawn="1"/>
            </p:nvCxnSpPr>
            <p:spPr>
              <a:xfrm flipV="1">
                <a:off x="675865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5">
                <a:extLst>
                  <a:ext uri="{FF2B5EF4-FFF2-40B4-BE49-F238E27FC236}">
                    <a16:creationId xmlns:a16="http://schemas.microsoft.com/office/drawing/2014/main" id="{CF836D01-B716-45B7-86B0-7412F0310BC3}"/>
                  </a:ext>
                </a:extLst>
              </p:cNvPr>
              <p:cNvCxnSpPr/>
              <p:nvPr userDrawn="1"/>
            </p:nvCxnSpPr>
            <p:spPr>
              <a:xfrm flipV="1">
                <a:off x="638946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46">
                <a:extLst>
                  <a:ext uri="{FF2B5EF4-FFF2-40B4-BE49-F238E27FC236}">
                    <a16:creationId xmlns:a16="http://schemas.microsoft.com/office/drawing/2014/main" id="{456D7560-3022-407D-A56A-387D1CF7CBBE}"/>
                  </a:ext>
                </a:extLst>
              </p:cNvPr>
              <p:cNvCxnSpPr/>
              <p:nvPr userDrawn="1"/>
            </p:nvCxnSpPr>
            <p:spPr>
              <a:xfrm flipV="1">
                <a:off x="6009868" y="3607282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47">
                <a:extLst>
                  <a:ext uri="{FF2B5EF4-FFF2-40B4-BE49-F238E27FC236}">
                    <a16:creationId xmlns:a16="http://schemas.microsoft.com/office/drawing/2014/main" id="{C7A0A529-063D-45DD-8385-C74DBDC59E7E}"/>
                  </a:ext>
                </a:extLst>
              </p:cNvPr>
              <p:cNvCxnSpPr/>
              <p:nvPr userDrawn="1"/>
            </p:nvCxnSpPr>
            <p:spPr>
              <a:xfrm flipV="1">
                <a:off x="56439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48">
                <a:extLst>
                  <a:ext uri="{FF2B5EF4-FFF2-40B4-BE49-F238E27FC236}">
                    <a16:creationId xmlns:a16="http://schemas.microsoft.com/office/drawing/2014/main" id="{A931E34D-B55F-40AD-83AF-7163B7D714F7}"/>
                  </a:ext>
                </a:extLst>
              </p:cNvPr>
              <p:cNvCxnSpPr/>
              <p:nvPr userDrawn="1"/>
            </p:nvCxnSpPr>
            <p:spPr>
              <a:xfrm flipV="1">
                <a:off x="526926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49">
                <a:extLst>
                  <a:ext uri="{FF2B5EF4-FFF2-40B4-BE49-F238E27FC236}">
                    <a16:creationId xmlns:a16="http://schemas.microsoft.com/office/drawing/2014/main" id="{85C0AB43-36CD-4E1C-BBD6-F6E40C7E2D07}"/>
                  </a:ext>
                </a:extLst>
              </p:cNvPr>
              <p:cNvCxnSpPr/>
              <p:nvPr userDrawn="1"/>
            </p:nvCxnSpPr>
            <p:spPr>
              <a:xfrm flipV="1">
                <a:off x="48896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50">
                <a:extLst>
                  <a:ext uri="{FF2B5EF4-FFF2-40B4-BE49-F238E27FC236}">
                    <a16:creationId xmlns:a16="http://schemas.microsoft.com/office/drawing/2014/main" id="{78CD91FC-28C9-4AC7-87D2-3236ADA79432}"/>
                  </a:ext>
                </a:extLst>
              </p:cNvPr>
              <p:cNvCxnSpPr/>
              <p:nvPr userDrawn="1"/>
            </p:nvCxnSpPr>
            <p:spPr>
              <a:xfrm flipV="1">
                <a:off x="452332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51">
                <a:extLst>
                  <a:ext uri="{FF2B5EF4-FFF2-40B4-BE49-F238E27FC236}">
                    <a16:creationId xmlns:a16="http://schemas.microsoft.com/office/drawing/2014/main" id="{43CC5094-48A5-4786-A10E-9CE8FDA8F34F}"/>
                  </a:ext>
                </a:extLst>
              </p:cNvPr>
              <p:cNvCxnSpPr/>
              <p:nvPr userDrawn="1"/>
            </p:nvCxnSpPr>
            <p:spPr>
              <a:xfrm flipV="1">
                <a:off x="415592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52">
                <a:extLst>
                  <a:ext uri="{FF2B5EF4-FFF2-40B4-BE49-F238E27FC236}">
                    <a16:creationId xmlns:a16="http://schemas.microsoft.com/office/drawing/2014/main" id="{B1CF75A4-9F1F-48F6-AFDA-C7897F2C1B55}"/>
                  </a:ext>
                </a:extLst>
              </p:cNvPr>
              <p:cNvCxnSpPr/>
              <p:nvPr userDrawn="1"/>
            </p:nvCxnSpPr>
            <p:spPr>
              <a:xfrm flipV="1">
                <a:off x="3786582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53">
                <a:extLst>
                  <a:ext uri="{FF2B5EF4-FFF2-40B4-BE49-F238E27FC236}">
                    <a16:creationId xmlns:a16="http://schemas.microsoft.com/office/drawing/2014/main" id="{D8B3EC32-3BCC-4CF3-A8AB-D5695C387FB1}"/>
                  </a:ext>
                </a:extLst>
              </p:cNvPr>
              <p:cNvCxnSpPr/>
              <p:nvPr userDrawn="1"/>
            </p:nvCxnSpPr>
            <p:spPr>
              <a:xfrm flipV="1">
                <a:off x="342049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54">
                <a:extLst>
                  <a:ext uri="{FF2B5EF4-FFF2-40B4-BE49-F238E27FC236}">
                    <a16:creationId xmlns:a16="http://schemas.microsoft.com/office/drawing/2014/main" id="{646D2636-826F-4188-AECD-8E9F547C330E}"/>
                  </a:ext>
                </a:extLst>
              </p:cNvPr>
              <p:cNvCxnSpPr/>
              <p:nvPr userDrawn="1"/>
            </p:nvCxnSpPr>
            <p:spPr>
              <a:xfrm flipV="1">
                <a:off x="305109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55">
                <a:extLst>
                  <a:ext uri="{FF2B5EF4-FFF2-40B4-BE49-F238E27FC236}">
                    <a16:creationId xmlns:a16="http://schemas.microsoft.com/office/drawing/2014/main" id="{D5190618-4665-4F2E-8844-020AD30239F6}"/>
                  </a:ext>
                </a:extLst>
              </p:cNvPr>
              <p:cNvCxnSpPr/>
              <p:nvPr userDrawn="1"/>
            </p:nvCxnSpPr>
            <p:spPr>
              <a:xfrm flipV="1">
                <a:off x="267428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56">
                <a:extLst>
                  <a:ext uri="{FF2B5EF4-FFF2-40B4-BE49-F238E27FC236}">
                    <a16:creationId xmlns:a16="http://schemas.microsoft.com/office/drawing/2014/main" id="{E501E497-7672-440E-967B-911C1D6B4B10}"/>
                  </a:ext>
                </a:extLst>
              </p:cNvPr>
              <p:cNvCxnSpPr/>
              <p:nvPr userDrawn="1"/>
            </p:nvCxnSpPr>
            <p:spPr>
              <a:xfrm flipV="1">
                <a:off x="23085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57">
                <a:extLst>
                  <a:ext uri="{FF2B5EF4-FFF2-40B4-BE49-F238E27FC236}">
                    <a16:creationId xmlns:a16="http://schemas.microsoft.com/office/drawing/2014/main" id="{8A688C29-83E0-4CC9-A8C5-B6B30A57710C}"/>
                  </a:ext>
                </a:extLst>
              </p:cNvPr>
              <p:cNvCxnSpPr/>
              <p:nvPr userDrawn="1"/>
            </p:nvCxnSpPr>
            <p:spPr>
              <a:xfrm flipV="1">
                <a:off x="193107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58">
                <a:extLst>
                  <a:ext uri="{FF2B5EF4-FFF2-40B4-BE49-F238E27FC236}">
                    <a16:creationId xmlns:a16="http://schemas.microsoft.com/office/drawing/2014/main" id="{8D3348AE-2C08-472A-92E4-12BF79B738D1}"/>
                  </a:ext>
                </a:extLst>
              </p:cNvPr>
              <p:cNvCxnSpPr/>
              <p:nvPr userDrawn="1"/>
            </p:nvCxnSpPr>
            <p:spPr>
              <a:xfrm flipV="1">
                <a:off x="155844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59">
                <a:extLst>
                  <a:ext uri="{FF2B5EF4-FFF2-40B4-BE49-F238E27FC236}">
                    <a16:creationId xmlns:a16="http://schemas.microsoft.com/office/drawing/2014/main" id="{D93531AE-9D57-49CA-BC46-F7384685F786}"/>
                  </a:ext>
                </a:extLst>
              </p:cNvPr>
              <p:cNvCxnSpPr/>
              <p:nvPr userDrawn="1"/>
            </p:nvCxnSpPr>
            <p:spPr>
              <a:xfrm flipV="1">
                <a:off x="11883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60">
                <a:extLst>
                  <a:ext uri="{FF2B5EF4-FFF2-40B4-BE49-F238E27FC236}">
                    <a16:creationId xmlns:a16="http://schemas.microsoft.com/office/drawing/2014/main" id="{6130565B-76F2-434C-8896-54E337D6B462}"/>
                  </a:ext>
                </a:extLst>
              </p:cNvPr>
              <p:cNvCxnSpPr/>
              <p:nvPr userDrawn="1"/>
            </p:nvCxnSpPr>
            <p:spPr>
              <a:xfrm flipV="1">
                <a:off x="81408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61">
                <a:extLst>
                  <a:ext uri="{FF2B5EF4-FFF2-40B4-BE49-F238E27FC236}">
                    <a16:creationId xmlns:a16="http://schemas.microsoft.com/office/drawing/2014/main" id="{A0D45B84-40CC-46CF-ACE4-C3A1732817B3}"/>
                  </a:ext>
                </a:extLst>
              </p:cNvPr>
              <p:cNvCxnSpPr/>
              <p:nvPr userDrawn="1"/>
            </p:nvCxnSpPr>
            <p:spPr>
              <a:xfrm flipV="1">
                <a:off x="4422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600" y="882000"/>
            <a:ext cx="11764800" cy="532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pic>
        <p:nvPicPr>
          <p:cNvPr id="93" name="Picture 58">
            <a:extLst>
              <a:ext uri="{FF2B5EF4-FFF2-40B4-BE49-F238E27FC236}">
                <a16:creationId xmlns:a16="http://schemas.microsoft.com/office/drawing/2014/main" id="{FACF339E-D219-4088-BAC1-2C9C82F8139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1489" y="-216085"/>
            <a:ext cx="2093892" cy="1314000"/>
          </a:xfrm>
          <a:prstGeom prst="rect">
            <a:avLst/>
          </a:prstGeom>
        </p:spPr>
      </p:pic>
      <p:sp>
        <p:nvSpPr>
          <p:cNvPr id="31" name="Text Box 38">
            <a:extLst>
              <a:ext uri="{FF2B5EF4-FFF2-40B4-BE49-F238E27FC236}">
                <a16:creationId xmlns:a16="http://schemas.microsoft.com/office/drawing/2014/main" id="{877F5B03-CBC3-47CB-9BB2-474A78C4A2D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05939" y="6201716"/>
            <a:ext cx="375149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/>
          <a:p>
            <a:pPr lvl="2" algn="r">
              <a:spcBef>
                <a:spcPct val="50000"/>
              </a:spcBef>
            </a:pPr>
            <a:fld id="{BBA2E11D-44E1-43DD-A173-928128880055}" type="slidenum">
              <a:rPr lang="en-GB" sz="800" noProof="1" smtClean="0">
                <a:solidFill>
                  <a:srgbClr val="8197A6"/>
                </a:solidFill>
                <a:latin typeface="Arial" charset="0"/>
                <a:ea typeface="Arial" charset="0"/>
                <a:cs typeface="Arial" charset="0"/>
              </a:rPr>
              <a:pPr lvl="2" algn="r">
                <a:spcBef>
                  <a:spcPct val="50000"/>
                </a:spcBef>
              </a:pPr>
              <a:t>‹#›</a:t>
            </a:fld>
            <a:endParaRPr lang="en-GB" sz="800" b="0" i="0" noProof="0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7169177D-0A1A-473D-A441-30308DA5D342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Group 61">
            <a:extLst>
              <a:ext uri="{FF2B5EF4-FFF2-40B4-BE49-F238E27FC236}">
                <a16:creationId xmlns:a16="http://schemas.microsoft.com/office/drawing/2014/main" id="{61873755-77D2-7D48-99A1-3F0D7902F7E5}"/>
              </a:ext>
            </a:extLst>
          </p:cNvPr>
          <p:cNvGrpSpPr/>
          <p:nvPr userDrawn="1"/>
        </p:nvGrpSpPr>
        <p:grpSpPr>
          <a:xfrm>
            <a:off x="226688" y="6569736"/>
            <a:ext cx="9628745" cy="144114"/>
            <a:chOff x="1076500" y="4469696"/>
            <a:chExt cx="9628745" cy="144114"/>
          </a:xfrm>
        </p:grpSpPr>
        <p:pic>
          <p:nvPicPr>
            <p:cNvPr id="65" name="Picture 64" descr="de.png">
              <a:extLst>
                <a:ext uri="{FF2B5EF4-FFF2-40B4-BE49-F238E27FC236}">
                  <a16:creationId xmlns:a16="http://schemas.microsoft.com/office/drawing/2014/main" id="{E193B19F-9EA7-C04A-B6E1-E8493812339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5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6" name="Picture 65" descr="at.png">
              <a:extLst>
                <a:ext uri="{FF2B5EF4-FFF2-40B4-BE49-F238E27FC236}">
                  <a16:creationId xmlns:a16="http://schemas.microsoft.com/office/drawing/2014/main" id="{BE4D4226-1484-894D-A57B-DF3CA0AEEA8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76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7" name="Picture 66" descr="be.png">
              <a:extLst>
                <a:ext uri="{FF2B5EF4-FFF2-40B4-BE49-F238E27FC236}">
                  <a16:creationId xmlns:a16="http://schemas.microsoft.com/office/drawing/2014/main" id="{CEB1C35B-A1B4-0D49-9F9A-EBE869AA06A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87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8" name="Picture 67" descr="dk.png">
              <a:extLst>
                <a:ext uri="{FF2B5EF4-FFF2-40B4-BE49-F238E27FC236}">
                  <a16:creationId xmlns:a16="http://schemas.microsoft.com/office/drawing/2014/main" id="{77471C13-DD1F-3A45-BC46-C08FDA20333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99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9" name="Picture 68" descr="es.png">
              <a:extLst>
                <a:ext uri="{FF2B5EF4-FFF2-40B4-BE49-F238E27FC236}">
                  <a16:creationId xmlns:a16="http://schemas.microsoft.com/office/drawing/2014/main" id="{19BEDE25-37C8-C04F-A9F9-4836374CE6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10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0" name="Picture 69" descr="ee.png">
              <a:extLst>
                <a:ext uri="{FF2B5EF4-FFF2-40B4-BE49-F238E27FC236}">
                  <a16:creationId xmlns:a16="http://schemas.microsoft.com/office/drawing/2014/main" id="{731ED53B-A8E5-8746-8B18-868E393980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22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1" name="Picture 70" descr="fi.png">
              <a:extLst>
                <a:ext uri="{FF2B5EF4-FFF2-40B4-BE49-F238E27FC236}">
                  <a16:creationId xmlns:a16="http://schemas.microsoft.com/office/drawing/2014/main" id="{3DD470AD-8BA3-354E-96A9-EACC81BA73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33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2" name="Picture 71" descr="fr.png">
              <a:extLst>
                <a:ext uri="{FF2B5EF4-FFF2-40B4-BE49-F238E27FC236}">
                  <a16:creationId xmlns:a16="http://schemas.microsoft.com/office/drawing/2014/main" id="{7488A28E-83DC-D84A-AF92-F323BB68BD0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4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3" name="Picture 72" descr="gr.png">
              <a:extLst>
                <a:ext uri="{FF2B5EF4-FFF2-40B4-BE49-F238E27FC236}">
                  <a16:creationId xmlns:a16="http://schemas.microsoft.com/office/drawing/2014/main" id="{7BE53EFB-834C-B148-BA0D-1101E67FD5E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56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4" name="Picture 73" descr="hu.png">
              <a:extLst>
                <a:ext uri="{FF2B5EF4-FFF2-40B4-BE49-F238E27FC236}">
                  <a16:creationId xmlns:a16="http://schemas.microsoft.com/office/drawing/2014/main" id="{7B981BCF-7994-754E-94CB-E04B6C9FA6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67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5" name="Picture 74" descr="ie.png">
              <a:extLst>
                <a:ext uri="{FF2B5EF4-FFF2-40B4-BE49-F238E27FC236}">
                  <a16:creationId xmlns:a16="http://schemas.microsoft.com/office/drawing/2014/main" id="{03DCBA8B-803C-A244-8E76-CDA502AB18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79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6" name="Picture 75" descr="it.png">
              <a:extLst>
                <a:ext uri="{FF2B5EF4-FFF2-40B4-BE49-F238E27FC236}">
                  <a16:creationId xmlns:a16="http://schemas.microsoft.com/office/drawing/2014/main" id="{8ACC76C5-A2F5-BB42-863E-CDED5BB6304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90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7" name="Picture 76" descr="lu.png">
              <a:extLst>
                <a:ext uri="{FF2B5EF4-FFF2-40B4-BE49-F238E27FC236}">
                  <a16:creationId xmlns:a16="http://schemas.microsoft.com/office/drawing/2014/main" id="{B08DA397-697F-DF44-9F75-47F9E99D8F1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01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8" name="Picture 77" descr="no.png">
              <a:extLst>
                <a:ext uri="{FF2B5EF4-FFF2-40B4-BE49-F238E27FC236}">
                  <a16:creationId xmlns:a16="http://schemas.microsoft.com/office/drawing/2014/main" id="{8253A672-7057-114B-A847-EFB1DC755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13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9" name="Picture 78" descr="nl.png">
              <a:extLst>
                <a:ext uri="{FF2B5EF4-FFF2-40B4-BE49-F238E27FC236}">
                  <a16:creationId xmlns:a16="http://schemas.microsoft.com/office/drawing/2014/main" id="{701C9B59-FE02-FC4A-A5B9-B6769E324D0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24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0" name="Picture 79" descr="pl.png">
              <a:extLst>
                <a:ext uri="{FF2B5EF4-FFF2-40B4-BE49-F238E27FC236}">
                  <a16:creationId xmlns:a16="http://schemas.microsoft.com/office/drawing/2014/main" id="{36F70CAB-D276-EF47-92BB-4323FF5968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36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1" name="Picture 80" descr="pt.png">
              <a:extLst>
                <a:ext uri="{FF2B5EF4-FFF2-40B4-BE49-F238E27FC236}">
                  <a16:creationId xmlns:a16="http://schemas.microsoft.com/office/drawing/2014/main" id="{C7F3D8B4-851A-AF49-B59B-8E8259E360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47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2" name="Picture 81" descr="cz.png">
              <a:extLst>
                <a:ext uri="{FF2B5EF4-FFF2-40B4-BE49-F238E27FC236}">
                  <a16:creationId xmlns:a16="http://schemas.microsoft.com/office/drawing/2014/main" id="{844C8E73-19C0-8645-BA2C-9A2AE13016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58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3" name="Picture 82" descr="ro.png">
              <a:extLst>
                <a:ext uri="{FF2B5EF4-FFF2-40B4-BE49-F238E27FC236}">
                  <a16:creationId xmlns:a16="http://schemas.microsoft.com/office/drawing/2014/main" id="{E654A66D-2732-E344-B843-6CE13AAC680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70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4" name="Picture 83" descr="se.png">
              <a:extLst>
                <a:ext uri="{FF2B5EF4-FFF2-40B4-BE49-F238E27FC236}">
                  <a16:creationId xmlns:a16="http://schemas.microsoft.com/office/drawing/2014/main" id="{A024F0CF-1EFB-9148-9695-6CAA150C58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993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5" name="Picture 84" descr="ch.png">
              <a:extLst>
                <a:ext uri="{FF2B5EF4-FFF2-40B4-BE49-F238E27FC236}">
                  <a16:creationId xmlns:a16="http://schemas.microsoft.com/office/drawing/2014/main" id="{AA23EA42-BF26-D747-A010-8F9D8D9057C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70442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6" name="Picture 85" descr="uk.png">
              <a:extLst>
                <a:ext uri="{FF2B5EF4-FFF2-40B4-BE49-F238E27FC236}">
                  <a16:creationId xmlns:a16="http://schemas.microsoft.com/office/drawing/2014/main" id="{8CFFF940-BC23-CD46-9090-334560F7BA9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81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20AB05E4-2BE8-DE46-B436-FE570335B0F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8598" y="4469696"/>
              <a:ext cx="216000" cy="144000"/>
            </a:xfrm>
            <a:prstGeom prst="rect">
              <a:avLst/>
            </a:prstGeom>
          </p:spPr>
        </p:pic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2D163D4C-EE71-9744-BE99-D166BF8ADE7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8"/>
            <a:stretch>
              <a:fillRect/>
            </a:stretch>
          </p:blipFill>
          <p:spPr>
            <a:xfrm>
              <a:off x="9768386" y="4469696"/>
              <a:ext cx="216000" cy="144000"/>
            </a:xfrm>
            <a:prstGeom prst="rect">
              <a:avLst/>
            </a:prstGeom>
          </p:spPr>
        </p:pic>
        <p:pic>
          <p:nvPicPr>
            <p:cNvPr id="89" name="Picture 88" descr="ca.png">
              <a:extLst>
                <a:ext uri="{FF2B5EF4-FFF2-40B4-BE49-F238E27FC236}">
                  <a16:creationId xmlns:a16="http://schemas.microsoft.com/office/drawing/2014/main" id="{A559A498-3191-894A-810C-BD4AE5EEB4C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89245" y="4469696"/>
              <a:ext cx="216000" cy="14280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0" name="Picture 89" descr="si.png">
              <a:extLst>
                <a:ext uri="{FF2B5EF4-FFF2-40B4-BE49-F238E27FC236}">
                  <a16:creationId xmlns:a16="http://schemas.microsoft.com/office/drawing/2014/main" id="{A0422BBB-5084-E44D-8BE9-72C53820AD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174" y="4469696"/>
              <a:ext cx="217284" cy="143656"/>
            </a:xfrm>
            <a:prstGeom prst="rect">
              <a:avLst/>
            </a:prstGeom>
          </p:spPr>
        </p:pic>
      </p:grpSp>
      <p:pic>
        <p:nvPicPr>
          <p:cNvPr id="91" name="Picture 90">
            <a:extLst>
              <a:ext uri="{FF2B5EF4-FFF2-40B4-BE49-F238E27FC236}">
                <a16:creationId xmlns:a16="http://schemas.microsoft.com/office/drawing/2014/main" id="{AD8FAFFC-0223-1740-BEBD-B739458582D9}"/>
              </a:ext>
            </a:extLst>
          </p:cNvPr>
          <p:cNvPicPr>
            <a:picLocks noChangeAspect="1"/>
          </p:cNvPicPr>
          <p:nvPr userDrawn="1"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245" y="6585917"/>
            <a:ext cx="1636920" cy="105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5997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9">
            <a:extLst>
              <a:ext uri="{FF2B5EF4-FFF2-40B4-BE49-F238E27FC236}">
                <a16:creationId xmlns:a16="http://schemas.microsoft.com/office/drawing/2014/main" id="{62C2602F-BC1F-4AC9-8F8F-37D4246EC5C5}"/>
              </a:ext>
            </a:extLst>
          </p:cNvPr>
          <p:cNvPicPr preferRelativeResize="0">
            <a:picLocks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"/>
            <a:ext cx="12224000" cy="6876000"/>
          </a:xfrm>
          <a:prstGeom prst="rect">
            <a:avLst/>
          </a:prstGeom>
        </p:spPr>
      </p:pic>
      <p:sp>
        <p:nvSpPr>
          <p:cNvPr id="90" name="Rectangle 4">
            <a:extLst>
              <a:ext uri="{FF2B5EF4-FFF2-40B4-BE49-F238E27FC236}">
                <a16:creationId xmlns:a16="http://schemas.microsoft.com/office/drawing/2014/main" id="{FBF93EDD-5149-43C3-AE03-E4F5F512FE93}"/>
              </a:ext>
            </a:extLst>
          </p:cNvPr>
          <p:cNvSpPr/>
          <p:nvPr userDrawn="1"/>
        </p:nvSpPr>
        <p:spPr>
          <a:xfrm>
            <a:off x="0" y="-17998"/>
            <a:ext cx="12225600" cy="6893996"/>
          </a:xfrm>
          <a:prstGeom prst="rect">
            <a:avLst/>
          </a:prstGeom>
          <a:solidFill>
            <a:srgbClr val="00324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13982" y="5258117"/>
            <a:ext cx="10627380" cy="38145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Verdana" pitchFamily="34" charset="0"/>
              <a:buNone/>
              <a:defRPr sz="1736"/>
            </a:lvl1pPr>
          </a:lstStyle>
          <a:p>
            <a:pPr lvl="0"/>
            <a:r>
              <a:rPr lang="en-GB" noProof="0" dirty="0" err="1"/>
              <a:t>SubTitle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47600" y="3421831"/>
            <a:ext cx="10625007" cy="567399"/>
          </a:xfrm>
          <a:prstGeom prst="rect">
            <a:avLst/>
          </a:prstGeom>
        </p:spPr>
        <p:txBody>
          <a:bodyPr/>
          <a:lstStyle>
            <a:lvl1pPr algn="l">
              <a:defRPr sz="3087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NAME YOUR PRESENTATION</a:t>
            </a:r>
          </a:p>
        </p:txBody>
      </p:sp>
      <p:sp>
        <p:nvSpPr>
          <p:cNvPr id="56347" name="Text Box 27"/>
          <p:cNvSpPr txBox="1">
            <a:spLocks noChangeArrowheads="1"/>
          </p:cNvSpPr>
          <p:nvPr userDrawn="1"/>
        </p:nvSpPr>
        <p:spPr bwMode="auto">
          <a:xfrm>
            <a:off x="844737" y="6429376"/>
            <a:ext cx="6706956" cy="21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z="772" noProof="0" dirty="0"/>
          </a:p>
        </p:txBody>
      </p:sp>
      <p:cxnSp>
        <p:nvCxnSpPr>
          <p:cNvPr id="94" name="Straight Connector 152">
            <a:extLst>
              <a:ext uri="{FF2B5EF4-FFF2-40B4-BE49-F238E27FC236}">
                <a16:creationId xmlns:a16="http://schemas.microsoft.com/office/drawing/2014/main" id="{357F7D0F-2D50-4418-8EB4-564A4B2CEE5B}"/>
              </a:ext>
            </a:extLst>
          </p:cNvPr>
          <p:cNvCxnSpPr>
            <a:cxnSpLocks/>
          </p:cNvCxnSpPr>
          <p:nvPr userDrawn="1"/>
        </p:nvCxnSpPr>
        <p:spPr>
          <a:xfrm>
            <a:off x="223200" y="4106871"/>
            <a:ext cx="117360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Box 24">
            <a:extLst>
              <a:ext uri="{FF2B5EF4-FFF2-40B4-BE49-F238E27FC236}">
                <a16:creationId xmlns:a16="http://schemas.microsoft.com/office/drawing/2014/main" id="{7D33984A-D43C-428F-AB4A-04E5B59FAE7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833582" y="5406990"/>
            <a:ext cx="227947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algn="r">
              <a:spcBef>
                <a:spcPts val="0"/>
              </a:spcBef>
            </a:pPr>
            <a:r>
              <a:rPr lang="en-GB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4" name="Text Box 25">
            <a:extLst>
              <a:ext uri="{FF2B5EF4-FFF2-40B4-BE49-F238E27FC236}">
                <a16:creationId xmlns:a16="http://schemas.microsoft.com/office/drawing/2014/main" id="{7AB46881-5DF0-4A35-AA27-0D32ECF823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811453" y="6156809"/>
            <a:ext cx="227948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algn="r">
              <a:spcBef>
                <a:spcPts val="0"/>
              </a:spcBef>
            </a:pPr>
            <a:r>
              <a:rPr lang="en-GB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5" name="Text Box 99">
            <a:extLst>
              <a:ext uri="{FF2B5EF4-FFF2-40B4-BE49-F238E27FC236}">
                <a16:creationId xmlns:a16="http://schemas.microsoft.com/office/drawing/2014/main" id="{D9FE3E1C-24B3-4F63-846C-260B4220AAC5}"/>
              </a:ext>
            </a:extLst>
          </p:cNvPr>
          <p:cNvSpPr/>
          <p:nvPr userDrawn="1"/>
        </p:nvSpPr>
        <p:spPr>
          <a:xfrm>
            <a:off x="11125001" y="5811879"/>
            <a:ext cx="914400" cy="217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Text Box 58"/>
          <p:cNvSpPr txBox="1">
            <a:spLocks noChangeArrowheads="1"/>
          </p:cNvSpPr>
          <p:nvPr userDrawn="1"/>
        </p:nvSpPr>
        <p:spPr bwMode="auto">
          <a:xfrm>
            <a:off x="213720" y="6213933"/>
            <a:ext cx="670695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800" noProof="0" dirty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ESA UNCLASSIFIED - For ESA Official Use Only</a:t>
            </a:r>
          </a:p>
        </p:txBody>
      </p:sp>
      <p:sp>
        <p:nvSpPr>
          <p:cNvPr id="4" name="Text Box 34">
            <a:extLst>
              <a:ext uri="{FF2B5EF4-FFF2-40B4-BE49-F238E27FC236}">
                <a16:creationId xmlns:a16="http://schemas.microsoft.com/office/drawing/2014/main" id="{936521E2-36D7-4AF3-B70B-FA4D9649E46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664495" y="6202800"/>
            <a:ext cx="29110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8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fld id="{FDAC5C42-9B53-4063-AF51-A40D4C64F718}" type="slidenum">
              <a:rPr lang="it-IT" sz="800" noProof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800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3" name="Picture 6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1489" y="-216085"/>
            <a:ext cx="2093892" cy="1314000"/>
          </a:xfrm>
          <a:prstGeom prst="rect">
            <a:avLst/>
          </a:prstGeom>
        </p:spPr>
      </p:pic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F9ED2187-7931-40B7-9BC1-1A6AE8B73A3F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Picture 65">
            <a:extLst>
              <a:ext uri="{FF2B5EF4-FFF2-40B4-BE49-F238E27FC236}">
                <a16:creationId xmlns:a16="http://schemas.microsoft.com/office/drawing/2014/main" id="{404D7138-AD9C-C946-BD30-C3547A00250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245" y="6585917"/>
            <a:ext cx="1636920" cy="105918"/>
          </a:xfrm>
          <a:prstGeom prst="rect">
            <a:avLst/>
          </a:prstGeom>
        </p:spPr>
      </p:pic>
      <p:grpSp>
        <p:nvGrpSpPr>
          <p:cNvPr id="67" name="Group 66">
            <a:extLst>
              <a:ext uri="{FF2B5EF4-FFF2-40B4-BE49-F238E27FC236}">
                <a16:creationId xmlns:a16="http://schemas.microsoft.com/office/drawing/2014/main" id="{FB321021-5660-EB47-8BA6-304C79272C62}"/>
              </a:ext>
            </a:extLst>
          </p:cNvPr>
          <p:cNvGrpSpPr/>
          <p:nvPr userDrawn="1"/>
        </p:nvGrpSpPr>
        <p:grpSpPr>
          <a:xfrm>
            <a:off x="226688" y="6569736"/>
            <a:ext cx="9628745" cy="144114"/>
            <a:chOff x="1076500" y="4469696"/>
            <a:chExt cx="9628745" cy="144114"/>
          </a:xfrm>
        </p:grpSpPr>
        <p:pic>
          <p:nvPicPr>
            <p:cNvPr id="68" name="Picture 67" descr="de.png">
              <a:extLst>
                <a:ext uri="{FF2B5EF4-FFF2-40B4-BE49-F238E27FC236}">
                  <a16:creationId xmlns:a16="http://schemas.microsoft.com/office/drawing/2014/main" id="{6705C573-7F21-B342-A090-1A6C26CD7B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5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9" name="Picture 68" descr="at.png">
              <a:extLst>
                <a:ext uri="{FF2B5EF4-FFF2-40B4-BE49-F238E27FC236}">
                  <a16:creationId xmlns:a16="http://schemas.microsoft.com/office/drawing/2014/main" id="{6E5EA9CB-46C1-1244-9266-8C00B92ABF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76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0" name="Picture 69" descr="be.png">
              <a:extLst>
                <a:ext uri="{FF2B5EF4-FFF2-40B4-BE49-F238E27FC236}">
                  <a16:creationId xmlns:a16="http://schemas.microsoft.com/office/drawing/2014/main" id="{AB9EB0F2-8599-8F46-BDBF-50594130B1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87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1" name="Picture 70" descr="dk.png">
              <a:extLst>
                <a:ext uri="{FF2B5EF4-FFF2-40B4-BE49-F238E27FC236}">
                  <a16:creationId xmlns:a16="http://schemas.microsoft.com/office/drawing/2014/main" id="{E84CCD7E-CD19-5C40-8499-A9A2BF933B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99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2" name="Picture 71" descr="es.png">
              <a:extLst>
                <a:ext uri="{FF2B5EF4-FFF2-40B4-BE49-F238E27FC236}">
                  <a16:creationId xmlns:a16="http://schemas.microsoft.com/office/drawing/2014/main" id="{64F9DD03-F825-A14A-8939-41CEA1D3F80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10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3" name="Picture 72" descr="ee.png">
              <a:extLst>
                <a:ext uri="{FF2B5EF4-FFF2-40B4-BE49-F238E27FC236}">
                  <a16:creationId xmlns:a16="http://schemas.microsoft.com/office/drawing/2014/main" id="{686C5F97-EE26-D545-972E-35E1947B818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22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4" name="Picture 73" descr="fi.png">
              <a:extLst>
                <a:ext uri="{FF2B5EF4-FFF2-40B4-BE49-F238E27FC236}">
                  <a16:creationId xmlns:a16="http://schemas.microsoft.com/office/drawing/2014/main" id="{CAAFFB4A-3C75-C945-A251-BEE38052195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33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5" name="Picture 74" descr="fr.png">
              <a:extLst>
                <a:ext uri="{FF2B5EF4-FFF2-40B4-BE49-F238E27FC236}">
                  <a16:creationId xmlns:a16="http://schemas.microsoft.com/office/drawing/2014/main" id="{98635036-B69D-3742-9E37-5ED8FDB996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4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6" name="Picture 75" descr="gr.png">
              <a:extLst>
                <a:ext uri="{FF2B5EF4-FFF2-40B4-BE49-F238E27FC236}">
                  <a16:creationId xmlns:a16="http://schemas.microsoft.com/office/drawing/2014/main" id="{10D8C8F8-E354-894F-A153-41AC96F6C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56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7" name="Picture 76" descr="hu.png">
              <a:extLst>
                <a:ext uri="{FF2B5EF4-FFF2-40B4-BE49-F238E27FC236}">
                  <a16:creationId xmlns:a16="http://schemas.microsoft.com/office/drawing/2014/main" id="{5A9BF6FD-8270-9D43-B521-8581BC3948F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67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8" name="Picture 77" descr="ie.png">
              <a:extLst>
                <a:ext uri="{FF2B5EF4-FFF2-40B4-BE49-F238E27FC236}">
                  <a16:creationId xmlns:a16="http://schemas.microsoft.com/office/drawing/2014/main" id="{14B6B9B8-9CB9-C54F-AE18-37B7E06A5C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79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9" name="Picture 78" descr="it.png">
              <a:extLst>
                <a:ext uri="{FF2B5EF4-FFF2-40B4-BE49-F238E27FC236}">
                  <a16:creationId xmlns:a16="http://schemas.microsoft.com/office/drawing/2014/main" id="{768B3063-BAAD-1340-A865-830B2616D6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90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0" name="Picture 79" descr="lu.png">
              <a:extLst>
                <a:ext uri="{FF2B5EF4-FFF2-40B4-BE49-F238E27FC236}">
                  <a16:creationId xmlns:a16="http://schemas.microsoft.com/office/drawing/2014/main" id="{C50D5B27-F700-0E4D-ABAC-8E7F4782345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01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1" name="Picture 80" descr="no.png">
              <a:extLst>
                <a:ext uri="{FF2B5EF4-FFF2-40B4-BE49-F238E27FC236}">
                  <a16:creationId xmlns:a16="http://schemas.microsoft.com/office/drawing/2014/main" id="{EEE21768-4FCC-884A-B1AE-22B6652D9A6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13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2" name="Picture 81" descr="nl.png">
              <a:extLst>
                <a:ext uri="{FF2B5EF4-FFF2-40B4-BE49-F238E27FC236}">
                  <a16:creationId xmlns:a16="http://schemas.microsoft.com/office/drawing/2014/main" id="{F3A8536C-BDE0-404F-837A-2693906048D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24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3" name="Picture 82" descr="pl.png">
              <a:extLst>
                <a:ext uri="{FF2B5EF4-FFF2-40B4-BE49-F238E27FC236}">
                  <a16:creationId xmlns:a16="http://schemas.microsoft.com/office/drawing/2014/main" id="{C2AC4DB9-ABEE-C04F-B4C3-09C4682EFF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36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4" name="Picture 83" descr="pt.png">
              <a:extLst>
                <a:ext uri="{FF2B5EF4-FFF2-40B4-BE49-F238E27FC236}">
                  <a16:creationId xmlns:a16="http://schemas.microsoft.com/office/drawing/2014/main" id="{1583F378-AC2C-D048-A473-AB1BFE7EA3D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47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5" name="Picture 84" descr="cz.png">
              <a:extLst>
                <a:ext uri="{FF2B5EF4-FFF2-40B4-BE49-F238E27FC236}">
                  <a16:creationId xmlns:a16="http://schemas.microsoft.com/office/drawing/2014/main" id="{DF5F68D2-8406-374A-AD83-A239F545595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58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6" name="Picture 85" descr="ro.png">
              <a:extLst>
                <a:ext uri="{FF2B5EF4-FFF2-40B4-BE49-F238E27FC236}">
                  <a16:creationId xmlns:a16="http://schemas.microsoft.com/office/drawing/2014/main" id="{E6725D2E-4FF2-9248-8333-05CFA18C70C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70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7" name="Picture 86" descr="se.png">
              <a:extLst>
                <a:ext uri="{FF2B5EF4-FFF2-40B4-BE49-F238E27FC236}">
                  <a16:creationId xmlns:a16="http://schemas.microsoft.com/office/drawing/2014/main" id="{74AB8C92-E6A7-C144-B537-72B3915DD46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993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8" name="Picture 87" descr="ch.png">
              <a:extLst>
                <a:ext uri="{FF2B5EF4-FFF2-40B4-BE49-F238E27FC236}">
                  <a16:creationId xmlns:a16="http://schemas.microsoft.com/office/drawing/2014/main" id="{C48E0D8F-2BC8-F14C-9362-9E8607F5C1C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70442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8" name="Picture 97" descr="uk.png">
              <a:extLst>
                <a:ext uri="{FF2B5EF4-FFF2-40B4-BE49-F238E27FC236}">
                  <a16:creationId xmlns:a16="http://schemas.microsoft.com/office/drawing/2014/main" id="{E5508957-8372-AF44-9157-4F8AF0056F7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81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93E77BB0-CCCB-184C-8A71-2856CDD78E3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8598" y="4469696"/>
              <a:ext cx="216000" cy="144000"/>
            </a:xfrm>
            <a:prstGeom prst="rect">
              <a:avLst/>
            </a:prstGeom>
          </p:spPr>
        </p:pic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7D4A6225-A6BA-474B-9F8F-B55FD8A87BD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8"/>
            <a:stretch>
              <a:fillRect/>
            </a:stretch>
          </p:blipFill>
          <p:spPr>
            <a:xfrm>
              <a:off x="9768386" y="4469696"/>
              <a:ext cx="216000" cy="144000"/>
            </a:xfrm>
            <a:prstGeom prst="rect">
              <a:avLst/>
            </a:prstGeom>
          </p:spPr>
        </p:pic>
        <p:pic>
          <p:nvPicPr>
            <p:cNvPr id="101" name="Picture 100" descr="ca.png">
              <a:extLst>
                <a:ext uri="{FF2B5EF4-FFF2-40B4-BE49-F238E27FC236}">
                  <a16:creationId xmlns:a16="http://schemas.microsoft.com/office/drawing/2014/main" id="{02C75BE4-D548-4049-B4EA-FE8098E239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89245" y="4469696"/>
              <a:ext cx="216000" cy="14280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02" name="Picture 101" descr="si.png">
              <a:extLst>
                <a:ext uri="{FF2B5EF4-FFF2-40B4-BE49-F238E27FC236}">
                  <a16:creationId xmlns:a16="http://schemas.microsoft.com/office/drawing/2014/main" id="{28548056-32EB-4547-A1E8-C49E5B25653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174" y="4469696"/>
              <a:ext cx="217284" cy="1436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994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43" grpId="0" build="allAtOnce"/>
      <p:bldP spid="44" grpId="0" build="allAtOnce"/>
      <p:bldP spid="45" grpId="0" build="allAtOnce"/>
      <p:bldP spid="10" grpId="0"/>
    </p:bldLst>
  </p:timing>
  <p:hf sldNum="0"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LEA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7">
            <a:extLst>
              <a:ext uri="{FF2B5EF4-FFF2-40B4-BE49-F238E27FC236}">
                <a16:creationId xmlns:a16="http://schemas.microsoft.com/office/drawing/2014/main" id="{DA6F988C-F9E9-488F-B04A-A6A5E348FB48}"/>
              </a:ext>
            </a:extLst>
          </p:cNvPr>
          <p:cNvSpPr/>
          <p:nvPr userDrawn="1"/>
        </p:nvSpPr>
        <p:spPr>
          <a:xfrm>
            <a:off x="0" y="0"/>
            <a:ext cx="12225338" cy="882193"/>
          </a:xfrm>
          <a:prstGeom prst="rect">
            <a:avLst/>
          </a:prstGeom>
          <a:solidFill>
            <a:srgbClr val="003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272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B711613-D936-4B0D-87EB-6F0E6CE908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8D686FA-69F1-452F-8A03-7EBE0FAEF4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600" y="882196"/>
            <a:ext cx="11764800" cy="532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CB0AC2C-C495-9D4C-B412-174B5899FD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1489" y="-216085"/>
            <a:ext cx="2093892" cy="13140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070BDC-06FB-4960-A8DE-239278850BE5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rgbClr val="00324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69731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C7C0E3E-0D11-4538-8949-D8211CDC6C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0E7C54A7-24E4-4E66-907D-44DB138DAC0D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18860" y="882193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altLang="en-US" noProof="0" dirty="0"/>
              <a:t>Click to edit Master text styles</a:t>
            </a:r>
          </a:p>
          <a:p>
            <a:pPr lvl="1"/>
            <a:r>
              <a:rPr lang="en-GB" altLang="en-US" noProof="0" dirty="0"/>
              <a:t>Second level</a:t>
            </a:r>
          </a:p>
          <a:p>
            <a:pPr lvl="2"/>
            <a:r>
              <a:rPr lang="en-GB" altLang="en-US" noProof="0" dirty="0"/>
              <a:t>Third level</a:t>
            </a:r>
          </a:p>
          <a:p>
            <a:pPr lvl="3"/>
            <a:r>
              <a:rPr lang="en-GB" altLang="en-US" noProof="0" dirty="0"/>
              <a:t>Fourth level</a:t>
            </a:r>
          </a:p>
          <a:p>
            <a:pPr lvl="4"/>
            <a:r>
              <a:rPr lang="en-GB" altLang="en-US" noProof="0" dirty="0"/>
              <a:t>Fifth level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640A77-6BB0-440C-B4B4-E095D11A8E6D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rgbClr val="00324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55185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C7C0E3E-0D11-4538-8949-D8211CDC6C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0E7C54A7-24E4-4E66-907D-44DB138DAC0D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19600" y="882193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altLang="en-US" noProof="0" dirty="0"/>
              <a:t>Click to edit Master text styles</a:t>
            </a:r>
          </a:p>
          <a:p>
            <a:pPr lvl="1"/>
            <a:r>
              <a:rPr lang="en-GB" altLang="en-US" noProof="0" dirty="0"/>
              <a:t>Second level</a:t>
            </a:r>
          </a:p>
          <a:p>
            <a:pPr lvl="2"/>
            <a:r>
              <a:rPr lang="en-GB" altLang="en-US" noProof="0" dirty="0"/>
              <a:t>Third level</a:t>
            </a:r>
          </a:p>
          <a:p>
            <a:pPr lvl="3"/>
            <a:r>
              <a:rPr lang="en-GB" altLang="en-US" noProof="0" dirty="0"/>
              <a:t>Fourth level</a:t>
            </a:r>
          </a:p>
          <a:p>
            <a:pPr lvl="4"/>
            <a:r>
              <a:rPr lang="en-GB" altLang="en-US" noProof="0" dirty="0"/>
              <a:t>Fifth level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6685DA0-8643-4F78-942D-E0F5AC953F36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rgbClr val="00324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C45C1A6-E95B-4684-B90E-1AB073216CB2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rgbClr val="0032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73511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C7C0E3E-0D11-4538-8949-D8211CDC6C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>
                <a:solidFill>
                  <a:srgbClr val="003249"/>
                </a:solidFill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9A1B071-1AF1-4E5C-847C-81B99F1817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18859" y="1673225"/>
            <a:ext cx="5804673" cy="431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302"/>
            </a:lvl6pPr>
            <a:lvl7pPr>
              <a:defRPr sz="1302"/>
            </a:lvl7pPr>
            <a:lvl8pPr>
              <a:defRPr sz="1302"/>
            </a:lvl8pPr>
            <a:lvl9pPr>
              <a:defRPr sz="1302"/>
            </a:lvl9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1FECB638-90E0-45FF-9E57-2E1BEA99D0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27279" y="1673225"/>
            <a:ext cx="5762854" cy="431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302"/>
            </a:lvl6pPr>
            <a:lvl7pPr>
              <a:defRPr sz="1302"/>
            </a:lvl7pPr>
            <a:lvl8pPr>
              <a:defRPr sz="1302"/>
            </a:lvl8pPr>
            <a:lvl9pPr>
              <a:defRPr sz="1302"/>
            </a:lvl9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AF47824-5F4C-42F6-B2CB-5C8D93933C8D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rgbClr val="00324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59298AB-B73B-4BCE-AD0B-615D07924CA9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rgbClr val="0032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29259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_COLOUR_BG1">
    <p:bg>
      <p:bgPr>
        <a:solidFill>
          <a:srgbClr val="E8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C7C0E3E-0D11-4538-8949-D8211CDC6C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0E7C54A7-24E4-4E66-907D-44DB138DAC0D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19600" y="882000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altLang="en-US" noProof="0" dirty="0"/>
              <a:t>Click to edit Master text styles</a:t>
            </a:r>
          </a:p>
          <a:p>
            <a:pPr lvl="1"/>
            <a:r>
              <a:rPr lang="en-GB" altLang="en-US" noProof="0" dirty="0"/>
              <a:t>Second level</a:t>
            </a:r>
          </a:p>
          <a:p>
            <a:pPr lvl="2"/>
            <a:r>
              <a:rPr lang="en-GB" altLang="en-US" noProof="0" dirty="0"/>
              <a:t>Third level</a:t>
            </a:r>
          </a:p>
          <a:p>
            <a:pPr lvl="3"/>
            <a:r>
              <a:rPr lang="en-GB" altLang="en-US" noProof="0" dirty="0"/>
              <a:t>Fourth level</a:t>
            </a:r>
          </a:p>
          <a:p>
            <a:pPr lvl="4"/>
            <a:r>
              <a:rPr lang="en-GB" altLang="en-US" noProof="0" dirty="0"/>
              <a:t>Fifth level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7AA659B-2889-412E-B001-118542FA805E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rgbClr val="00324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5CC9EA0-FA2B-4636-BCE8-61BB80EF5780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rgbClr val="0032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55002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LEAR_COLOUR_BG2">
    <p:bg>
      <p:bgPr>
        <a:solidFill>
          <a:srgbClr val="76C8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C7C0E3E-0D11-4538-8949-D8211CDC6C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8770F7F7-54D2-419E-ACE8-1E203802996C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18860" y="882000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006762"/>
                </a:solidFill>
              </a:defRPr>
            </a:lvl1pPr>
            <a:lvl2pPr>
              <a:defRPr sz="1800">
                <a:solidFill>
                  <a:srgbClr val="006762"/>
                </a:solidFill>
              </a:defRPr>
            </a:lvl2pPr>
            <a:lvl3pPr>
              <a:defRPr sz="1800">
                <a:solidFill>
                  <a:srgbClr val="006762"/>
                </a:solidFill>
              </a:defRPr>
            </a:lvl3pPr>
            <a:lvl4pPr>
              <a:defRPr sz="1800">
                <a:solidFill>
                  <a:srgbClr val="006762"/>
                </a:solidFill>
              </a:defRPr>
            </a:lvl4pPr>
            <a:lvl5pPr>
              <a:defRPr sz="1800">
                <a:solidFill>
                  <a:srgbClr val="006762"/>
                </a:solidFill>
              </a:defRPr>
            </a:lvl5pPr>
          </a:lstStyle>
          <a:p>
            <a:pPr lvl="0"/>
            <a:r>
              <a:rPr lang="en-GB" altLang="en-US" noProof="0" dirty="0"/>
              <a:t>Click to edit Master text styles</a:t>
            </a:r>
          </a:p>
          <a:p>
            <a:pPr lvl="1"/>
            <a:r>
              <a:rPr lang="en-GB" altLang="en-US" noProof="0" dirty="0"/>
              <a:t>Second level</a:t>
            </a:r>
          </a:p>
          <a:p>
            <a:pPr lvl="2"/>
            <a:r>
              <a:rPr lang="en-GB" altLang="en-US" noProof="0" dirty="0"/>
              <a:t>Third level</a:t>
            </a:r>
          </a:p>
          <a:p>
            <a:pPr lvl="3"/>
            <a:r>
              <a:rPr lang="en-GB" altLang="en-US" noProof="0" dirty="0"/>
              <a:t>Fourth level</a:t>
            </a:r>
          </a:p>
          <a:p>
            <a:pPr lvl="4"/>
            <a:r>
              <a:rPr lang="en-GB" altLang="en-US" noProof="0" dirty="0"/>
              <a:t>Fifth level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3075600-BA77-42EA-BD8B-FEC39689263F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rgbClr val="00324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2837CAC-2596-4110-B647-8349D245EFE2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rgbClr val="0032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81122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_COLOUR_BG3">
    <p:bg>
      <p:bgPr>
        <a:solidFill>
          <a:srgbClr val="F166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C7C0E3E-0D11-4538-8949-D8211CDC6C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424FBA6A-9B37-4307-AF0B-2FB195B99602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18860" y="882000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960136"/>
                </a:solidFill>
              </a:defRPr>
            </a:lvl1pPr>
            <a:lvl2pPr>
              <a:defRPr sz="1800">
                <a:solidFill>
                  <a:srgbClr val="960136"/>
                </a:solidFill>
              </a:defRPr>
            </a:lvl2pPr>
            <a:lvl3pPr>
              <a:defRPr sz="1800">
                <a:solidFill>
                  <a:srgbClr val="960136"/>
                </a:solidFill>
              </a:defRPr>
            </a:lvl3pPr>
            <a:lvl4pPr>
              <a:defRPr sz="1800">
                <a:solidFill>
                  <a:srgbClr val="960136"/>
                </a:solidFill>
              </a:defRPr>
            </a:lvl4pPr>
            <a:lvl5pPr>
              <a:defRPr sz="1800">
                <a:solidFill>
                  <a:srgbClr val="960136"/>
                </a:solidFill>
              </a:defRPr>
            </a:lvl5pPr>
          </a:lstStyle>
          <a:p>
            <a:pPr lvl="0"/>
            <a:r>
              <a:rPr lang="en-GB" altLang="en-US" noProof="0" dirty="0"/>
              <a:t>Click to edit Master text styles</a:t>
            </a:r>
          </a:p>
          <a:p>
            <a:pPr lvl="1"/>
            <a:r>
              <a:rPr lang="en-GB" altLang="en-US" noProof="0" dirty="0"/>
              <a:t>Second level</a:t>
            </a:r>
          </a:p>
          <a:p>
            <a:pPr lvl="2"/>
            <a:r>
              <a:rPr lang="en-GB" altLang="en-US" noProof="0" dirty="0"/>
              <a:t>Third level</a:t>
            </a:r>
          </a:p>
          <a:p>
            <a:pPr lvl="3"/>
            <a:r>
              <a:rPr lang="en-GB" altLang="en-US" noProof="0" dirty="0"/>
              <a:t>Fourth level</a:t>
            </a:r>
          </a:p>
          <a:p>
            <a:pPr lvl="4"/>
            <a:r>
              <a:rPr lang="en-GB" altLang="en-US" noProof="0" dirty="0"/>
              <a:t>Fifth level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6C32E14-FE8F-48C1-9574-E90E820F0057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rgbClr val="00324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65A0856-D4D7-48CA-BEB5-F03C57058155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rgbClr val="0032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81446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_COLOUR_BG4">
    <p:bg>
      <p:bgPr>
        <a:solidFill>
          <a:srgbClr val="FFCC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BAD5E32-67F7-433E-80AC-7E81CA1D6C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B7504A-25CB-4BBC-AA4B-1A27FA922557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18860" y="882192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A75534"/>
                </a:solidFill>
              </a:defRPr>
            </a:lvl1pPr>
            <a:lvl2pPr>
              <a:defRPr sz="1800">
                <a:solidFill>
                  <a:srgbClr val="A75534"/>
                </a:solidFill>
              </a:defRPr>
            </a:lvl2pPr>
            <a:lvl3pPr>
              <a:defRPr sz="1800">
                <a:solidFill>
                  <a:srgbClr val="A75534"/>
                </a:solidFill>
              </a:defRPr>
            </a:lvl3pPr>
            <a:lvl4pPr>
              <a:defRPr sz="1800">
                <a:solidFill>
                  <a:srgbClr val="A75534"/>
                </a:solidFill>
              </a:defRPr>
            </a:lvl4pPr>
            <a:lvl5pPr>
              <a:defRPr sz="1800">
                <a:solidFill>
                  <a:srgbClr val="A75534"/>
                </a:solidFill>
              </a:defRPr>
            </a:lvl5pPr>
          </a:lstStyle>
          <a:p>
            <a:pPr lvl="0"/>
            <a:r>
              <a:rPr lang="en-GB" altLang="en-US" noProof="0" dirty="0"/>
              <a:t>Click to edit Master text styles</a:t>
            </a:r>
          </a:p>
          <a:p>
            <a:pPr lvl="1"/>
            <a:r>
              <a:rPr lang="en-GB" altLang="en-US" noProof="0" dirty="0"/>
              <a:t>Second level</a:t>
            </a:r>
          </a:p>
          <a:p>
            <a:pPr lvl="2"/>
            <a:r>
              <a:rPr lang="en-GB" altLang="en-US" noProof="0" dirty="0"/>
              <a:t>Third level</a:t>
            </a:r>
          </a:p>
          <a:p>
            <a:pPr lvl="3"/>
            <a:r>
              <a:rPr lang="en-GB" altLang="en-US" noProof="0" dirty="0"/>
              <a:t>Fourth level</a:t>
            </a:r>
          </a:p>
          <a:p>
            <a:pPr lvl="4"/>
            <a:r>
              <a:rPr lang="en-GB" altLang="en-US" noProof="0" dirty="0"/>
              <a:t>Fifth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3F7FC02-E96C-496F-8FE0-B826EAA32C93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rgbClr val="00324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B1290CC-4BA6-42BC-A7F8-883A979F93E9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rgbClr val="0032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37691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_COLOUR_BG5">
    <p:bg>
      <p:bgPr>
        <a:solidFill>
          <a:srgbClr val="6DCF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BAD5E32-67F7-433E-80AC-7E81CA1D6C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A34D9EA-0CED-4E85-B2F0-17341F16C1AB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18860" y="882192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1E3378"/>
                </a:solidFill>
              </a:defRPr>
            </a:lvl1pPr>
            <a:lvl2pPr>
              <a:defRPr sz="1800">
                <a:solidFill>
                  <a:srgbClr val="1E3378"/>
                </a:solidFill>
              </a:defRPr>
            </a:lvl2pPr>
            <a:lvl3pPr>
              <a:defRPr sz="1800">
                <a:solidFill>
                  <a:srgbClr val="1E3378"/>
                </a:solidFill>
              </a:defRPr>
            </a:lvl3pPr>
            <a:lvl4pPr>
              <a:defRPr sz="1800">
                <a:solidFill>
                  <a:srgbClr val="1E3378"/>
                </a:solidFill>
              </a:defRPr>
            </a:lvl4pPr>
            <a:lvl5pPr>
              <a:defRPr sz="1800">
                <a:solidFill>
                  <a:srgbClr val="1E3378"/>
                </a:solidFill>
              </a:defRPr>
            </a:lvl5pPr>
          </a:lstStyle>
          <a:p>
            <a:pPr lvl="0"/>
            <a:r>
              <a:rPr lang="en-GB" altLang="en-US" noProof="0" dirty="0"/>
              <a:t>Click to edit Master text styles</a:t>
            </a:r>
          </a:p>
          <a:p>
            <a:pPr lvl="1"/>
            <a:r>
              <a:rPr lang="en-GB" altLang="en-US" noProof="0" dirty="0"/>
              <a:t>Second level</a:t>
            </a:r>
          </a:p>
          <a:p>
            <a:pPr lvl="2"/>
            <a:r>
              <a:rPr lang="en-GB" altLang="en-US" noProof="0" dirty="0"/>
              <a:t>Third level</a:t>
            </a:r>
          </a:p>
          <a:p>
            <a:pPr lvl="3"/>
            <a:r>
              <a:rPr lang="en-GB" altLang="en-US" noProof="0" dirty="0"/>
              <a:t>Fourth level</a:t>
            </a:r>
          </a:p>
          <a:p>
            <a:pPr lvl="4"/>
            <a:r>
              <a:rPr lang="en-GB" altLang="en-US" noProof="0" dirty="0"/>
              <a:t>Fifth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071754D-8A8B-4A11-BDAF-DD4DE65012F2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rgbClr val="00324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EF9685A-3C9D-46AF-96E3-144FC01E8D9B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rgbClr val="0032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1736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91">
            <a:extLst>
              <a:ext uri="{FF2B5EF4-FFF2-40B4-BE49-F238E27FC236}">
                <a16:creationId xmlns:a16="http://schemas.microsoft.com/office/drawing/2014/main" id="{0CCE86EE-FAF5-8242-9AAA-84B411A46D4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Rectangle 38">
            <a:extLst>
              <a:ext uri="{FF2B5EF4-FFF2-40B4-BE49-F238E27FC236}">
                <a16:creationId xmlns:a16="http://schemas.microsoft.com/office/drawing/2014/main" id="{9C759BF4-95BD-4497-8F73-35566BC9CAF7}"/>
              </a:ext>
            </a:extLst>
          </p:cNvPr>
          <p:cNvSpPr/>
          <p:nvPr userDrawn="1"/>
        </p:nvSpPr>
        <p:spPr>
          <a:xfrm>
            <a:off x="-1" y="0"/>
            <a:ext cx="12222000" cy="6858000"/>
          </a:xfrm>
          <a:prstGeom prst="rect">
            <a:avLst/>
          </a:prstGeom>
          <a:solidFill>
            <a:srgbClr val="00324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lt1">
                  <a:alpha val="60000"/>
                </a:schemeClr>
              </a:solidFill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pic>
        <p:nvPicPr>
          <p:cNvPr id="32" name="Picture 58">
            <a:extLst>
              <a:ext uri="{FF2B5EF4-FFF2-40B4-BE49-F238E27FC236}">
                <a16:creationId xmlns:a16="http://schemas.microsoft.com/office/drawing/2014/main" id="{A9766FEA-5C39-42C1-9AEE-A80D8B6D13B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1489" y="-216085"/>
            <a:ext cx="2093892" cy="1314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600" y="882000"/>
            <a:ext cx="11795828" cy="532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Text Box 38">
            <a:extLst>
              <a:ext uri="{FF2B5EF4-FFF2-40B4-BE49-F238E27FC236}">
                <a16:creationId xmlns:a16="http://schemas.microsoft.com/office/drawing/2014/main" id="{CC8E513C-B257-4001-A64F-C4F555784E6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05939" y="6201716"/>
            <a:ext cx="375149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/>
          <a:p>
            <a:pPr lvl="2" algn="r">
              <a:spcBef>
                <a:spcPct val="50000"/>
              </a:spcBef>
            </a:pPr>
            <a:fld id="{BBA2E11D-44E1-43DD-A173-928128880055}" type="slidenum">
              <a:rPr lang="en-GB" sz="800" noProof="1" smtClean="0">
                <a:solidFill>
                  <a:srgbClr val="8197A6"/>
                </a:solidFill>
                <a:latin typeface="Arial" charset="0"/>
                <a:ea typeface="Arial" charset="0"/>
                <a:cs typeface="Arial" charset="0"/>
              </a:rPr>
              <a:pPr lvl="2" algn="r">
                <a:spcBef>
                  <a:spcPct val="50000"/>
                </a:spcBef>
              </a:pPr>
              <a:t>‹#›</a:t>
            </a:fld>
            <a:endParaRPr lang="en-GB" sz="800" b="0" i="0" noProof="0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1B07C0CE-868D-441F-9172-855E6BBC9937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2D9BD8BD-E627-4DB4-995D-EF9C10CE7A3F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 62">
            <a:extLst>
              <a:ext uri="{FF2B5EF4-FFF2-40B4-BE49-F238E27FC236}">
                <a16:creationId xmlns:a16="http://schemas.microsoft.com/office/drawing/2014/main" id="{61873755-77D2-7D48-99A1-3F0D7902F7E5}"/>
              </a:ext>
            </a:extLst>
          </p:cNvPr>
          <p:cNvGrpSpPr/>
          <p:nvPr userDrawn="1"/>
        </p:nvGrpSpPr>
        <p:grpSpPr>
          <a:xfrm>
            <a:off x="226688" y="6569736"/>
            <a:ext cx="9628745" cy="144114"/>
            <a:chOff x="1076500" y="4469696"/>
            <a:chExt cx="9628745" cy="144114"/>
          </a:xfrm>
        </p:grpSpPr>
        <p:pic>
          <p:nvPicPr>
            <p:cNvPr id="65" name="Picture 64" descr="de.png">
              <a:extLst>
                <a:ext uri="{FF2B5EF4-FFF2-40B4-BE49-F238E27FC236}">
                  <a16:creationId xmlns:a16="http://schemas.microsoft.com/office/drawing/2014/main" id="{E193B19F-9EA7-C04A-B6E1-E8493812339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5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6" name="Picture 65" descr="at.png">
              <a:extLst>
                <a:ext uri="{FF2B5EF4-FFF2-40B4-BE49-F238E27FC236}">
                  <a16:creationId xmlns:a16="http://schemas.microsoft.com/office/drawing/2014/main" id="{BE4D4226-1484-894D-A57B-DF3CA0AEEA8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76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7" name="Picture 66" descr="be.png">
              <a:extLst>
                <a:ext uri="{FF2B5EF4-FFF2-40B4-BE49-F238E27FC236}">
                  <a16:creationId xmlns:a16="http://schemas.microsoft.com/office/drawing/2014/main" id="{CEB1C35B-A1B4-0D49-9F9A-EBE869AA06A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87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8" name="Picture 67" descr="dk.png">
              <a:extLst>
                <a:ext uri="{FF2B5EF4-FFF2-40B4-BE49-F238E27FC236}">
                  <a16:creationId xmlns:a16="http://schemas.microsoft.com/office/drawing/2014/main" id="{77471C13-DD1F-3A45-BC46-C08FDA20333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99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9" name="Picture 68" descr="es.png">
              <a:extLst>
                <a:ext uri="{FF2B5EF4-FFF2-40B4-BE49-F238E27FC236}">
                  <a16:creationId xmlns:a16="http://schemas.microsoft.com/office/drawing/2014/main" id="{19BEDE25-37C8-C04F-A9F9-4836374CE6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10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0" name="Picture 69" descr="ee.png">
              <a:extLst>
                <a:ext uri="{FF2B5EF4-FFF2-40B4-BE49-F238E27FC236}">
                  <a16:creationId xmlns:a16="http://schemas.microsoft.com/office/drawing/2014/main" id="{731ED53B-A8E5-8746-8B18-868E393980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22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1" name="Picture 70" descr="fi.png">
              <a:extLst>
                <a:ext uri="{FF2B5EF4-FFF2-40B4-BE49-F238E27FC236}">
                  <a16:creationId xmlns:a16="http://schemas.microsoft.com/office/drawing/2014/main" id="{3DD470AD-8BA3-354E-96A9-EACC81BA73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33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2" name="Picture 71" descr="fr.png">
              <a:extLst>
                <a:ext uri="{FF2B5EF4-FFF2-40B4-BE49-F238E27FC236}">
                  <a16:creationId xmlns:a16="http://schemas.microsoft.com/office/drawing/2014/main" id="{7488A28E-83DC-D84A-AF92-F323BB68BD0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4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3" name="Picture 72" descr="gr.png">
              <a:extLst>
                <a:ext uri="{FF2B5EF4-FFF2-40B4-BE49-F238E27FC236}">
                  <a16:creationId xmlns:a16="http://schemas.microsoft.com/office/drawing/2014/main" id="{7BE53EFB-834C-B148-BA0D-1101E67FD5E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56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4" name="Picture 73" descr="hu.png">
              <a:extLst>
                <a:ext uri="{FF2B5EF4-FFF2-40B4-BE49-F238E27FC236}">
                  <a16:creationId xmlns:a16="http://schemas.microsoft.com/office/drawing/2014/main" id="{7B981BCF-7994-754E-94CB-E04B6C9FA6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67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5" name="Picture 74" descr="ie.png">
              <a:extLst>
                <a:ext uri="{FF2B5EF4-FFF2-40B4-BE49-F238E27FC236}">
                  <a16:creationId xmlns:a16="http://schemas.microsoft.com/office/drawing/2014/main" id="{03DCBA8B-803C-A244-8E76-CDA502AB18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79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6" name="Picture 75" descr="it.png">
              <a:extLst>
                <a:ext uri="{FF2B5EF4-FFF2-40B4-BE49-F238E27FC236}">
                  <a16:creationId xmlns:a16="http://schemas.microsoft.com/office/drawing/2014/main" id="{8ACC76C5-A2F5-BB42-863E-CDED5BB6304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90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7" name="Picture 76" descr="lu.png">
              <a:extLst>
                <a:ext uri="{FF2B5EF4-FFF2-40B4-BE49-F238E27FC236}">
                  <a16:creationId xmlns:a16="http://schemas.microsoft.com/office/drawing/2014/main" id="{B08DA397-697F-DF44-9F75-47F9E99D8F1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01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8" name="Picture 77" descr="no.png">
              <a:extLst>
                <a:ext uri="{FF2B5EF4-FFF2-40B4-BE49-F238E27FC236}">
                  <a16:creationId xmlns:a16="http://schemas.microsoft.com/office/drawing/2014/main" id="{8253A672-7057-114B-A847-EFB1DC755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13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9" name="Picture 78" descr="nl.png">
              <a:extLst>
                <a:ext uri="{FF2B5EF4-FFF2-40B4-BE49-F238E27FC236}">
                  <a16:creationId xmlns:a16="http://schemas.microsoft.com/office/drawing/2014/main" id="{701C9B59-FE02-FC4A-A5B9-B6769E324D0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24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0" name="Picture 79" descr="pl.png">
              <a:extLst>
                <a:ext uri="{FF2B5EF4-FFF2-40B4-BE49-F238E27FC236}">
                  <a16:creationId xmlns:a16="http://schemas.microsoft.com/office/drawing/2014/main" id="{36F70CAB-D276-EF47-92BB-4323FF5968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36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1" name="Picture 80" descr="pt.png">
              <a:extLst>
                <a:ext uri="{FF2B5EF4-FFF2-40B4-BE49-F238E27FC236}">
                  <a16:creationId xmlns:a16="http://schemas.microsoft.com/office/drawing/2014/main" id="{C7F3D8B4-851A-AF49-B59B-8E8259E360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47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2" name="Picture 81" descr="cz.png">
              <a:extLst>
                <a:ext uri="{FF2B5EF4-FFF2-40B4-BE49-F238E27FC236}">
                  <a16:creationId xmlns:a16="http://schemas.microsoft.com/office/drawing/2014/main" id="{844C8E73-19C0-8645-BA2C-9A2AE13016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58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3" name="Picture 82" descr="ro.png">
              <a:extLst>
                <a:ext uri="{FF2B5EF4-FFF2-40B4-BE49-F238E27FC236}">
                  <a16:creationId xmlns:a16="http://schemas.microsoft.com/office/drawing/2014/main" id="{E654A66D-2732-E344-B843-6CE13AAC680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70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4" name="Picture 83" descr="se.png">
              <a:extLst>
                <a:ext uri="{FF2B5EF4-FFF2-40B4-BE49-F238E27FC236}">
                  <a16:creationId xmlns:a16="http://schemas.microsoft.com/office/drawing/2014/main" id="{A024F0CF-1EFB-9148-9695-6CAA150C58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993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5" name="Picture 84" descr="ch.png">
              <a:extLst>
                <a:ext uri="{FF2B5EF4-FFF2-40B4-BE49-F238E27FC236}">
                  <a16:creationId xmlns:a16="http://schemas.microsoft.com/office/drawing/2014/main" id="{AA23EA42-BF26-D747-A010-8F9D8D9057C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70442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6" name="Picture 85" descr="uk.png">
              <a:extLst>
                <a:ext uri="{FF2B5EF4-FFF2-40B4-BE49-F238E27FC236}">
                  <a16:creationId xmlns:a16="http://schemas.microsoft.com/office/drawing/2014/main" id="{8CFFF940-BC23-CD46-9090-334560F7BA9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81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20AB05E4-2BE8-DE46-B436-FE570335B0F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8598" y="4469696"/>
              <a:ext cx="216000" cy="144000"/>
            </a:xfrm>
            <a:prstGeom prst="rect">
              <a:avLst/>
            </a:prstGeom>
          </p:spPr>
        </p:pic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2D163D4C-EE71-9744-BE99-D166BF8ADE7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8"/>
            <a:stretch>
              <a:fillRect/>
            </a:stretch>
          </p:blipFill>
          <p:spPr>
            <a:xfrm>
              <a:off x="9768386" y="4469696"/>
              <a:ext cx="216000" cy="144000"/>
            </a:xfrm>
            <a:prstGeom prst="rect">
              <a:avLst/>
            </a:prstGeom>
          </p:spPr>
        </p:pic>
        <p:pic>
          <p:nvPicPr>
            <p:cNvPr id="89" name="Picture 88" descr="ca.png">
              <a:extLst>
                <a:ext uri="{FF2B5EF4-FFF2-40B4-BE49-F238E27FC236}">
                  <a16:creationId xmlns:a16="http://schemas.microsoft.com/office/drawing/2014/main" id="{A559A498-3191-894A-810C-BD4AE5EEB4C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89245" y="4469696"/>
              <a:ext cx="216000" cy="14280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0" name="Picture 89" descr="si.png">
              <a:extLst>
                <a:ext uri="{FF2B5EF4-FFF2-40B4-BE49-F238E27FC236}">
                  <a16:creationId xmlns:a16="http://schemas.microsoft.com/office/drawing/2014/main" id="{A0422BBB-5084-E44D-8BE9-72C53820AD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174" y="4469696"/>
              <a:ext cx="217284" cy="143656"/>
            </a:xfrm>
            <a:prstGeom prst="rect">
              <a:avLst/>
            </a:prstGeom>
          </p:spPr>
        </p:pic>
      </p:grpSp>
      <p:pic>
        <p:nvPicPr>
          <p:cNvPr id="91" name="Picture 90">
            <a:extLst>
              <a:ext uri="{FF2B5EF4-FFF2-40B4-BE49-F238E27FC236}">
                <a16:creationId xmlns:a16="http://schemas.microsoft.com/office/drawing/2014/main" id="{AD8FAFFC-0223-1740-BEBD-B739458582D9}"/>
              </a:ext>
            </a:extLst>
          </p:cNvPr>
          <p:cNvPicPr>
            <a:picLocks noChangeAspect="1"/>
          </p:cNvPicPr>
          <p:nvPr userDrawn="1"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245" y="6585917"/>
            <a:ext cx="1636920" cy="105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7154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LOSING1">
    <p:bg>
      <p:bgPr>
        <a:solidFill>
          <a:srgbClr val="6DCF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49F9D6BA-4369-4A77-B906-1DB3998CAEE6}"/>
              </a:ext>
            </a:extLst>
          </p:cNvPr>
          <p:cNvSpPr/>
          <p:nvPr userDrawn="1"/>
        </p:nvSpPr>
        <p:spPr>
          <a:xfrm>
            <a:off x="-693492" y="0"/>
            <a:ext cx="1293824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D3BEF3-BA94-4314-8B5C-E1B50DD15057}"/>
              </a:ext>
            </a:extLst>
          </p:cNvPr>
          <p:cNvSpPr/>
          <p:nvPr userDrawn="1"/>
        </p:nvSpPr>
        <p:spPr>
          <a:xfrm flipH="1">
            <a:off x="4699115" y="2011304"/>
            <a:ext cx="2827109" cy="2819035"/>
          </a:xfrm>
          <a:prstGeom prst="rect">
            <a:avLst/>
          </a:prstGeom>
          <a:solidFill>
            <a:schemeClr val="bg1"/>
          </a:solidFill>
          <a:ln w="9525">
            <a:solidFill>
              <a:srgbClr val="00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72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9F16787-8A53-41D0-B7DB-805E3E72C17B}"/>
              </a:ext>
            </a:extLst>
          </p:cNvPr>
          <p:cNvSpPr txBox="1">
            <a:spLocks/>
          </p:cNvSpPr>
          <p:nvPr userDrawn="1"/>
        </p:nvSpPr>
        <p:spPr>
          <a:xfrm>
            <a:off x="4699115" y="4524207"/>
            <a:ext cx="2820471" cy="314495"/>
          </a:xfrm>
          <a:prstGeom prst="rect">
            <a:avLst/>
          </a:prstGeom>
        </p:spPr>
        <p:txBody>
          <a:bodyPr vert="horz" lIns="66151" tIns="33076" rIns="66151" bIns="33076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GB" sz="1013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7BEF393-6511-46BA-9E6C-1CDE034CBF6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4699115" y="2041527"/>
            <a:ext cx="2827111" cy="235902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140" b="0" baseline="0">
                <a:solidFill>
                  <a:srgbClr val="003249"/>
                </a:solidFill>
                <a:latin typeface="Arial" charset="0"/>
                <a:ea typeface="Arial" charset="0"/>
                <a:cs typeface="Arial" charset="0"/>
              </a:defRPr>
            </a:lvl1pPr>
            <a:lvl2pPr marL="330738" indent="0">
              <a:buNone/>
              <a:defRPr sz="1447" b="1"/>
            </a:lvl2pPr>
            <a:lvl3pPr marL="661477" indent="0">
              <a:buNone/>
              <a:defRPr sz="1302" b="1"/>
            </a:lvl3pPr>
            <a:lvl4pPr marL="992215" indent="0">
              <a:buNone/>
              <a:defRPr sz="1157" b="1"/>
            </a:lvl4pPr>
            <a:lvl5pPr marL="1322954" indent="0">
              <a:buNone/>
              <a:defRPr sz="1157" b="1"/>
            </a:lvl5pPr>
            <a:lvl6pPr marL="1653692" indent="0">
              <a:buNone/>
              <a:defRPr sz="1157" b="1"/>
            </a:lvl6pPr>
            <a:lvl7pPr marL="1984431" indent="0">
              <a:buNone/>
              <a:defRPr sz="1157" b="1"/>
            </a:lvl7pPr>
            <a:lvl8pPr marL="2315169" indent="0">
              <a:buNone/>
              <a:defRPr sz="1157" b="1"/>
            </a:lvl8pPr>
            <a:lvl9pPr marL="2645908" indent="0">
              <a:buNone/>
              <a:defRPr sz="1157" b="1"/>
            </a:lvl9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142739B0-932D-4E43-A871-586E86D63CDA}"/>
              </a:ext>
            </a:extLst>
          </p:cNvPr>
          <p:cNvSpPr txBox="1">
            <a:spLocks/>
          </p:cNvSpPr>
          <p:nvPr userDrawn="1"/>
        </p:nvSpPr>
        <p:spPr>
          <a:xfrm>
            <a:off x="4699115" y="1740025"/>
            <a:ext cx="2827111" cy="261521"/>
          </a:xfrm>
          <a:prstGeom prst="rect">
            <a:avLst/>
          </a:prstGeom>
        </p:spPr>
        <p:txBody>
          <a:bodyPr vert="horz" lIns="66151" tIns="33076" rIns="66151" bIns="33076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796" dirty="0">
                <a:solidFill>
                  <a:srgbClr val="8197A6"/>
                </a:solidFill>
                <a:latin typeface="Arial" charset="0"/>
                <a:ea typeface="Arial" charset="0"/>
                <a:cs typeface="Arial" charset="0"/>
              </a:rPr>
              <a:t>Produced by</a:t>
            </a:r>
            <a:endParaRPr lang="en-US" sz="796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495EE1E9-8C9C-4791-ADEC-8A6CB2EB49B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699115" y="4406774"/>
            <a:ext cx="2827111" cy="4235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1500" b="0" baseline="0">
                <a:solidFill>
                  <a:srgbClr val="003249"/>
                </a:solidFill>
                <a:latin typeface="Arial" charset="0"/>
                <a:ea typeface="Arial" charset="0"/>
                <a:cs typeface="Arial" charset="0"/>
              </a:defRPr>
            </a:lvl1pPr>
            <a:lvl2pPr marL="330738" indent="0">
              <a:buNone/>
              <a:defRPr sz="1447" b="1"/>
            </a:lvl2pPr>
            <a:lvl3pPr marL="661477" indent="0">
              <a:buNone/>
              <a:defRPr sz="1302" b="1"/>
            </a:lvl3pPr>
            <a:lvl4pPr marL="992215" indent="0">
              <a:buNone/>
              <a:defRPr sz="1157" b="1"/>
            </a:lvl4pPr>
            <a:lvl5pPr marL="1322954" indent="0">
              <a:buNone/>
              <a:defRPr sz="1157" b="1"/>
            </a:lvl5pPr>
            <a:lvl6pPr marL="1653692" indent="0">
              <a:buNone/>
              <a:defRPr sz="1157" b="1"/>
            </a:lvl6pPr>
            <a:lvl7pPr marL="1984431" indent="0">
              <a:buNone/>
              <a:defRPr sz="1157" b="1"/>
            </a:lvl7pPr>
            <a:lvl8pPr marL="2315169" indent="0">
              <a:buNone/>
              <a:defRPr sz="1157" b="1"/>
            </a:lvl8pPr>
            <a:lvl9pPr marL="2645908" indent="0">
              <a:buNone/>
              <a:defRPr sz="1157" b="1"/>
            </a:lvl9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57404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56319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4400593" y="6096000"/>
            <a:ext cx="6551036" cy="2400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Airbus RT Days | 17+18 Nov 2016</a:t>
            </a:r>
            <a:endParaRPr lang="en-GB" dirty="0"/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0992282" y="6087316"/>
            <a:ext cx="934642" cy="257369"/>
          </a:xfrm>
          <a:prstGeom prst="rect">
            <a:avLst/>
          </a:prstGeom>
        </p:spPr>
        <p:txBody>
          <a:bodyPr vert="horz" wrap="square" lIns="36000" tIns="36000" rIns="36000" bIns="36000" rtlCol="0" anchor="ctr">
            <a:sp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/>
              <a:t>Slide </a:t>
            </a:r>
            <a:fld id="{01B6CDE2-F6E7-4726-9EB5-0DAC8452C9C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191303" y="962026"/>
            <a:ext cx="11735621" cy="49529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30323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361" y="306926"/>
            <a:ext cx="8159208" cy="5745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25357" y="1672173"/>
            <a:ext cx="4952120" cy="43210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6100879" y="1672173"/>
            <a:ext cx="4955488" cy="4321023"/>
          </a:xfrm>
        </p:spPr>
        <p:txBody>
          <a:bodyPr/>
          <a:lstStyle/>
          <a:p>
            <a:pPr lvl="0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0478561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F73144F-B6DA-43DE-8986-0AB5D2CDA4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154800"/>
            <a:ext cx="10108800" cy="565200"/>
          </a:xfrm>
        </p:spPr>
        <p:txBody>
          <a:bodyPr/>
          <a:lstStyle>
            <a:lvl1pPr algn="l">
              <a:defRPr sz="30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4E70818-9563-4F06-956D-FEFEF006586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18262" y="882000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altLang="en-US" noProof="0" dirty="0"/>
              <a:t>Click to edit Master text styles</a:t>
            </a:r>
          </a:p>
          <a:p>
            <a:pPr lvl="1"/>
            <a:r>
              <a:rPr lang="en-GB" altLang="en-US" noProof="0" dirty="0"/>
              <a:t>Second level</a:t>
            </a:r>
          </a:p>
          <a:p>
            <a:pPr lvl="2"/>
            <a:r>
              <a:rPr lang="en-GB" altLang="en-US" noProof="0" dirty="0"/>
              <a:t>Third level</a:t>
            </a:r>
          </a:p>
          <a:p>
            <a:pPr lvl="3"/>
            <a:r>
              <a:rPr lang="en-GB" altLang="en-US" noProof="0" dirty="0"/>
              <a:t>Fourth level</a:t>
            </a:r>
          </a:p>
          <a:p>
            <a:pPr lvl="4"/>
            <a:r>
              <a:rPr lang="en-GB" altLang="en-US" noProof="0" dirty="0"/>
              <a:t>Fifth level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4C1914C-858A-4B0F-850A-1FE5BA427F1A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rgbClr val="00324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0652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G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91">
            <a:extLst>
              <a:ext uri="{FF2B5EF4-FFF2-40B4-BE49-F238E27FC236}">
                <a16:creationId xmlns:a16="http://schemas.microsoft.com/office/drawing/2014/main" id="{AE1A4AD3-76D1-0746-83B3-49CBFBCC3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613"/>
          <a:stretch/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34" name="Rectangle 38">
            <a:extLst>
              <a:ext uri="{FF2B5EF4-FFF2-40B4-BE49-F238E27FC236}">
                <a16:creationId xmlns:a16="http://schemas.microsoft.com/office/drawing/2014/main" id="{9C759BF4-95BD-4497-8F73-35566BC9CAF7}"/>
              </a:ext>
            </a:extLst>
          </p:cNvPr>
          <p:cNvSpPr/>
          <p:nvPr userDrawn="1"/>
        </p:nvSpPr>
        <p:spPr>
          <a:xfrm>
            <a:off x="-1" y="0"/>
            <a:ext cx="12222000" cy="6858000"/>
          </a:xfrm>
          <a:prstGeom prst="rect">
            <a:avLst/>
          </a:prstGeom>
          <a:solidFill>
            <a:srgbClr val="00324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lt1">
                  <a:alpha val="60000"/>
                </a:schemeClr>
              </a:solidFill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600" y="882000"/>
            <a:ext cx="11764800" cy="532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pic>
        <p:nvPicPr>
          <p:cNvPr id="32" name="Picture 58">
            <a:extLst>
              <a:ext uri="{FF2B5EF4-FFF2-40B4-BE49-F238E27FC236}">
                <a16:creationId xmlns:a16="http://schemas.microsoft.com/office/drawing/2014/main" id="{A9766FEA-5C39-42C1-9AEE-A80D8B6D13B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1489" y="-216085"/>
            <a:ext cx="2093892" cy="1314000"/>
          </a:xfrm>
          <a:prstGeom prst="rect">
            <a:avLst/>
          </a:prstGeom>
        </p:spPr>
      </p:pic>
      <p:sp>
        <p:nvSpPr>
          <p:cNvPr id="5" name="Text Box 38">
            <a:extLst>
              <a:ext uri="{FF2B5EF4-FFF2-40B4-BE49-F238E27FC236}">
                <a16:creationId xmlns:a16="http://schemas.microsoft.com/office/drawing/2014/main" id="{7EAA3B37-8161-430C-A74C-2E26E270DE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05939" y="6201716"/>
            <a:ext cx="375149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/>
          <a:p>
            <a:pPr lvl="2" algn="r">
              <a:spcBef>
                <a:spcPct val="50000"/>
              </a:spcBef>
            </a:pPr>
            <a:fld id="{BBA2E11D-44E1-43DD-A173-928128880055}" type="slidenum">
              <a:rPr lang="en-GB" sz="800" noProof="1" smtClean="0">
                <a:solidFill>
                  <a:srgbClr val="8197A6"/>
                </a:solidFill>
                <a:latin typeface="Arial" charset="0"/>
                <a:ea typeface="Arial" charset="0"/>
                <a:cs typeface="Arial" charset="0"/>
              </a:rPr>
              <a:pPr lvl="2" algn="r">
                <a:spcBef>
                  <a:spcPct val="50000"/>
                </a:spcBef>
              </a:pPr>
              <a:t>‹#›</a:t>
            </a:fld>
            <a:endParaRPr lang="en-GB" sz="800" b="0" i="0" noProof="0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01D0BD0C-90FA-4A65-A211-20F51E262112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E218FD4-D33E-4CCA-83D9-138CB8B5B440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Group 63">
            <a:extLst>
              <a:ext uri="{FF2B5EF4-FFF2-40B4-BE49-F238E27FC236}">
                <a16:creationId xmlns:a16="http://schemas.microsoft.com/office/drawing/2014/main" id="{61873755-77D2-7D48-99A1-3F0D7902F7E5}"/>
              </a:ext>
            </a:extLst>
          </p:cNvPr>
          <p:cNvGrpSpPr/>
          <p:nvPr userDrawn="1"/>
        </p:nvGrpSpPr>
        <p:grpSpPr>
          <a:xfrm>
            <a:off x="226688" y="6569736"/>
            <a:ext cx="9628745" cy="144114"/>
            <a:chOff x="1076500" y="4469696"/>
            <a:chExt cx="9628745" cy="144114"/>
          </a:xfrm>
        </p:grpSpPr>
        <p:pic>
          <p:nvPicPr>
            <p:cNvPr id="65" name="Picture 64" descr="de.png">
              <a:extLst>
                <a:ext uri="{FF2B5EF4-FFF2-40B4-BE49-F238E27FC236}">
                  <a16:creationId xmlns:a16="http://schemas.microsoft.com/office/drawing/2014/main" id="{E193B19F-9EA7-C04A-B6E1-E8493812339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5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6" name="Picture 65" descr="at.png">
              <a:extLst>
                <a:ext uri="{FF2B5EF4-FFF2-40B4-BE49-F238E27FC236}">
                  <a16:creationId xmlns:a16="http://schemas.microsoft.com/office/drawing/2014/main" id="{BE4D4226-1484-894D-A57B-DF3CA0AEEA8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76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7" name="Picture 66" descr="be.png">
              <a:extLst>
                <a:ext uri="{FF2B5EF4-FFF2-40B4-BE49-F238E27FC236}">
                  <a16:creationId xmlns:a16="http://schemas.microsoft.com/office/drawing/2014/main" id="{CEB1C35B-A1B4-0D49-9F9A-EBE869AA06A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87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8" name="Picture 67" descr="dk.png">
              <a:extLst>
                <a:ext uri="{FF2B5EF4-FFF2-40B4-BE49-F238E27FC236}">
                  <a16:creationId xmlns:a16="http://schemas.microsoft.com/office/drawing/2014/main" id="{77471C13-DD1F-3A45-BC46-C08FDA20333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99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9" name="Picture 68" descr="es.png">
              <a:extLst>
                <a:ext uri="{FF2B5EF4-FFF2-40B4-BE49-F238E27FC236}">
                  <a16:creationId xmlns:a16="http://schemas.microsoft.com/office/drawing/2014/main" id="{19BEDE25-37C8-C04F-A9F9-4836374CE6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10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0" name="Picture 69" descr="ee.png">
              <a:extLst>
                <a:ext uri="{FF2B5EF4-FFF2-40B4-BE49-F238E27FC236}">
                  <a16:creationId xmlns:a16="http://schemas.microsoft.com/office/drawing/2014/main" id="{731ED53B-A8E5-8746-8B18-868E393980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22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1" name="Picture 70" descr="fi.png">
              <a:extLst>
                <a:ext uri="{FF2B5EF4-FFF2-40B4-BE49-F238E27FC236}">
                  <a16:creationId xmlns:a16="http://schemas.microsoft.com/office/drawing/2014/main" id="{3DD470AD-8BA3-354E-96A9-EACC81BA73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33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2" name="Picture 71" descr="fr.png">
              <a:extLst>
                <a:ext uri="{FF2B5EF4-FFF2-40B4-BE49-F238E27FC236}">
                  <a16:creationId xmlns:a16="http://schemas.microsoft.com/office/drawing/2014/main" id="{7488A28E-83DC-D84A-AF92-F323BB68BD0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4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3" name="Picture 72" descr="gr.png">
              <a:extLst>
                <a:ext uri="{FF2B5EF4-FFF2-40B4-BE49-F238E27FC236}">
                  <a16:creationId xmlns:a16="http://schemas.microsoft.com/office/drawing/2014/main" id="{7BE53EFB-834C-B148-BA0D-1101E67FD5E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56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4" name="Picture 73" descr="hu.png">
              <a:extLst>
                <a:ext uri="{FF2B5EF4-FFF2-40B4-BE49-F238E27FC236}">
                  <a16:creationId xmlns:a16="http://schemas.microsoft.com/office/drawing/2014/main" id="{7B981BCF-7994-754E-94CB-E04B6C9FA6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67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5" name="Picture 74" descr="ie.png">
              <a:extLst>
                <a:ext uri="{FF2B5EF4-FFF2-40B4-BE49-F238E27FC236}">
                  <a16:creationId xmlns:a16="http://schemas.microsoft.com/office/drawing/2014/main" id="{03DCBA8B-803C-A244-8E76-CDA502AB18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79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6" name="Picture 75" descr="it.png">
              <a:extLst>
                <a:ext uri="{FF2B5EF4-FFF2-40B4-BE49-F238E27FC236}">
                  <a16:creationId xmlns:a16="http://schemas.microsoft.com/office/drawing/2014/main" id="{8ACC76C5-A2F5-BB42-863E-CDED5BB6304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90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7" name="Picture 76" descr="lu.png">
              <a:extLst>
                <a:ext uri="{FF2B5EF4-FFF2-40B4-BE49-F238E27FC236}">
                  <a16:creationId xmlns:a16="http://schemas.microsoft.com/office/drawing/2014/main" id="{B08DA397-697F-DF44-9F75-47F9E99D8F1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01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8" name="Picture 77" descr="no.png">
              <a:extLst>
                <a:ext uri="{FF2B5EF4-FFF2-40B4-BE49-F238E27FC236}">
                  <a16:creationId xmlns:a16="http://schemas.microsoft.com/office/drawing/2014/main" id="{8253A672-7057-114B-A847-EFB1DC755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13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9" name="Picture 78" descr="nl.png">
              <a:extLst>
                <a:ext uri="{FF2B5EF4-FFF2-40B4-BE49-F238E27FC236}">
                  <a16:creationId xmlns:a16="http://schemas.microsoft.com/office/drawing/2014/main" id="{701C9B59-FE02-FC4A-A5B9-B6769E324D0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24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0" name="Picture 79" descr="pl.png">
              <a:extLst>
                <a:ext uri="{FF2B5EF4-FFF2-40B4-BE49-F238E27FC236}">
                  <a16:creationId xmlns:a16="http://schemas.microsoft.com/office/drawing/2014/main" id="{36F70CAB-D276-EF47-92BB-4323FF5968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36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1" name="Picture 80" descr="pt.png">
              <a:extLst>
                <a:ext uri="{FF2B5EF4-FFF2-40B4-BE49-F238E27FC236}">
                  <a16:creationId xmlns:a16="http://schemas.microsoft.com/office/drawing/2014/main" id="{C7F3D8B4-851A-AF49-B59B-8E8259E360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47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2" name="Picture 81" descr="cz.png">
              <a:extLst>
                <a:ext uri="{FF2B5EF4-FFF2-40B4-BE49-F238E27FC236}">
                  <a16:creationId xmlns:a16="http://schemas.microsoft.com/office/drawing/2014/main" id="{844C8E73-19C0-8645-BA2C-9A2AE13016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58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3" name="Picture 82" descr="ro.png">
              <a:extLst>
                <a:ext uri="{FF2B5EF4-FFF2-40B4-BE49-F238E27FC236}">
                  <a16:creationId xmlns:a16="http://schemas.microsoft.com/office/drawing/2014/main" id="{E654A66D-2732-E344-B843-6CE13AAC680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70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4" name="Picture 83" descr="se.png">
              <a:extLst>
                <a:ext uri="{FF2B5EF4-FFF2-40B4-BE49-F238E27FC236}">
                  <a16:creationId xmlns:a16="http://schemas.microsoft.com/office/drawing/2014/main" id="{A024F0CF-1EFB-9148-9695-6CAA150C58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993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5" name="Picture 84" descr="ch.png">
              <a:extLst>
                <a:ext uri="{FF2B5EF4-FFF2-40B4-BE49-F238E27FC236}">
                  <a16:creationId xmlns:a16="http://schemas.microsoft.com/office/drawing/2014/main" id="{AA23EA42-BF26-D747-A010-8F9D8D9057C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70442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6" name="Picture 85" descr="uk.png">
              <a:extLst>
                <a:ext uri="{FF2B5EF4-FFF2-40B4-BE49-F238E27FC236}">
                  <a16:creationId xmlns:a16="http://schemas.microsoft.com/office/drawing/2014/main" id="{8CFFF940-BC23-CD46-9090-334560F7BA9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81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20AB05E4-2BE8-DE46-B436-FE570335B0F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8598" y="4469696"/>
              <a:ext cx="216000" cy="144000"/>
            </a:xfrm>
            <a:prstGeom prst="rect">
              <a:avLst/>
            </a:prstGeom>
          </p:spPr>
        </p:pic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2D163D4C-EE71-9744-BE99-D166BF8ADE7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8"/>
            <a:stretch>
              <a:fillRect/>
            </a:stretch>
          </p:blipFill>
          <p:spPr>
            <a:xfrm>
              <a:off x="9768386" y="4469696"/>
              <a:ext cx="216000" cy="144000"/>
            </a:xfrm>
            <a:prstGeom prst="rect">
              <a:avLst/>
            </a:prstGeom>
          </p:spPr>
        </p:pic>
        <p:pic>
          <p:nvPicPr>
            <p:cNvPr id="89" name="Picture 88" descr="ca.png">
              <a:extLst>
                <a:ext uri="{FF2B5EF4-FFF2-40B4-BE49-F238E27FC236}">
                  <a16:creationId xmlns:a16="http://schemas.microsoft.com/office/drawing/2014/main" id="{A559A498-3191-894A-810C-BD4AE5EEB4C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89245" y="4469696"/>
              <a:ext cx="216000" cy="14280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0" name="Picture 89" descr="si.png">
              <a:extLst>
                <a:ext uri="{FF2B5EF4-FFF2-40B4-BE49-F238E27FC236}">
                  <a16:creationId xmlns:a16="http://schemas.microsoft.com/office/drawing/2014/main" id="{A0422BBB-5084-E44D-8BE9-72C53820AD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174" y="4469696"/>
              <a:ext cx="217284" cy="143656"/>
            </a:xfrm>
            <a:prstGeom prst="rect">
              <a:avLst/>
            </a:prstGeom>
          </p:spPr>
        </p:pic>
      </p:grpSp>
      <p:pic>
        <p:nvPicPr>
          <p:cNvPr id="91" name="Picture 90">
            <a:extLst>
              <a:ext uri="{FF2B5EF4-FFF2-40B4-BE49-F238E27FC236}">
                <a16:creationId xmlns:a16="http://schemas.microsoft.com/office/drawing/2014/main" id="{AD8FAFFC-0223-1740-BEBD-B739458582D9}"/>
              </a:ext>
            </a:extLst>
          </p:cNvPr>
          <p:cNvPicPr>
            <a:picLocks noChangeAspect="1"/>
          </p:cNvPicPr>
          <p:nvPr userDrawn="1"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245" y="6585917"/>
            <a:ext cx="1636920" cy="105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659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7" hidden="1">
            <a:extLst>
              <a:ext uri="{FF2B5EF4-FFF2-40B4-BE49-F238E27FC236}">
                <a16:creationId xmlns:a16="http://schemas.microsoft.com/office/drawing/2014/main" id="{978F2107-068F-4327-9136-6EB3073A4403}"/>
              </a:ext>
            </a:extLst>
          </p:cNvPr>
          <p:cNvGrpSpPr/>
          <p:nvPr userDrawn="1"/>
        </p:nvGrpSpPr>
        <p:grpSpPr>
          <a:xfrm>
            <a:off x="443470" y="3456849"/>
            <a:ext cx="11852806" cy="2970388"/>
            <a:chOff x="442260" y="3600153"/>
            <a:chExt cx="11820483" cy="2970388"/>
          </a:xfrm>
        </p:grpSpPr>
        <p:cxnSp>
          <p:nvCxnSpPr>
            <p:cNvPr id="7" name="Straight Connector 38">
              <a:extLst>
                <a:ext uri="{FF2B5EF4-FFF2-40B4-BE49-F238E27FC236}">
                  <a16:creationId xmlns:a16="http://schemas.microsoft.com/office/drawing/2014/main" id="{B5909EFF-FFE7-4DCA-BB35-2930538F8575}"/>
                </a:ext>
              </a:extLst>
            </p:cNvPr>
            <p:cNvCxnSpPr/>
            <p:nvPr userDrawn="1"/>
          </p:nvCxnSpPr>
          <p:spPr>
            <a:xfrm flipV="1">
              <a:off x="9302285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39">
              <a:extLst>
                <a:ext uri="{FF2B5EF4-FFF2-40B4-BE49-F238E27FC236}">
                  <a16:creationId xmlns:a16="http://schemas.microsoft.com/office/drawing/2014/main" id="{BBF66BD5-8EBB-4321-AEA7-778A769BCD0F}"/>
                </a:ext>
              </a:extLst>
            </p:cNvPr>
            <p:cNvCxnSpPr/>
            <p:nvPr userDrawn="1"/>
          </p:nvCxnSpPr>
          <p:spPr>
            <a:xfrm flipV="1">
              <a:off x="8773056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40">
              <a:extLst>
                <a:ext uri="{FF2B5EF4-FFF2-40B4-BE49-F238E27FC236}">
                  <a16:creationId xmlns:a16="http://schemas.microsoft.com/office/drawing/2014/main" id="{B6105F55-6F73-4EAC-A6FE-341C1EDD082D}"/>
                </a:ext>
              </a:extLst>
            </p:cNvPr>
            <p:cNvCxnSpPr/>
            <p:nvPr userDrawn="1"/>
          </p:nvCxnSpPr>
          <p:spPr>
            <a:xfrm flipV="1">
              <a:off x="8235524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41">
              <a:extLst>
                <a:ext uri="{FF2B5EF4-FFF2-40B4-BE49-F238E27FC236}">
                  <a16:creationId xmlns:a16="http://schemas.microsoft.com/office/drawing/2014/main" id="{231C4A1D-0D18-4C45-8CD2-9B482D211697}"/>
                </a:ext>
              </a:extLst>
            </p:cNvPr>
            <p:cNvCxnSpPr/>
            <p:nvPr userDrawn="1"/>
          </p:nvCxnSpPr>
          <p:spPr>
            <a:xfrm flipV="1">
              <a:off x="786603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42">
              <a:extLst>
                <a:ext uri="{FF2B5EF4-FFF2-40B4-BE49-F238E27FC236}">
                  <a16:creationId xmlns:a16="http://schemas.microsoft.com/office/drawing/2014/main" id="{887B699A-26D9-4993-847C-C919922EE7EC}"/>
                </a:ext>
              </a:extLst>
            </p:cNvPr>
            <p:cNvCxnSpPr/>
            <p:nvPr userDrawn="1"/>
          </p:nvCxnSpPr>
          <p:spPr>
            <a:xfrm flipV="1">
              <a:off x="7498863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43">
              <a:extLst>
                <a:ext uri="{FF2B5EF4-FFF2-40B4-BE49-F238E27FC236}">
                  <a16:creationId xmlns:a16="http://schemas.microsoft.com/office/drawing/2014/main" id="{2861B340-F5C1-4BA1-BA98-8D650473066B}"/>
                </a:ext>
              </a:extLst>
            </p:cNvPr>
            <p:cNvCxnSpPr/>
            <p:nvPr userDrawn="1"/>
          </p:nvCxnSpPr>
          <p:spPr>
            <a:xfrm flipV="1">
              <a:off x="7127208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44">
              <a:extLst>
                <a:ext uri="{FF2B5EF4-FFF2-40B4-BE49-F238E27FC236}">
                  <a16:creationId xmlns:a16="http://schemas.microsoft.com/office/drawing/2014/main" id="{C3568F9F-131F-4452-A304-F5E5399BCD8C}"/>
                </a:ext>
              </a:extLst>
            </p:cNvPr>
            <p:cNvCxnSpPr/>
            <p:nvPr userDrawn="1"/>
          </p:nvCxnSpPr>
          <p:spPr>
            <a:xfrm flipV="1">
              <a:off x="6758651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45">
              <a:extLst>
                <a:ext uri="{FF2B5EF4-FFF2-40B4-BE49-F238E27FC236}">
                  <a16:creationId xmlns:a16="http://schemas.microsoft.com/office/drawing/2014/main" id="{CF836D01-B716-45B7-86B0-7412F0310BC3}"/>
                </a:ext>
              </a:extLst>
            </p:cNvPr>
            <p:cNvCxnSpPr/>
            <p:nvPr userDrawn="1"/>
          </p:nvCxnSpPr>
          <p:spPr>
            <a:xfrm flipV="1">
              <a:off x="6389469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46">
              <a:extLst>
                <a:ext uri="{FF2B5EF4-FFF2-40B4-BE49-F238E27FC236}">
                  <a16:creationId xmlns:a16="http://schemas.microsoft.com/office/drawing/2014/main" id="{456D7560-3022-407D-A56A-387D1CF7CBBE}"/>
                </a:ext>
              </a:extLst>
            </p:cNvPr>
            <p:cNvCxnSpPr/>
            <p:nvPr userDrawn="1"/>
          </p:nvCxnSpPr>
          <p:spPr>
            <a:xfrm flipV="1">
              <a:off x="6009868" y="3607282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47">
              <a:extLst>
                <a:ext uri="{FF2B5EF4-FFF2-40B4-BE49-F238E27FC236}">
                  <a16:creationId xmlns:a16="http://schemas.microsoft.com/office/drawing/2014/main" id="{C7A0A529-063D-45DD-8385-C74DBDC59E7E}"/>
                </a:ext>
              </a:extLst>
            </p:cNvPr>
            <p:cNvCxnSpPr/>
            <p:nvPr userDrawn="1"/>
          </p:nvCxnSpPr>
          <p:spPr>
            <a:xfrm flipV="1">
              <a:off x="5643989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48">
              <a:extLst>
                <a:ext uri="{FF2B5EF4-FFF2-40B4-BE49-F238E27FC236}">
                  <a16:creationId xmlns:a16="http://schemas.microsoft.com/office/drawing/2014/main" id="{A931E34D-B55F-40AD-83AF-7163B7D714F7}"/>
                </a:ext>
              </a:extLst>
            </p:cNvPr>
            <p:cNvCxnSpPr/>
            <p:nvPr userDrawn="1"/>
          </p:nvCxnSpPr>
          <p:spPr>
            <a:xfrm flipV="1">
              <a:off x="5269261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49">
              <a:extLst>
                <a:ext uri="{FF2B5EF4-FFF2-40B4-BE49-F238E27FC236}">
                  <a16:creationId xmlns:a16="http://schemas.microsoft.com/office/drawing/2014/main" id="{85C0AB43-36CD-4E1C-BBD6-F6E40C7E2D07}"/>
                </a:ext>
              </a:extLst>
            </p:cNvPr>
            <p:cNvCxnSpPr/>
            <p:nvPr userDrawn="1"/>
          </p:nvCxnSpPr>
          <p:spPr>
            <a:xfrm flipV="1">
              <a:off x="488966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50">
              <a:extLst>
                <a:ext uri="{FF2B5EF4-FFF2-40B4-BE49-F238E27FC236}">
                  <a16:creationId xmlns:a16="http://schemas.microsoft.com/office/drawing/2014/main" id="{78CD91FC-28C9-4AC7-87D2-3236ADA79432}"/>
                </a:ext>
              </a:extLst>
            </p:cNvPr>
            <p:cNvCxnSpPr/>
            <p:nvPr userDrawn="1"/>
          </p:nvCxnSpPr>
          <p:spPr>
            <a:xfrm flipV="1">
              <a:off x="4523327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51">
              <a:extLst>
                <a:ext uri="{FF2B5EF4-FFF2-40B4-BE49-F238E27FC236}">
                  <a16:creationId xmlns:a16="http://schemas.microsoft.com/office/drawing/2014/main" id="{43CC5094-48A5-4786-A10E-9CE8FDA8F34F}"/>
                </a:ext>
              </a:extLst>
            </p:cNvPr>
            <p:cNvCxnSpPr/>
            <p:nvPr userDrawn="1"/>
          </p:nvCxnSpPr>
          <p:spPr>
            <a:xfrm flipV="1">
              <a:off x="4155926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52">
              <a:extLst>
                <a:ext uri="{FF2B5EF4-FFF2-40B4-BE49-F238E27FC236}">
                  <a16:creationId xmlns:a16="http://schemas.microsoft.com/office/drawing/2014/main" id="{B1CF75A4-9F1F-48F6-AFDA-C7897F2C1B55}"/>
                </a:ext>
              </a:extLst>
            </p:cNvPr>
            <p:cNvCxnSpPr/>
            <p:nvPr userDrawn="1"/>
          </p:nvCxnSpPr>
          <p:spPr>
            <a:xfrm flipV="1">
              <a:off x="3786582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53">
              <a:extLst>
                <a:ext uri="{FF2B5EF4-FFF2-40B4-BE49-F238E27FC236}">
                  <a16:creationId xmlns:a16="http://schemas.microsoft.com/office/drawing/2014/main" id="{D8B3EC32-3BCC-4CF3-A8AB-D5695C387FB1}"/>
                </a:ext>
              </a:extLst>
            </p:cNvPr>
            <p:cNvCxnSpPr/>
            <p:nvPr userDrawn="1"/>
          </p:nvCxnSpPr>
          <p:spPr>
            <a:xfrm flipV="1">
              <a:off x="342049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54">
              <a:extLst>
                <a:ext uri="{FF2B5EF4-FFF2-40B4-BE49-F238E27FC236}">
                  <a16:creationId xmlns:a16="http://schemas.microsoft.com/office/drawing/2014/main" id="{646D2636-826F-4188-AECD-8E9F547C330E}"/>
                </a:ext>
              </a:extLst>
            </p:cNvPr>
            <p:cNvCxnSpPr/>
            <p:nvPr userDrawn="1"/>
          </p:nvCxnSpPr>
          <p:spPr>
            <a:xfrm flipV="1">
              <a:off x="3051095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55">
              <a:extLst>
                <a:ext uri="{FF2B5EF4-FFF2-40B4-BE49-F238E27FC236}">
                  <a16:creationId xmlns:a16="http://schemas.microsoft.com/office/drawing/2014/main" id="{D5190618-4665-4F2E-8844-020AD30239F6}"/>
                </a:ext>
              </a:extLst>
            </p:cNvPr>
            <p:cNvCxnSpPr/>
            <p:nvPr userDrawn="1"/>
          </p:nvCxnSpPr>
          <p:spPr>
            <a:xfrm flipV="1">
              <a:off x="2674287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56">
              <a:extLst>
                <a:ext uri="{FF2B5EF4-FFF2-40B4-BE49-F238E27FC236}">
                  <a16:creationId xmlns:a16="http://schemas.microsoft.com/office/drawing/2014/main" id="{E501E497-7672-440E-967B-911C1D6B4B10}"/>
                </a:ext>
              </a:extLst>
            </p:cNvPr>
            <p:cNvCxnSpPr/>
            <p:nvPr userDrawn="1"/>
          </p:nvCxnSpPr>
          <p:spPr>
            <a:xfrm flipV="1">
              <a:off x="230853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57">
              <a:extLst>
                <a:ext uri="{FF2B5EF4-FFF2-40B4-BE49-F238E27FC236}">
                  <a16:creationId xmlns:a16="http://schemas.microsoft.com/office/drawing/2014/main" id="{8A688C29-83E0-4CC9-A8C5-B6B30A57710C}"/>
                </a:ext>
              </a:extLst>
            </p:cNvPr>
            <p:cNvCxnSpPr/>
            <p:nvPr userDrawn="1"/>
          </p:nvCxnSpPr>
          <p:spPr>
            <a:xfrm flipV="1">
              <a:off x="193107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58">
              <a:extLst>
                <a:ext uri="{FF2B5EF4-FFF2-40B4-BE49-F238E27FC236}">
                  <a16:creationId xmlns:a16="http://schemas.microsoft.com/office/drawing/2014/main" id="{8D3348AE-2C08-472A-92E4-12BF79B738D1}"/>
                </a:ext>
              </a:extLst>
            </p:cNvPr>
            <p:cNvCxnSpPr/>
            <p:nvPr userDrawn="1"/>
          </p:nvCxnSpPr>
          <p:spPr>
            <a:xfrm flipV="1">
              <a:off x="1558445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59">
              <a:extLst>
                <a:ext uri="{FF2B5EF4-FFF2-40B4-BE49-F238E27FC236}">
                  <a16:creationId xmlns:a16="http://schemas.microsoft.com/office/drawing/2014/main" id="{D93531AE-9D57-49CA-BC46-F7384685F786}"/>
                </a:ext>
              </a:extLst>
            </p:cNvPr>
            <p:cNvCxnSpPr/>
            <p:nvPr userDrawn="1"/>
          </p:nvCxnSpPr>
          <p:spPr>
            <a:xfrm flipV="1">
              <a:off x="1188389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60">
              <a:extLst>
                <a:ext uri="{FF2B5EF4-FFF2-40B4-BE49-F238E27FC236}">
                  <a16:creationId xmlns:a16="http://schemas.microsoft.com/office/drawing/2014/main" id="{6130565B-76F2-434C-8896-54E337D6B462}"/>
                </a:ext>
              </a:extLst>
            </p:cNvPr>
            <p:cNvCxnSpPr/>
            <p:nvPr userDrawn="1"/>
          </p:nvCxnSpPr>
          <p:spPr>
            <a:xfrm flipV="1">
              <a:off x="814086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61">
              <a:extLst>
                <a:ext uri="{FF2B5EF4-FFF2-40B4-BE49-F238E27FC236}">
                  <a16:creationId xmlns:a16="http://schemas.microsoft.com/office/drawing/2014/main" id="{A0D45B84-40CC-46CF-ACE4-C3A1732817B3}"/>
                </a:ext>
              </a:extLst>
            </p:cNvPr>
            <p:cNvCxnSpPr/>
            <p:nvPr userDrawn="1"/>
          </p:nvCxnSpPr>
          <p:spPr>
            <a:xfrm flipV="1">
              <a:off x="44226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600" y="882000"/>
            <a:ext cx="11764800" cy="532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EA3B2CC-22C7-4C59-85A3-CCCBA769164E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5278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3D3CCAE-5E68-40B7-96F4-1867CB3C21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graphicFrame>
        <p:nvGraphicFramePr>
          <p:cNvPr id="3" name="Chart 62">
            <a:extLst>
              <a:ext uri="{FF2B5EF4-FFF2-40B4-BE49-F238E27FC236}">
                <a16:creationId xmlns:a16="http://schemas.microsoft.com/office/drawing/2014/main" id="{F74DFCCB-83DE-47F4-9FF3-8FAEE5BF92D8}"/>
              </a:ext>
            </a:extLst>
          </p:cNvPr>
          <p:cNvGraphicFramePr/>
          <p:nvPr userDrawn="1"/>
        </p:nvGraphicFramePr>
        <p:xfrm>
          <a:off x="279036" y="1321782"/>
          <a:ext cx="11656060" cy="46238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62">
            <a:extLst>
              <a:ext uri="{FF2B5EF4-FFF2-40B4-BE49-F238E27FC236}">
                <a16:creationId xmlns:a16="http://schemas.microsoft.com/office/drawing/2014/main" id="{1D3688BC-A29F-4FC4-A11A-398FE4188E1F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739158341"/>
              </p:ext>
            </p:extLst>
          </p:nvPr>
        </p:nvGraphicFramePr>
        <p:xfrm>
          <a:off x="278274" y="1348840"/>
          <a:ext cx="11624275" cy="4718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4C25CBC-BE3D-46D1-BD43-1C74BF3C2783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18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300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300"/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00"/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300"/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00"/>
                            </p:stCondLst>
                            <p:childTnLst>
                              <p:par>
                                <p:cTn id="6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300"/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6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00"/>
                            </p:stCondLst>
                            <p:childTnLst>
                              <p:par>
                                <p:cTn id="6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300"/>
                                        <p:tgtEl>
                                          <p:spTgt spid="6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100"/>
                            </p:stCondLst>
                            <p:childTnLst>
                              <p:par>
                                <p:cTn id="7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300"/>
                                        <p:tgtEl>
                                          <p:spTgt spid="6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400"/>
                            </p:stCondLst>
                            <p:childTnLst>
                              <p:par>
                                <p:cTn id="7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300"/>
                                        <p:tgtEl>
                                          <p:spTgt spid="6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700"/>
                            </p:stCondLst>
                            <p:childTnLst>
                              <p:par>
                                <p:cTn id="8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300"/>
                                        <p:tgtEl>
                                          <p:spTgt spid="6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300"/>
                                        <p:tgtEl>
                                          <p:spTgt spid="6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300"/>
                            </p:stCondLst>
                            <p:childTnLst>
                              <p:par>
                                <p:cTn id="8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300"/>
                                        <p:tgtEl>
                                          <p:spTgt spid="6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600"/>
                            </p:stCondLst>
                            <p:childTnLst>
                              <p:par>
                                <p:cTn id="9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300"/>
                                        <p:tgtEl>
                                          <p:spTgt spid="6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900"/>
                            </p:stCondLst>
                            <p:childTnLst>
                              <p:par>
                                <p:cTn id="9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300"/>
                                        <p:tgtEl>
                                          <p:spTgt spid="6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00"/>
                            </p:stCondLst>
                            <p:childTnLst>
                              <p:par>
                                <p:cTn id="10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300"/>
                                        <p:tgtEl>
                                          <p:spTgt spid="6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300"/>
                                        <p:tgtEl>
                                          <p:spTgt spid="6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category"/>
        </p:bldSub>
      </p:bldGraphic>
      <p:bldGraphic spid="6" grpId="0">
        <p:bldSub>
          <a:bldChart bld="category"/>
        </p:bldSub>
      </p:bldGraphic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A1B31BE-8F00-4FD0-B83D-49F14B7AAC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graphicFrame>
        <p:nvGraphicFramePr>
          <p:cNvPr id="3" name="Chart 62">
            <a:extLst>
              <a:ext uri="{FF2B5EF4-FFF2-40B4-BE49-F238E27FC236}">
                <a16:creationId xmlns:a16="http://schemas.microsoft.com/office/drawing/2014/main" id="{ACF06B11-18F4-4720-A183-165C1FB85F61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238956742"/>
              </p:ext>
            </p:extLst>
          </p:nvPr>
        </p:nvGraphicFramePr>
        <p:xfrm>
          <a:off x="279036" y="1219353"/>
          <a:ext cx="11656060" cy="4735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CE83576-B81F-4D84-AFEF-710D604A14CD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012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300"/>
                                        <p:tgtEl>
                                          <p:spTgt spid="3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3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3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3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300"/>
                                        <p:tgtEl>
                                          <p:spTgt spid="3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00"/>
                                        <p:tgtEl>
                                          <p:spTgt spid="3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300"/>
                                        <p:tgtEl>
                                          <p:spTgt spid="3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00"/>
                            </p:stCondLst>
                            <p:childTnLst>
                              <p:par>
                                <p:cTn id="6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300"/>
                                        <p:tgtEl>
                                          <p:spTgt spid="3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3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00"/>
                            </p:stCondLst>
                            <p:childTnLst>
                              <p:par>
                                <p:cTn id="6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300"/>
                                        <p:tgtEl>
                                          <p:spTgt spid="3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100"/>
                            </p:stCondLst>
                            <p:childTnLst>
                              <p:par>
                                <p:cTn id="7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300"/>
                                        <p:tgtEl>
                                          <p:spTgt spid="3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400"/>
                            </p:stCondLst>
                            <p:childTnLst>
                              <p:par>
                                <p:cTn id="7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300"/>
                                        <p:tgtEl>
                                          <p:spTgt spid="3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700"/>
                            </p:stCondLst>
                            <p:childTnLst>
                              <p:par>
                                <p:cTn id="8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300"/>
                                        <p:tgtEl>
                                          <p:spTgt spid="3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300"/>
                                        <p:tgtEl>
                                          <p:spTgt spid="3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300"/>
                            </p:stCondLst>
                            <p:childTnLst>
                              <p:par>
                                <p:cTn id="8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300"/>
                                        <p:tgtEl>
                                          <p:spTgt spid="3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600"/>
                            </p:stCondLst>
                            <p:childTnLst>
                              <p:par>
                                <p:cTn id="9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300"/>
                                        <p:tgtEl>
                                          <p:spTgt spid="3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900"/>
                            </p:stCondLst>
                            <p:childTnLst>
                              <p:par>
                                <p:cTn id="9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300"/>
                                        <p:tgtEl>
                                          <p:spTgt spid="3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00"/>
                            </p:stCondLst>
                            <p:childTnLst>
                              <p:par>
                                <p:cTn id="10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300"/>
                                        <p:tgtEl>
                                          <p:spTgt spid="3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category"/>
        </p:bldSub>
      </p:bldGraphic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5">
            <a:extLst>
              <a:ext uri="{FF2B5EF4-FFF2-40B4-BE49-F238E27FC236}">
                <a16:creationId xmlns:a16="http://schemas.microsoft.com/office/drawing/2014/main" id="{F49FFC1C-3741-4844-8C3F-E4F557524424}"/>
              </a:ext>
            </a:extLst>
          </p:cNvPr>
          <p:cNvGrpSpPr/>
          <p:nvPr userDrawn="1"/>
        </p:nvGrpSpPr>
        <p:grpSpPr>
          <a:xfrm>
            <a:off x="-6583" y="-3"/>
            <a:ext cx="12302859" cy="6858003"/>
            <a:chOff x="-6566" y="-2"/>
            <a:chExt cx="12269309" cy="6858002"/>
          </a:xfrm>
        </p:grpSpPr>
        <p:sp>
          <p:nvSpPr>
            <p:cNvPr id="5" name="Rectangle 36" hidden="1">
              <a:extLst>
                <a:ext uri="{FF2B5EF4-FFF2-40B4-BE49-F238E27FC236}">
                  <a16:creationId xmlns:a16="http://schemas.microsoft.com/office/drawing/2014/main" id="{0BD74276-8ED2-4824-9998-0BAA3955CD95}"/>
                </a:ext>
              </a:extLst>
            </p:cNvPr>
            <p:cNvSpPr/>
            <p:nvPr userDrawn="1"/>
          </p:nvSpPr>
          <p:spPr>
            <a:xfrm>
              <a:off x="-6566" y="-2"/>
              <a:ext cx="12198565" cy="6858002"/>
            </a:xfrm>
            <a:prstGeom prst="rect">
              <a:avLst/>
            </a:prstGeom>
            <a:solidFill>
              <a:srgbClr val="0032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02" dirty="0"/>
            </a:p>
          </p:txBody>
        </p:sp>
        <p:grpSp>
          <p:nvGrpSpPr>
            <p:cNvPr id="6" name="Group 37" hidden="1">
              <a:extLst>
                <a:ext uri="{FF2B5EF4-FFF2-40B4-BE49-F238E27FC236}">
                  <a16:creationId xmlns:a16="http://schemas.microsoft.com/office/drawing/2014/main" id="{978F2107-068F-4327-9136-6EB3073A4403}"/>
                </a:ext>
              </a:extLst>
            </p:cNvPr>
            <p:cNvGrpSpPr/>
            <p:nvPr userDrawn="1"/>
          </p:nvGrpSpPr>
          <p:grpSpPr>
            <a:xfrm>
              <a:off x="442260" y="3456849"/>
              <a:ext cx="11820483" cy="2970388"/>
              <a:chOff x="442260" y="3600153"/>
              <a:chExt cx="11820483" cy="2970388"/>
            </a:xfrm>
          </p:grpSpPr>
          <p:cxnSp>
            <p:nvCxnSpPr>
              <p:cNvPr id="7" name="Straight Connector 38">
                <a:extLst>
                  <a:ext uri="{FF2B5EF4-FFF2-40B4-BE49-F238E27FC236}">
                    <a16:creationId xmlns:a16="http://schemas.microsoft.com/office/drawing/2014/main" id="{B5909EFF-FFE7-4DCA-BB35-2930538F8575}"/>
                  </a:ext>
                </a:extLst>
              </p:cNvPr>
              <p:cNvCxnSpPr/>
              <p:nvPr userDrawn="1"/>
            </p:nvCxnSpPr>
            <p:spPr>
              <a:xfrm flipV="1">
                <a:off x="930228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39">
                <a:extLst>
                  <a:ext uri="{FF2B5EF4-FFF2-40B4-BE49-F238E27FC236}">
                    <a16:creationId xmlns:a16="http://schemas.microsoft.com/office/drawing/2014/main" id="{BBF66BD5-8EBB-4321-AEA7-778A769BCD0F}"/>
                  </a:ext>
                </a:extLst>
              </p:cNvPr>
              <p:cNvCxnSpPr/>
              <p:nvPr userDrawn="1"/>
            </p:nvCxnSpPr>
            <p:spPr>
              <a:xfrm flipV="1">
                <a:off x="877305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40">
                <a:extLst>
                  <a:ext uri="{FF2B5EF4-FFF2-40B4-BE49-F238E27FC236}">
                    <a16:creationId xmlns:a16="http://schemas.microsoft.com/office/drawing/2014/main" id="{B6105F55-6F73-4EAC-A6FE-341C1EDD082D}"/>
                  </a:ext>
                </a:extLst>
              </p:cNvPr>
              <p:cNvCxnSpPr/>
              <p:nvPr userDrawn="1"/>
            </p:nvCxnSpPr>
            <p:spPr>
              <a:xfrm flipV="1">
                <a:off x="8235524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41">
                <a:extLst>
                  <a:ext uri="{FF2B5EF4-FFF2-40B4-BE49-F238E27FC236}">
                    <a16:creationId xmlns:a16="http://schemas.microsoft.com/office/drawing/2014/main" id="{231C4A1D-0D18-4C45-8CD2-9B482D211697}"/>
                  </a:ext>
                </a:extLst>
              </p:cNvPr>
              <p:cNvCxnSpPr/>
              <p:nvPr userDrawn="1"/>
            </p:nvCxnSpPr>
            <p:spPr>
              <a:xfrm flipV="1">
                <a:off x="78660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42">
                <a:extLst>
                  <a:ext uri="{FF2B5EF4-FFF2-40B4-BE49-F238E27FC236}">
                    <a16:creationId xmlns:a16="http://schemas.microsoft.com/office/drawing/2014/main" id="{887B699A-26D9-4993-847C-C919922EE7EC}"/>
                  </a:ext>
                </a:extLst>
              </p:cNvPr>
              <p:cNvCxnSpPr/>
              <p:nvPr userDrawn="1"/>
            </p:nvCxnSpPr>
            <p:spPr>
              <a:xfrm flipV="1">
                <a:off x="7498863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43">
                <a:extLst>
                  <a:ext uri="{FF2B5EF4-FFF2-40B4-BE49-F238E27FC236}">
                    <a16:creationId xmlns:a16="http://schemas.microsoft.com/office/drawing/2014/main" id="{2861B340-F5C1-4BA1-BA98-8D650473066B}"/>
                  </a:ext>
                </a:extLst>
              </p:cNvPr>
              <p:cNvCxnSpPr/>
              <p:nvPr userDrawn="1"/>
            </p:nvCxnSpPr>
            <p:spPr>
              <a:xfrm flipV="1">
                <a:off x="7127208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44">
                <a:extLst>
                  <a:ext uri="{FF2B5EF4-FFF2-40B4-BE49-F238E27FC236}">
                    <a16:creationId xmlns:a16="http://schemas.microsoft.com/office/drawing/2014/main" id="{C3568F9F-131F-4452-A304-F5E5399BCD8C}"/>
                  </a:ext>
                </a:extLst>
              </p:cNvPr>
              <p:cNvCxnSpPr/>
              <p:nvPr userDrawn="1"/>
            </p:nvCxnSpPr>
            <p:spPr>
              <a:xfrm flipV="1">
                <a:off x="675865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5">
                <a:extLst>
                  <a:ext uri="{FF2B5EF4-FFF2-40B4-BE49-F238E27FC236}">
                    <a16:creationId xmlns:a16="http://schemas.microsoft.com/office/drawing/2014/main" id="{CF836D01-B716-45B7-86B0-7412F0310BC3}"/>
                  </a:ext>
                </a:extLst>
              </p:cNvPr>
              <p:cNvCxnSpPr/>
              <p:nvPr userDrawn="1"/>
            </p:nvCxnSpPr>
            <p:spPr>
              <a:xfrm flipV="1">
                <a:off x="638946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46">
                <a:extLst>
                  <a:ext uri="{FF2B5EF4-FFF2-40B4-BE49-F238E27FC236}">
                    <a16:creationId xmlns:a16="http://schemas.microsoft.com/office/drawing/2014/main" id="{456D7560-3022-407D-A56A-387D1CF7CBBE}"/>
                  </a:ext>
                </a:extLst>
              </p:cNvPr>
              <p:cNvCxnSpPr/>
              <p:nvPr userDrawn="1"/>
            </p:nvCxnSpPr>
            <p:spPr>
              <a:xfrm flipV="1">
                <a:off x="6009868" y="3607282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47">
                <a:extLst>
                  <a:ext uri="{FF2B5EF4-FFF2-40B4-BE49-F238E27FC236}">
                    <a16:creationId xmlns:a16="http://schemas.microsoft.com/office/drawing/2014/main" id="{C7A0A529-063D-45DD-8385-C74DBDC59E7E}"/>
                  </a:ext>
                </a:extLst>
              </p:cNvPr>
              <p:cNvCxnSpPr/>
              <p:nvPr userDrawn="1"/>
            </p:nvCxnSpPr>
            <p:spPr>
              <a:xfrm flipV="1">
                <a:off x="56439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48">
                <a:extLst>
                  <a:ext uri="{FF2B5EF4-FFF2-40B4-BE49-F238E27FC236}">
                    <a16:creationId xmlns:a16="http://schemas.microsoft.com/office/drawing/2014/main" id="{A931E34D-B55F-40AD-83AF-7163B7D714F7}"/>
                  </a:ext>
                </a:extLst>
              </p:cNvPr>
              <p:cNvCxnSpPr/>
              <p:nvPr userDrawn="1"/>
            </p:nvCxnSpPr>
            <p:spPr>
              <a:xfrm flipV="1">
                <a:off x="526926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49">
                <a:extLst>
                  <a:ext uri="{FF2B5EF4-FFF2-40B4-BE49-F238E27FC236}">
                    <a16:creationId xmlns:a16="http://schemas.microsoft.com/office/drawing/2014/main" id="{85C0AB43-36CD-4E1C-BBD6-F6E40C7E2D07}"/>
                  </a:ext>
                </a:extLst>
              </p:cNvPr>
              <p:cNvCxnSpPr/>
              <p:nvPr userDrawn="1"/>
            </p:nvCxnSpPr>
            <p:spPr>
              <a:xfrm flipV="1">
                <a:off x="48896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50">
                <a:extLst>
                  <a:ext uri="{FF2B5EF4-FFF2-40B4-BE49-F238E27FC236}">
                    <a16:creationId xmlns:a16="http://schemas.microsoft.com/office/drawing/2014/main" id="{78CD91FC-28C9-4AC7-87D2-3236ADA79432}"/>
                  </a:ext>
                </a:extLst>
              </p:cNvPr>
              <p:cNvCxnSpPr/>
              <p:nvPr userDrawn="1"/>
            </p:nvCxnSpPr>
            <p:spPr>
              <a:xfrm flipV="1">
                <a:off x="452332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51">
                <a:extLst>
                  <a:ext uri="{FF2B5EF4-FFF2-40B4-BE49-F238E27FC236}">
                    <a16:creationId xmlns:a16="http://schemas.microsoft.com/office/drawing/2014/main" id="{43CC5094-48A5-4786-A10E-9CE8FDA8F34F}"/>
                  </a:ext>
                </a:extLst>
              </p:cNvPr>
              <p:cNvCxnSpPr/>
              <p:nvPr userDrawn="1"/>
            </p:nvCxnSpPr>
            <p:spPr>
              <a:xfrm flipV="1">
                <a:off x="415592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52">
                <a:extLst>
                  <a:ext uri="{FF2B5EF4-FFF2-40B4-BE49-F238E27FC236}">
                    <a16:creationId xmlns:a16="http://schemas.microsoft.com/office/drawing/2014/main" id="{B1CF75A4-9F1F-48F6-AFDA-C7897F2C1B55}"/>
                  </a:ext>
                </a:extLst>
              </p:cNvPr>
              <p:cNvCxnSpPr/>
              <p:nvPr userDrawn="1"/>
            </p:nvCxnSpPr>
            <p:spPr>
              <a:xfrm flipV="1">
                <a:off x="3786582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53">
                <a:extLst>
                  <a:ext uri="{FF2B5EF4-FFF2-40B4-BE49-F238E27FC236}">
                    <a16:creationId xmlns:a16="http://schemas.microsoft.com/office/drawing/2014/main" id="{D8B3EC32-3BCC-4CF3-A8AB-D5695C387FB1}"/>
                  </a:ext>
                </a:extLst>
              </p:cNvPr>
              <p:cNvCxnSpPr/>
              <p:nvPr userDrawn="1"/>
            </p:nvCxnSpPr>
            <p:spPr>
              <a:xfrm flipV="1">
                <a:off x="342049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54">
                <a:extLst>
                  <a:ext uri="{FF2B5EF4-FFF2-40B4-BE49-F238E27FC236}">
                    <a16:creationId xmlns:a16="http://schemas.microsoft.com/office/drawing/2014/main" id="{646D2636-826F-4188-AECD-8E9F547C330E}"/>
                  </a:ext>
                </a:extLst>
              </p:cNvPr>
              <p:cNvCxnSpPr/>
              <p:nvPr userDrawn="1"/>
            </p:nvCxnSpPr>
            <p:spPr>
              <a:xfrm flipV="1">
                <a:off x="305109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55">
                <a:extLst>
                  <a:ext uri="{FF2B5EF4-FFF2-40B4-BE49-F238E27FC236}">
                    <a16:creationId xmlns:a16="http://schemas.microsoft.com/office/drawing/2014/main" id="{D5190618-4665-4F2E-8844-020AD30239F6}"/>
                  </a:ext>
                </a:extLst>
              </p:cNvPr>
              <p:cNvCxnSpPr/>
              <p:nvPr userDrawn="1"/>
            </p:nvCxnSpPr>
            <p:spPr>
              <a:xfrm flipV="1">
                <a:off x="267428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56">
                <a:extLst>
                  <a:ext uri="{FF2B5EF4-FFF2-40B4-BE49-F238E27FC236}">
                    <a16:creationId xmlns:a16="http://schemas.microsoft.com/office/drawing/2014/main" id="{E501E497-7672-440E-967B-911C1D6B4B10}"/>
                  </a:ext>
                </a:extLst>
              </p:cNvPr>
              <p:cNvCxnSpPr/>
              <p:nvPr userDrawn="1"/>
            </p:nvCxnSpPr>
            <p:spPr>
              <a:xfrm flipV="1">
                <a:off x="23085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57">
                <a:extLst>
                  <a:ext uri="{FF2B5EF4-FFF2-40B4-BE49-F238E27FC236}">
                    <a16:creationId xmlns:a16="http://schemas.microsoft.com/office/drawing/2014/main" id="{8A688C29-83E0-4CC9-A8C5-B6B30A57710C}"/>
                  </a:ext>
                </a:extLst>
              </p:cNvPr>
              <p:cNvCxnSpPr/>
              <p:nvPr userDrawn="1"/>
            </p:nvCxnSpPr>
            <p:spPr>
              <a:xfrm flipV="1">
                <a:off x="193107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58">
                <a:extLst>
                  <a:ext uri="{FF2B5EF4-FFF2-40B4-BE49-F238E27FC236}">
                    <a16:creationId xmlns:a16="http://schemas.microsoft.com/office/drawing/2014/main" id="{8D3348AE-2C08-472A-92E4-12BF79B738D1}"/>
                  </a:ext>
                </a:extLst>
              </p:cNvPr>
              <p:cNvCxnSpPr/>
              <p:nvPr userDrawn="1"/>
            </p:nvCxnSpPr>
            <p:spPr>
              <a:xfrm flipV="1">
                <a:off x="155844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59">
                <a:extLst>
                  <a:ext uri="{FF2B5EF4-FFF2-40B4-BE49-F238E27FC236}">
                    <a16:creationId xmlns:a16="http://schemas.microsoft.com/office/drawing/2014/main" id="{D93531AE-9D57-49CA-BC46-F7384685F786}"/>
                  </a:ext>
                </a:extLst>
              </p:cNvPr>
              <p:cNvCxnSpPr/>
              <p:nvPr userDrawn="1"/>
            </p:nvCxnSpPr>
            <p:spPr>
              <a:xfrm flipV="1">
                <a:off x="11883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60">
                <a:extLst>
                  <a:ext uri="{FF2B5EF4-FFF2-40B4-BE49-F238E27FC236}">
                    <a16:creationId xmlns:a16="http://schemas.microsoft.com/office/drawing/2014/main" id="{6130565B-76F2-434C-8896-54E337D6B462}"/>
                  </a:ext>
                </a:extLst>
              </p:cNvPr>
              <p:cNvCxnSpPr/>
              <p:nvPr userDrawn="1"/>
            </p:nvCxnSpPr>
            <p:spPr>
              <a:xfrm flipV="1">
                <a:off x="81408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61">
                <a:extLst>
                  <a:ext uri="{FF2B5EF4-FFF2-40B4-BE49-F238E27FC236}">
                    <a16:creationId xmlns:a16="http://schemas.microsoft.com/office/drawing/2014/main" id="{A0D45B84-40CC-46CF-ACE4-C3A1732817B3}"/>
                  </a:ext>
                </a:extLst>
              </p:cNvPr>
              <p:cNvCxnSpPr/>
              <p:nvPr userDrawn="1"/>
            </p:nvCxnSpPr>
            <p:spPr>
              <a:xfrm flipV="1">
                <a:off x="4422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860" y="882000"/>
            <a:ext cx="11764800" cy="532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235473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5">
            <a:extLst>
              <a:ext uri="{FF2B5EF4-FFF2-40B4-BE49-F238E27FC236}">
                <a16:creationId xmlns:a16="http://schemas.microsoft.com/office/drawing/2014/main" id="{15C1165B-50AC-46F5-B945-37FE6AF1F392}"/>
              </a:ext>
            </a:extLst>
          </p:cNvPr>
          <p:cNvGrpSpPr/>
          <p:nvPr userDrawn="1"/>
        </p:nvGrpSpPr>
        <p:grpSpPr>
          <a:xfrm>
            <a:off x="-6583" y="-3"/>
            <a:ext cx="12302859" cy="6858003"/>
            <a:chOff x="-6566" y="-2"/>
            <a:chExt cx="12269309" cy="6858002"/>
          </a:xfrm>
        </p:grpSpPr>
        <p:sp>
          <p:nvSpPr>
            <p:cNvPr id="6" name="Rectangle 36" hidden="1">
              <a:extLst>
                <a:ext uri="{FF2B5EF4-FFF2-40B4-BE49-F238E27FC236}">
                  <a16:creationId xmlns:a16="http://schemas.microsoft.com/office/drawing/2014/main" id="{EA24BE63-1E38-4FA8-B27E-7568D000D456}"/>
                </a:ext>
              </a:extLst>
            </p:cNvPr>
            <p:cNvSpPr/>
            <p:nvPr userDrawn="1"/>
          </p:nvSpPr>
          <p:spPr>
            <a:xfrm>
              <a:off x="-6566" y="-2"/>
              <a:ext cx="12198565" cy="6858002"/>
            </a:xfrm>
            <a:prstGeom prst="rect">
              <a:avLst/>
            </a:prstGeom>
            <a:solidFill>
              <a:srgbClr val="0032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02" dirty="0"/>
            </a:p>
          </p:txBody>
        </p:sp>
        <p:grpSp>
          <p:nvGrpSpPr>
            <p:cNvPr id="7" name="Group 37" hidden="1">
              <a:extLst>
                <a:ext uri="{FF2B5EF4-FFF2-40B4-BE49-F238E27FC236}">
                  <a16:creationId xmlns:a16="http://schemas.microsoft.com/office/drawing/2014/main" id="{D4DAB8E7-6AD7-4E3B-87D7-9C92D704A0D5}"/>
                </a:ext>
              </a:extLst>
            </p:cNvPr>
            <p:cNvGrpSpPr/>
            <p:nvPr userDrawn="1"/>
          </p:nvGrpSpPr>
          <p:grpSpPr>
            <a:xfrm>
              <a:off x="442260" y="3456849"/>
              <a:ext cx="11820483" cy="2970388"/>
              <a:chOff x="442260" y="3600153"/>
              <a:chExt cx="11820483" cy="2970388"/>
            </a:xfrm>
          </p:grpSpPr>
          <p:cxnSp>
            <p:nvCxnSpPr>
              <p:cNvPr id="8" name="Straight Connector 38">
                <a:extLst>
                  <a:ext uri="{FF2B5EF4-FFF2-40B4-BE49-F238E27FC236}">
                    <a16:creationId xmlns:a16="http://schemas.microsoft.com/office/drawing/2014/main" id="{0F24E6D8-B4AC-477C-A584-BF9803AD059A}"/>
                  </a:ext>
                </a:extLst>
              </p:cNvPr>
              <p:cNvCxnSpPr/>
              <p:nvPr userDrawn="1"/>
            </p:nvCxnSpPr>
            <p:spPr>
              <a:xfrm flipV="1">
                <a:off x="930228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39">
                <a:extLst>
                  <a:ext uri="{FF2B5EF4-FFF2-40B4-BE49-F238E27FC236}">
                    <a16:creationId xmlns:a16="http://schemas.microsoft.com/office/drawing/2014/main" id="{2AFEE107-23D8-49B8-B87B-287A589B06A3}"/>
                  </a:ext>
                </a:extLst>
              </p:cNvPr>
              <p:cNvCxnSpPr/>
              <p:nvPr userDrawn="1"/>
            </p:nvCxnSpPr>
            <p:spPr>
              <a:xfrm flipV="1">
                <a:off x="877305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40">
                <a:extLst>
                  <a:ext uri="{FF2B5EF4-FFF2-40B4-BE49-F238E27FC236}">
                    <a16:creationId xmlns:a16="http://schemas.microsoft.com/office/drawing/2014/main" id="{FC46F22B-8D16-44B9-B078-5202FAD5506C}"/>
                  </a:ext>
                </a:extLst>
              </p:cNvPr>
              <p:cNvCxnSpPr/>
              <p:nvPr userDrawn="1"/>
            </p:nvCxnSpPr>
            <p:spPr>
              <a:xfrm flipV="1">
                <a:off x="8235524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41">
                <a:extLst>
                  <a:ext uri="{FF2B5EF4-FFF2-40B4-BE49-F238E27FC236}">
                    <a16:creationId xmlns:a16="http://schemas.microsoft.com/office/drawing/2014/main" id="{84F40097-447D-4345-A231-8E06B5113DAF}"/>
                  </a:ext>
                </a:extLst>
              </p:cNvPr>
              <p:cNvCxnSpPr/>
              <p:nvPr userDrawn="1"/>
            </p:nvCxnSpPr>
            <p:spPr>
              <a:xfrm flipV="1">
                <a:off x="78660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42">
                <a:extLst>
                  <a:ext uri="{FF2B5EF4-FFF2-40B4-BE49-F238E27FC236}">
                    <a16:creationId xmlns:a16="http://schemas.microsoft.com/office/drawing/2014/main" id="{42254BF6-C2FE-484E-B8E5-A5FB6CAE68DA}"/>
                  </a:ext>
                </a:extLst>
              </p:cNvPr>
              <p:cNvCxnSpPr/>
              <p:nvPr userDrawn="1"/>
            </p:nvCxnSpPr>
            <p:spPr>
              <a:xfrm flipV="1">
                <a:off x="7498863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43">
                <a:extLst>
                  <a:ext uri="{FF2B5EF4-FFF2-40B4-BE49-F238E27FC236}">
                    <a16:creationId xmlns:a16="http://schemas.microsoft.com/office/drawing/2014/main" id="{E5B7F90F-FC2C-4515-8D32-89F631EBA147}"/>
                  </a:ext>
                </a:extLst>
              </p:cNvPr>
              <p:cNvCxnSpPr/>
              <p:nvPr userDrawn="1"/>
            </p:nvCxnSpPr>
            <p:spPr>
              <a:xfrm flipV="1">
                <a:off x="7127208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4">
                <a:extLst>
                  <a:ext uri="{FF2B5EF4-FFF2-40B4-BE49-F238E27FC236}">
                    <a16:creationId xmlns:a16="http://schemas.microsoft.com/office/drawing/2014/main" id="{E99345B2-5577-4798-8DBC-A8040E1C170C}"/>
                  </a:ext>
                </a:extLst>
              </p:cNvPr>
              <p:cNvCxnSpPr/>
              <p:nvPr userDrawn="1"/>
            </p:nvCxnSpPr>
            <p:spPr>
              <a:xfrm flipV="1">
                <a:off x="675865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45">
                <a:extLst>
                  <a:ext uri="{FF2B5EF4-FFF2-40B4-BE49-F238E27FC236}">
                    <a16:creationId xmlns:a16="http://schemas.microsoft.com/office/drawing/2014/main" id="{F327189C-9AB2-4BE4-BEFF-13F4E1778D06}"/>
                  </a:ext>
                </a:extLst>
              </p:cNvPr>
              <p:cNvCxnSpPr/>
              <p:nvPr userDrawn="1"/>
            </p:nvCxnSpPr>
            <p:spPr>
              <a:xfrm flipV="1">
                <a:off x="638946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46">
                <a:extLst>
                  <a:ext uri="{FF2B5EF4-FFF2-40B4-BE49-F238E27FC236}">
                    <a16:creationId xmlns:a16="http://schemas.microsoft.com/office/drawing/2014/main" id="{7F11114A-60DF-4358-A694-BB4FEEA2A6C7}"/>
                  </a:ext>
                </a:extLst>
              </p:cNvPr>
              <p:cNvCxnSpPr/>
              <p:nvPr userDrawn="1"/>
            </p:nvCxnSpPr>
            <p:spPr>
              <a:xfrm flipV="1">
                <a:off x="6009868" y="3607282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47">
                <a:extLst>
                  <a:ext uri="{FF2B5EF4-FFF2-40B4-BE49-F238E27FC236}">
                    <a16:creationId xmlns:a16="http://schemas.microsoft.com/office/drawing/2014/main" id="{A23FCE7B-565B-4C89-BB57-1638682A4280}"/>
                  </a:ext>
                </a:extLst>
              </p:cNvPr>
              <p:cNvCxnSpPr/>
              <p:nvPr userDrawn="1"/>
            </p:nvCxnSpPr>
            <p:spPr>
              <a:xfrm flipV="1">
                <a:off x="56439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48">
                <a:extLst>
                  <a:ext uri="{FF2B5EF4-FFF2-40B4-BE49-F238E27FC236}">
                    <a16:creationId xmlns:a16="http://schemas.microsoft.com/office/drawing/2014/main" id="{0E2613AD-9079-429A-BC7D-F00A04FEFC83}"/>
                  </a:ext>
                </a:extLst>
              </p:cNvPr>
              <p:cNvCxnSpPr/>
              <p:nvPr userDrawn="1"/>
            </p:nvCxnSpPr>
            <p:spPr>
              <a:xfrm flipV="1">
                <a:off x="526926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49">
                <a:extLst>
                  <a:ext uri="{FF2B5EF4-FFF2-40B4-BE49-F238E27FC236}">
                    <a16:creationId xmlns:a16="http://schemas.microsoft.com/office/drawing/2014/main" id="{D8432CDA-98D7-4A05-A0F3-EDA2D11BC74F}"/>
                  </a:ext>
                </a:extLst>
              </p:cNvPr>
              <p:cNvCxnSpPr/>
              <p:nvPr userDrawn="1"/>
            </p:nvCxnSpPr>
            <p:spPr>
              <a:xfrm flipV="1">
                <a:off x="48896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50">
                <a:extLst>
                  <a:ext uri="{FF2B5EF4-FFF2-40B4-BE49-F238E27FC236}">
                    <a16:creationId xmlns:a16="http://schemas.microsoft.com/office/drawing/2014/main" id="{9E761685-9937-4475-8FEE-7B969A517733}"/>
                  </a:ext>
                </a:extLst>
              </p:cNvPr>
              <p:cNvCxnSpPr/>
              <p:nvPr userDrawn="1"/>
            </p:nvCxnSpPr>
            <p:spPr>
              <a:xfrm flipV="1">
                <a:off x="452332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51">
                <a:extLst>
                  <a:ext uri="{FF2B5EF4-FFF2-40B4-BE49-F238E27FC236}">
                    <a16:creationId xmlns:a16="http://schemas.microsoft.com/office/drawing/2014/main" id="{504C3711-C622-42DC-9899-B3858E082F8D}"/>
                  </a:ext>
                </a:extLst>
              </p:cNvPr>
              <p:cNvCxnSpPr/>
              <p:nvPr userDrawn="1"/>
            </p:nvCxnSpPr>
            <p:spPr>
              <a:xfrm flipV="1">
                <a:off x="415592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52">
                <a:extLst>
                  <a:ext uri="{FF2B5EF4-FFF2-40B4-BE49-F238E27FC236}">
                    <a16:creationId xmlns:a16="http://schemas.microsoft.com/office/drawing/2014/main" id="{1A83ECB3-AA6D-4F83-A917-59F1F3CAF53A}"/>
                  </a:ext>
                </a:extLst>
              </p:cNvPr>
              <p:cNvCxnSpPr/>
              <p:nvPr userDrawn="1"/>
            </p:nvCxnSpPr>
            <p:spPr>
              <a:xfrm flipV="1">
                <a:off x="3786582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53">
                <a:extLst>
                  <a:ext uri="{FF2B5EF4-FFF2-40B4-BE49-F238E27FC236}">
                    <a16:creationId xmlns:a16="http://schemas.microsoft.com/office/drawing/2014/main" id="{3375B322-614F-48CD-9559-DDABC5D9313C}"/>
                  </a:ext>
                </a:extLst>
              </p:cNvPr>
              <p:cNvCxnSpPr/>
              <p:nvPr userDrawn="1"/>
            </p:nvCxnSpPr>
            <p:spPr>
              <a:xfrm flipV="1">
                <a:off x="342049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54">
                <a:extLst>
                  <a:ext uri="{FF2B5EF4-FFF2-40B4-BE49-F238E27FC236}">
                    <a16:creationId xmlns:a16="http://schemas.microsoft.com/office/drawing/2014/main" id="{B19264DC-7279-4EAE-9B3E-6C1ADC0DB8DF}"/>
                  </a:ext>
                </a:extLst>
              </p:cNvPr>
              <p:cNvCxnSpPr/>
              <p:nvPr userDrawn="1"/>
            </p:nvCxnSpPr>
            <p:spPr>
              <a:xfrm flipV="1">
                <a:off x="305109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55">
                <a:extLst>
                  <a:ext uri="{FF2B5EF4-FFF2-40B4-BE49-F238E27FC236}">
                    <a16:creationId xmlns:a16="http://schemas.microsoft.com/office/drawing/2014/main" id="{785CCA65-BECC-4A15-B2F7-9CCF558B8165}"/>
                  </a:ext>
                </a:extLst>
              </p:cNvPr>
              <p:cNvCxnSpPr/>
              <p:nvPr userDrawn="1"/>
            </p:nvCxnSpPr>
            <p:spPr>
              <a:xfrm flipV="1">
                <a:off x="267428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56">
                <a:extLst>
                  <a:ext uri="{FF2B5EF4-FFF2-40B4-BE49-F238E27FC236}">
                    <a16:creationId xmlns:a16="http://schemas.microsoft.com/office/drawing/2014/main" id="{7CC1776D-4ADE-4C0C-965F-79108AEEF1BC}"/>
                  </a:ext>
                </a:extLst>
              </p:cNvPr>
              <p:cNvCxnSpPr/>
              <p:nvPr userDrawn="1"/>
            </p:nvCxnSpPr>
            <p:spPr>
              <a:xfrm flipV="1">
                <a:off x="23085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57">
                <a:extLst>
                  <a:ext uri="{FF2B5EF4-FFF2-40B4-BE49-F238E27FC236}">
                    <a16:creationId xmlns:a16="http://schemas.microsoft.com/office/drawing/2014/main" id="{B55C28CF-9862-488A-8C81-3050036A705D}"/>
                  </a:ext>
                </a:extLst>
              </p:cNvPr>
              <p:cNvCxnSpPr/>
              <p:nvPr userDrawn="1"/>
            </p:nvCxnSpPr>
            <p:spPr>
              <a:xfrm flipV="1">
                <a:off x="193107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58">
                <a:extLst>
                  <a:ext uri="{FF2B5EF4-FFF2-40B4-BE49-F238E27FC236}">
                    <a16:creationId xmlns:a16="http://schemas.microsoft.com/office/drawing/2014/main" id="{21D5562D-7135-49BA-B33A-8426A8A0AD75}"/>
                  </a:ext>
                </a:extLst>
              </p:cNvPr>
              <p:cNvCxnSpPr/>
              <p:nvPr userDrawn="1"/>
            </p:nvCxnSpPr>
            <p:spPr>
              <a:xfrm flipV="1">
                <a:off x="155844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59">
                <a:extLst>
                  <a:ext uri="{FF2B5EF4-FFF2-40B4-BE49-F238E27FC236}">
                    <a16:creationId xmlns:a16="http://schemas.microsoft.com/office/drawing/2014/main" id="{F39A28E8-9029-4984-AFC2-3FD4EEC51BA7}"/>
                  </a:ext>
                </a:extLst>
              </p:cNvPr>
              <p:cNvCxnSpPr/>
              <p:nvPr userDrawn="1"/>
            </p:nvCxnSpPr>
            <p:spPr>
              <a:xfrm flipV="1">
                <a:off x="11883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60">
                <a:extLst>
                  <a:ext uri="{FF2B5EF4-FFF2-40B4-BE49-F238E27FC236}">
                    <a16:creationId xmlns:a16="http://schemas.microsoft.com/office/drawing/2014/main" id="{15D4F68C-30B2-45C2-BDD1-B6EBEE511F2B}"/>
                  </a:ext>
                </a:extLst>
              </p:cNvPr>
              <p:cNvCxnSpPr/>
              <p:nvPr userDrawn="1"/>
            </p:nvCxnSpPr>
            <p:spPr>
              <a:xfrm flipV="1">
                <a:off x="81408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61">
                <a:extLst>
                  <a:ext uri="{FF2B5EF4-FFF2-40B4-BE49-F238E27FC236}">
                    <a16:creationId xmlns:a16="http://schemas.microsoft.com/office/drawing/2014/main" id="{051ED23E-8584-4999-8EC5-84277C9290D3}"/>
                  </a:ext>
                </a:extLst>
              </p:cNvPr>
              <p:cNvCxnSpPr/>
              <p:nvPr userDrawn="1"/>
            </p:nvCxnSpPr>
            <p:spPr>
              <a:xfrm flipV="1">
                <a:off x="4422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94A4DDCC-9F42-4948-9645-E86435B98B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6FD5EE-114E-4722-B4F2-F97B4E5BFF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860" y="882000"/>
            <a:ext cx="11764800" cy="532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B44DB30-7F29-4F51-82E6-3F45F638C911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9498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7.png"/><Relationship Id="rId39" Type="http://schemas.openxmlformats.org/officeDocument/2006/relationships/image" Target="../media/image20.png"/><Relationship Id="rId21" Type="http://schemas.openxmlformats.org/officeDocument/2006/relationships/image" Target="../media/image2.png"/><Relationship Id="rId34" Type="http://schemas.openxmlformats.org/officeDocument/2006/relationships/image" Target="../media/image15.png"/><Relationship Id="rId42" Type="http://schemas.openxmlformats.org/officeDocument/2006/relationships/image" Target="../media/image23.png"/><Relationship Id="rId47" Type="http://schemas.openxmlformats.org/officeDocument/2006/relationships/image" Target="../media/image28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5.png"/><Relationship Id="rId32" Type="http://schemas.openxmlformats.org/officeDocument/2006/relationships/image" Target="../media/image13.png"/><Relationship Id="rId37" Type="http://schemas.openxmlformats.org/officeDocument/2006/relationships/image" Target="../media/image18.png"/><Relationship Id="rId40" Type="http://schemas.openxmlformats.org/officeDocument/2006/relationships/image" Target="../media/image21.png"/><Relationship Id="rId45" Type="http://schemas.openxmlformats.org/officeDocument/2006/relationships/image" Target="../media/image26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4.png"/><Relationship Id="rId28" Type="http://schemas.openxmlformats.org/officeDocument/2006/relationships/image" Target="../media/image9.png"/><Relationship Id="rId36" Type="http://schemas.openxmlformats.org/officeDocument/2006/relationships/image" Target="../media/image17.png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31" Type="http://schemas.openxmlformats.org/officeDocument/2006/relationships/image" Target="../media/image12.png"/><Relationship Id="rId44" Type="http://schemas.openxmlformats.org/officeDocument/2006/relationships/image" Target="../media/image2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Relationship Id="rId27" Type="http://schemas.openxmlformats.org/officeDocument/2006/relationships/image" Target="../media/image8.png"/><Relationship Id="rId30" Type="http://schemas.openxmlformats.org/officeDocument/2006/relationships/image" Target="../media/image11.png"/><Relationship Id="rId35" Type="http://schemas.openxmlformats.org/officeDocument/2006/relationships/image" Target="../media/image16.png"/><Relationship Id="rId43" Type="http://schemas.openxmlformats.org/officeDocument/2006/relationships/image" Target="../media/image24.png"/><Relationship Id="rId48" Type="http://schemas.openxmlformats.org/officeDocument/2006/relationships/image" Target="../media/image29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6.png"/><Relationship Id="rId33" Type="http://schemas.openxmlformats.org/officeDocument/2006/relationships/image" Target="../media/image14.png"/><Relationship Id="rId38" Type="http://schemas.openxmlformats.org/officeDocument/2006/relationships/image" Target="../media/image19.png"/><Relationship Id="rId46" Type="http://schemas.openxmlformats.org/officeDocument/2006/relationships/image" Target="../media/image27.png"/><Relationship Id="rId20" Type="http://schemas.openxmlformats.org/officeDocument/2006/relationships/image" Target="../media/image1.jpeg"/><Relationship Id="rId41" Type="http://schemas.openxmlformats.org/officeDocument/2006/relationships/image" Target="../media/image2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36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theme" Target="../theme/theme2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emf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2.xml"/><Relationship Id="rId18" Type="http://schemas.openxmlformats.org/officeDocument/2006/relationships/image" Target="../media/image4.png"/><Relationship Id="rId26" Type="http://schemas.openxmlformats.org/officeDocument/2006/relationships/image" Target="../media/image12.png"/><Relationship Id="rId39" Type="http://schemas.openxmlformats.org/officeDocument/2006/relationships/image" Target="../media/image25.png"/><Relationship Id="rId21" Type="http://schemas.openxmlformats.org/officeDocument/2006/relationships/image" Target="../media/image7.png"/><Relationship Id="rId34" Type="http://schemas.openxmlformats.org/officeDocument/2006/relationships/image" Target="../media/image20.png"/><Relationship Id="rId42" Type="http://schemas.openxmlformats.org/officeDocument/2006/relationships/image" Target="../media/image28.png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6" Type="http://schemas.openxmlformats.org/officeDocument/2006/relationships/image" Target="../media/image37.png"/><Relationship Id="rId20" Type="http://schemas.openxmlformats.org/officeDocument/2006/relationships/image" Target="../media/image6.png"/><Relationship Id="rId29" Type="http://schemas.openxmlformats.org/officeDocument/2006/relationships/image" Target="../media/image15.png"/><Relationship Id="rId41" Type="http://schemas.openxmlformats.org/officeDocument/2006/relationships/image" Target="../media/image27.png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24" Type="http://schemas.openxmlformats.org/officeDocument/2006/relationships/image" Target="../media/image10.png"/><Relationship Id="rId32" Type="http://schemas.openxmlformats.org/officeDocument/2006/relationships/image" Target="../media/image18.png"/><Relationship Id="rId37" Type="http://schemas.openxmlformats.org/officeDocument/2006/relationships/image" Target="../media/image23.png"/><Relationship Id="rId40" Type="http://schemas.openxmlformats.org/officeDocument/2006/relationships/image" Target="../media/image26.emf"/><Relationship Id="rId5" Type="http://schemas.openxmlformats.org/officeDocument/2006/relationships/slideLayout" Target="../slideLayouts/slideLayout24.xml"/><Relationship Id="rId15" Type="http://schemas.openxmlformats.org/officeDocument/2006/relationships/theme" Target="../theme/theme3.xml"/><Relationship Id="rId23" Type="http://schemas.openxmlformats.org/officeDocument/2006/relationships/image" Target="../media/image9.png"/><Relationship Id="rId28" Type="http://schemas.openxmlformats.org/officeDocument/2006/relationships/image" Target="../media/image14.png"/><Relationship Id="rId36" Type="http://schemas.openxmlformats.org/officeDocument/2006/relationships/image" Target="../media/image22.png"/><Relationship Id="rId10" Type="http://schemas.openxmlformats.org/officeDocument/2006/relationships/slideLayout" Target="../slideLayouts/slideLayout29.xml"/><Relationship Id="rId19" Type="http://schemas.openxmlformats.org/officeDocument/2006/relationships/image" Target="../media/image5.png"/><Relationship Id="rId31" Type="http://schemas.openxmlformats.org/officeDocument/2006/relationships/image" Target="../media/image17.png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Relationship Id="rId22" Type="http://schemas.openxmlformats.org/officeDocument/2006/relationships/image" Target="../media/image8.png"/><Relationship Id="rId27" Type="http://schemas.openxmlformats.org/officeDocument/2006/relationships/image" Target="../media/image13.png"/><Relationship Id="rId30" Type="http://schemas.openxmlformats.org/officeDocument/2006/relationships/image" Target="../media/image16.png"/><Relationship Id="rId35" Type="http://schemas.openxmlformats.org/officeDocument/2006/relationships/image" Target="../media/image21.png"/><Relationship Id="rId43" Type="http://schemas.openxmlformats.org/officeDocument/2006/relationships/image" Target="../media/image38.png"/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31.xml"/><Relationship Id="rId17" Type="http://schemas.openxmlformats.org/officeDocument/2006/relationships/image" Target="../media/image3.png"/><Relationship Id="rId25" Type="http://schemas.openxmlformats.org/officeDocument/2006/relationships/image" Target="../media/image11.png"/><Relationship Id="rId33" Type="http://schemas.openxmlformats.org/officeDocument/2006/relationships/image" Target="../media/image19.png"/><Relationship Id="rId38" Type="http://schemas.openxmlformats.org/officeDocument/2006/relationships/image" Target="../media/image2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26" Type="http://schemas.openxmlformats.org/officeDocument/2006/relationships/image" Target="../media/image23.png"/><Relationship Id="rId3" Type="http://schemas.openxmlformats.org/officeDocument/2006/relationships/image" Target="../media/image36.png"/><Relationship Id="rId21" Type="http://schemas.openxmlformats.org/officeDocument/2006/relationships/image" Target="../media/image18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5" Type="http://schemas.openxmlformats.org/officeDocument/2006/relationships/image" Target="../media/image22.png"/><Relationship Id="rId2" Type="http://schemas.openxmlformats.org/officeDocument/2006/relationships/theme" Target="../theme/theme4.xml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29" Type="http://schemas.openxmlformats.org/officeDocument/2006/relationships/image" Target="../media/image26.emf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24" Type="http://schemas.openxmlformats.org/officeDocument/2006/relationships/image" Target="../media/image21.png"/><Relationship Id="rId5" Type="http://schemas.openxmlformats.org/officeDocument/2006/relationships/image" Target="../media/image37.png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28" Type="http://schemas.openxmlformats.org/officeDocument/2006/relationships/image" Target="../media/image25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31" Type="http://schemas.openxmlformats.org/officeDocument/2006/relationships/image" Target="../media/image28.png"/><Relationship Id="rId4" Type="http://schemas.openxmlformats.org/officeDocument/2006/relationships/image" Target="../media/image38.png"/><Relationship Id="rId9" Type="http://schemas.openxmlformats.org/officeDocument/2006/relationships/image" Target="../media/image6.png"/><Relationship Id="rId14" Type="http://schemas.openxmlformats.org/officeDocument/2006/relationships/image" Target="../media/image11.png"/><Relationship Id="rId22" Type="http://schemas.openxmlformats.org/officeDocument/2006/relationships/image" Target="../media/image19.png"/><Relationship Id="rId27" Type="http://schemas.openxmlformats.org/officeDocument/2006/relationships/image" Target="../media/image24.png"/><Relationship Id="rId30" Type="http://schemas.openxmlformats.org/officeDocument/2006/relationships/image" Target="../media/image2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532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38"/>
          <p:cNvSpPr txBox="1">
            <a:spLocks noChangeArrowheads="1"/>
          </p:cNvSpPr>
          <p:nvPr userDrawn="1"/>
        </p:nvSpPr>
        <p:spPr bwMode="auto">
          <a:xfrm>
            <a:off x="221404" y="6202800"/>
            <a:ext cx="1211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800" noProof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800" noProof="0" dirty="0">
              <a:solidFill>
                <a:srgbClr val="8197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35" hidden="1">
            <a:extLst>
              <a:ext uri="{FF2B5EF4-FFF2-40B4-BE49-F238E27FC236}">
                <a16:creationId xmlns:a16="http://schemas.microsoft.com/office/drawing/2014/main" id="{C995CFAD-3BA1-4EC9-867D-60423D76AD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25338" cy="6858000"/>
          </a:xfrm>
          <a:prstGeom prst="rect">
            <a:avLst/>
          </a:prstGeom>
        </p:spPr>
      </p:pic>
      <p:sp>
        <p:nvSpPr>
          <p:cNvPr id="9" name="Text Box DG"/>
          <p:cNvSpPr txBox="1">
            <a:spLocks noChangeArrowheads="1"/>
          </p:cNvSpPr>
          <p:nvPr userDrawn="1"/>
        </p:nvSpPr>
        <p:spPr bwMode="auto">
          <a:xfrm>
            <a:off x="772995" y="447366"/>
            <a:ext cx="6706956" cy="21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z="772" noProof="0" dirty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216000" y="154800"/>
            <a:ext cx="10108800" cy="565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rt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noProof="0"/>
              <a:t>Click to edit Master title style</a:t>
            </a:r>
            <a:endParaRPr lang="en-GB" noProof="0" dirty="0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F152A04D-5063-4E95-9CB5-5C50E37A6E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19600" y="882000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  <a:endParaRPr lang="en-GB" altLang="en-US" noProof="0" dirty="0"/>
          </a:p>
        </p:txBody>
      </p:sp>
      <p:sp>
        <p:nvSpPr>
          <p:cNvPr id="39" name="Text Box 34"/>
          <p:cNvSpPr txBox="1">
            <a:spLocks noChangeArrowheads="1"/>
          </p:cNvSpPr>
          <p:nvPr userDrawn="1"/>
        </p:nvSpPr>
        <p:spPr bwMode="auto">
          <a:xfrm>
            <a:off x="8204400" y="6202800"/>
            <a:ext cx="375120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8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fld id="{FDAC5C42-9B53-4063-AF51-A40D4C64F718}" type="slidenum">
              <a:rPr lang="it-IT" sz="800" noProof="1" smtClean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800" noProof="1">
              <a:solidFill>
                <a:srgbClr val="8197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6C34021B-66EB-9E45-8BD1-64D5855A5802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1489" y="-216085"/>
            <a:ext cx="2093892" cy="1314000"/>
          </a:xfrm>
          <a:prstGeom prst="rect">
            <a:avLst/>
          </a:prstGeom>
        </p:spPr>
      </p:pic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FFC175A7-9FD4-4A17-AB83-163F19D77D53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oup 64">
            <a:extLst>
              <a:ext uri="{FF2B5EF4-FFF2-40B4-BE49-F238E27FC236}">
                <a16:creationId xmlns:a16="http://schemas.microsoft.com/office/drawing/2014/main" id="{61873755-77D2-7D48-99A1-3F0D7902F7E5}"/>
              </a:ext>
            </a:extLst>
          </p:cNvPr>
          <p:cNvGrpSpPr/>
          <p:nvPr userDrawn="1"/>
        </p:nvGrpSpPr>
        <p:grpSpPr>
          <a:xfrm>
            <a:off x="226688" y="6569736"/>
            <a:ext cx="9628745" cy="144114"/>
            <a:chOff x="1076500" y="4469696"/>
            <a:chExt cx="9628745" cy="144114"/>
          </a:xfrm>
        </p:grpSpPr>
        <p:pic>
          <p:nvPicPr>
            <p:cNvPr id="66" name="Picture 65" descr="de.png">
              <a:extLst>
                <a:ext uri="{FF2B5EF4-FFF2-40B4-BE49-F238E27FC236}">
                  <a16:creationId xmlns:a16="http://schemas.microsoft.com/office/drawing/2014/main" id="{E193B19F-9EA7-C04A-B6E1-E8493812339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5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7" name="Picture 66" descr="at.png">
              <a:extLst>
                <a:ext uri="{FF2B5EF4-FFF2-40B4-BE49-F238E27FC236}">
                  <a16:creationId xmlns:a16="http://schemas.microsoft.com/office/drawing/2014/main" id="{BE4D4226-1484-894D-A57B-DF3CA0AEEA8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76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8" name="Picture 67" descr="be.png">
              <a:extLst>
                <a:ext uri="{FF2B5EF4-FFF2-40B4-BE49-F238E27FC236}">
                  <a16:creationId xmlns:a16="http://schemas.microsoft.com/office/drawing/2014/main" id="{CEB1C35B-A1B4-0D49-9F9A-EBE869AA06A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87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9" name="Picture 68" descr="dk.png">
              <a:extLst>
                <a:ext uri="{FF2B5EF4-FFF2-40B4-BE49-F238E27FC236}">
                  <a16:creationId xmlns:a16="http://schemas.microsoft.com/office/drawing/2014/main" id="{77471C13-DD1F-3A45-BC46-C08FDA20333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99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0" name="Picture 69" descr="es.png">
              <a:extLst>
                <a:ext uri="{FF2B5EF4-FFF2-40B4-BE49-F238E27FC236}">
                  <a16:creationId xmlns:a16="http://schemas.microsoft.com/office/drawing/2014/main" id="{19BEDE25-37C8-C04F-A9F9-4836374CE6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10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1" name="Picture 70" descr="ee.png">
              <a:extLst>
                <a:ext uri="{FF2B5EF4-FFF2-40B4-BE49-F238E27FC236}">
                  <a16:creationId xmlns:a16="http://schemas.microsoft.com/office/drawing/2014/main" id="{731ED53B-A8E5-8746-8B18-868E393980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22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3" name="Picture 72" descr="fi.png">
              <a:extLst>
                <a:ext uri="{FF2B5EF4-FFF2-40B4-BE49-F238E27FC236}">
                  <a16:creationId xmlns:a16="http://schemas.microsoft.com/office/drawing/2014/main" id="{3DD470AD-8BA3-354E-96A9-EACC81BA73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33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4" name="Picture 73" descr="fr.png">
              <a:extLst>
                <a:ext uri="{FF2B5EF4-FFF2-40B4-BE49-F238E27FC236}">
                  <a16:creationId xmlns:a16="http://schemas.microsoft.com/office/drawing/2014/main" id="{7488A28E-83DC-D84A-AF92-F323BB68BD0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4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5" name="Picture 74" descr="gr.png">
              <a:extLst>
                <a:ext uri="{FF2B5EF4-FFF2-40B4-BE49-F238E27FC236}">
                  <a16:creationId xmlns:a16="http://schemas.microsoft.com/office/drawing/2014/main" id="{7BE53EFB-834C-B148-BA0D-1101E67FD5E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56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6" name="Picture 75" descr="hu.png">
              <a:extLst>
                <a:ext uri="{FF2B5EF4-FFF2-40B4-BE49-F238E27FC236}">
                  <a16:creationId xmlns:a16="http://schemas.microsoft.com/office/drawing/2014/main" id="{7B981BCF-7994-754E-94CB-E04B6C9FA6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67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7" name="Picture 76" descr="ie.png">
              <a:extLst>
                <a:ext uri="{FF2B5EF4-FFF2-40B4-BE49-F238E27FC236}">
                  <a16:creationId xmlns:a16="http://schemas.microsoft.com/office/drawing/2014/main" id="{03DCBA8B-803C-A244-8E76-CDA502AB18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79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8" name="Picture 77" descr="it.png">
              <a:extLst>
                <a:ext uri="{FF2B5EF4-FFF2-40B4-BE49-F238E27FC236}">
                  <a16:creationId xmlns:a16="http://schemas.microsoft.com/office/drawing/2014/main" id="{8ACC76C5-A2F5-BB42-863E-CDED5BB6304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90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9" name="Picture 78" descr="lu.png">
              <a:extLst>
                <a:ext uri="{FF2B5EF4-FFF2-40B4-BE49-F238E27FC236}">
                  <a16:creationId xmlns:a16="http://schemas.microsoft.com/office/drawing/2014/main" id="{B08DA397-697F-DF44-9F75-47F9E99D8F1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01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0" name="Picture 79" descr="no.png">
              <a:extLst>
                <a:ext uri="{FF2B5EF4-FFF2-40B4-BE49-F238E27FC236}">
                  <a16:creationId xmlns:a16="http://schemas.microsoft.com/office/drawing/2014/main" id="{8253A672-7057-114B-A847-EFB1DC755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13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1" name="Picture 80" descr="nl.png">
              <a:extLst>
                <a:ext uri="{FF2B5EF4-FFF2-40B4-BE49-F238E27FC236}">
                  <a16:creationId xmlns:a16="http://schemas.microsoft.com/office/drawing/2014/main" id="{701C9B59-FE02-FC4A-A5B9-B6769E324D0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24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2" name="Picture 81" descr="pl.png">
              <a:extLst>
                <a:ext uri="{FF2B5EF4-FFF2-40B4-BE49-F238E27FC236}">
                  <a16:creationId xmlns:a16="http://schemas.microsoft.com/office/drawing/2014/main" id="{36F70CAB-D276-EF47-92BB-4323FF5968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36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3" name="Picture 82" descr="pt.png">
              <a:extLst>
                <a:ext uri="{FF2B5EF4-FFF2-40B4-BE49-F238E27FC236}">
                  <a16:creationId xmlns:a16="http://schemas.microsoft.com/office/drawing/2014/main" id="{C7F3D8B4-851A-AF49-B59B-8E8259E360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47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4" name="Picture 83" descr="cz.png">
              <a:extLst>
                <a:ext uri="{FF2B5EF4-FFF2-40B4-BE49-F238E27FC236}">
                  <a16:creationId xmlns:a16="http://schemas.microsoft.com/office/drawing/2014/main" id="{844C8E73-19C0-8645-BA2C-9A2AE13016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58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5" name="Picture 84" descr="ro.png">
              <a:extLst>
                <a:ext uri="{FF2B5EF4-FFF2-40B4-BE49-F238E27FC236}">
                  <a16:creationId xmlns:a16="http://schemas.microsoft.com/office/drawing/2014/main" id="{E654A66D-2732-E344-B843-6CE13AAC680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70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6" name="Picture 85" descr="se.png">
              <a:extLst>
                <a:ext uri="{FF2B5EF4-FFF2-40B4-BE49-F238E27FC236}">
                  <a16:creationId xmlns:a16="http://schemas.microsoft.com/office/drawing/2014/main" id="{A024F0CF-1EFB-9148-9695-6CAA150C58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993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7" name="Picture 86" descr="ch.png">
              <a:extLst>
                <a:ext uri="{FF2B5EF4-FFF2-40B4-BE49-F238E27FC236}">
                  <a16:creationId xmlns:a16="http://schemas.microsoft.com/office/drawing/2014/main" id="{AA23EA42-BF26-D747-A010-8F9D8D9057C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70442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8" name="Picture 87" descr="uk.png">
              <a:extLst>
                <a:ext uri="{FF2B5EF4-FFF2-40B4-BE49-F238E27FC236}">
                  <a16:creationId xmlns:a16="http://schemas.microsoft.com/office/drawing/2014/main" id="{8CFFF940-BC23-CD46-9090-334560F7BA9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81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20AB05E4-2BE8-DE46-B436-FE570335B0F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8598" y="4469696"/>
              <a:ext cx="216000" cy="144000"/>
            </a:xfrm>
            <a:prstGeom prst="rect">
              <a:avLst/>
            </a:prstGeom>
          </p:spPr>
        </p:pic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2D163D4C-EE71-9744-BE99-D166BF8ADE7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5"/>
            <a:stretch>
              <a:fillRect/>
            </a:stretch>
          </p:blipFill>
          <p:spPr>
            <a:xfrm>
              <a:off x="9768386" y="4469696"/>
              <a:ext cx="216000" cy="144000"/>
            </a:xfrm>
            <a:prstGeom prst="rect">
              <a:avLst/>
            </a:prstGeom>
          </p:spPr>
        </p:pic>
        <p:pic>
          <p:nvPicPr>
            <p:cNvPr id="92" name="Picture 91" descr="ca.png">
              <a:extLst>
                <a:ext uri="{FF2B5EF4-FFF2-40B4-BE49-F238E27FC236}">
                  <a16:creationId xmlns:a16="http://schemas.microsoft.com/office/drawing/2014/main" id="{A559A498-3191-894A-810C-BD4AE5EEB4C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89245" y="4469696"/>
              <a:ext cx="216000" cy="14280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3" name="Picture 92" descr="si.png">
              <a:extLst>
                <a:ext uri="{FF2B5EF4-FFF2-40B4-BE49-F238E27FC236}">
                  <a16:creationId xmlns:a16="http://schemas.microsoft.com/office/drawing/2014/main" id="{A0422BBB-5084-E44D-8BE9-72C53820AD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174" y="4469696"/>
              <a:ext cx="217284" cy="143656"/>
            </a:xfrm>
            <a:prstGeom prst="rect">
              <a:avLst/>
            </a:prstGeom>
          </p:spPr>
        </p:pic>
      </p:grpSp>
      <p:pic>
        <p:nvPicPr>
          <p:cNvPr id="94" name="Picture 93">
            <a:extLst>
              <a:ext uri="{FF2B5EF4-FFF2-40B4-BE49-F238E27FC236}">
                <a16:creationId xmlns:a16="http://schemas.microsoft.com/office/drawing/2014/main" id="{AD8FAFFC-0223-1740-BEBD-B739458582D9}"/>
              </a:ext>
            </a:extLst>
          </p:cNvPr>
          <p:cNvPicPr>
            <a:picLocks noChangeAspect="1"/>
          </p:cNvPicPr>
          <p:nvPr userDrawn="1"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245" y="6585917"/>
            <a:ext cx="1636920" cy="10591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45" r:id="rId2"/>
    <p:sldLayoutId id="2147483974" r:id="rId3"/>
    <p:sldLayoutId id="2147483975" r:id="rId4"/>
    <p:sldLayoutId id="2147483973" r:id="rId5"/>
    <p:sldLayoutId id="2147483930" r:id="rId6"/>
    <p:sldLayoutId id="2147483931" r:id="rId7"/>
    <p:sldLayoutId id="2147483932" r:id="rId8"/>
    <p:sldLayoutId id="2147483933" r:id="rId9"/>
    <p:sldLayoutId id="2147483935" r:id="rId10"/>
    <p:sldLayoutId id="2147483936" r:id="rId11"/>
    <p:sldLayoutId id="2147483937" r:id="rId12"/>
    <p:sldLayoutId id="2147483938" r:id="rId13"/>
    <p:sldLayoutId id="2147483939" r:id="rId14"/>
    <p:sldLayoutId id="2147483946" r:id="rId15"/>
    <p:sldLayoutId id="2147483947" r:id="rId16"/>
    <p:sldLayoutId id="2147483977" r:id="rId17"/>
    <p:sldLayoutId id="2147483983" r:id="rId18"/>
  </p:sldLayoutIdLst>
  <p:hf hdr="0" dt="0"/>
  <p:txStyles>
    <p:titleStyle>
      <a:lvl1pPr algn="just" rtl="0" eaLnBrk="1" fontAlgn="base" hangingPunct="1">
        <a:spcBef>
          <a:spcPct val="0"/>
        </a:spcBef>
        <a:spcAft>
          <a:spcPct val="0"/>
        </a:spcAft>
        <a:defRPr lang="en-GB" sz="3000" b="1" dirty="0" smtClean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5pPr>
      <a:lvl6pPr marL="441015"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6pPr>
      <a:lvl7pPr marL="882030"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7pPr>
      <a:lvl8pPr marL="1323045"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8pPr>
      <a:lvl9pPr marL="1764060"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9pPr>
    </p:titleStyle>
    <p:bodyStyle>
      <a:lvl1pPr marL="0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rgbClr val="8197A6"/>
        </a:buClr>
        <a:buFont typeface="Arial" panose="020B0604020202020204" pitchFamily="34" charset="0"/>
        <a:buNone/>
        <a:defRPr lang="en-GB" sz="1800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81326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800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357771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800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934216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800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510661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800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6615" indent="-404264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6pPr>
      <a:lvl7pPr marL="3797630" indent="-404264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7pPr>
      <a:lvl8pPr marL="4238645" indent="-404264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8pPr>
      <a:lvl9pPr marL="4679660" indent="-404264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1pPr>
      <a:lvl2pPr marL="441015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2pPr>
      <a:lvl3pPr marL="88203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3pPr>
      <a:lvl4pPr marL="1323045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4pPr>
      <a:lvl5pPr marL="176406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5pPr>
      <a:lvl6pPr marL="2205076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6pPr>
      <a:lvl7pPr marL="2646091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7pPr>
      <a:lvl8pPr marL="3087106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8pPr>
      <a:lvl9pPr marL="3528121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5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DG"/>
          <p:cNvSpPr txBox="1">
            <a:spLocks noChangeArrowheads="1"/>
          </p:cNvSpPr>
          <p:nvPr userDrawn="1"/>
        </p:nvSpPr>
        <p:spPr bwMode="auto">
          <a:xfrm>
            <a:off x="772995" y="447366"/>
            <a:ext cx="6706956" cy="21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z="772" noProof="0" dirty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216000" y="154800"/>
            <a:ext cx="10108800" cy="565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rt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14" name="Text Box 38"/>
          <p:cNvSpPr txBox="1">
            <a:spLocks noChangeArrowheads="1"/>
          </p:cNvSpPr>
          <p:nvPr userDrawn="1"/>
        </p:nvSpPr>
        <p:spPr bwMode="auto">
          <a:xfrm>
            <a:off x="221404" y="6202800"/>
            <a:ext cx="1211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800" noProof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800" noProof="0" dirty="0">
              <a:solidFill>
                <a:srgbClr val="8197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Rectangle 2">
            <a:extLst>
              <a:ext uri="{FF2B5EF4-FFF2-40B4-BE49-F238E27FC236}">
                <a16:creationId xmlns:a16="http://schemas.microsoft.com/office/drawing/2014/main" id="{0341B57B-D657-44D2-A69B-8571F2FEB2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18860" y="882000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 dirty="0"/>
              <a:t>Click to edit Master text styles</a:t>
            </a:r>
          </a:p>
          <a:p>
            <a:pPr lvl="1"/>
            <a:r>
              <a:rPr lang="en-GB" altLang="en-US" noProof="0" dirty="0"/>
              <a:t>Second level</a:t>
            </a:r>
          </a:p>
          <a:p>
            <a:pPr lvl="2"/>
            <a:r>
              <a:rPr lang="en-GB" altLang="en-US" noProof="0" dirty="0"/>
              <a:t>Third level</a:t>
            </a:r>
          </a:p>
          <a:p>
            <a:pPr lvl="3"/>
            <a:r>
              <a:rPr lang="en-GB" altLang="en-US" noProof="0" dirty="0"/>
              <a:t>Fourth level</a:t>
            </a:r>
          </a:p>
          <a:p>
            <a:pPr lvl="4"/>
            <a:r>
              <a:rPr lang="en-GB" altLang="en-US" noProof="0" dirty="0"/>
              <a:t>Fifth level</a:t>
            </a: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109A9530-2671-487F-A9F5-FDB35D172B87}"/>
              </a:ext>
            </a:extLst>
          </p:cNvPr>
          <p:cNvPicPr>
            <a:picLocks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2800" y="6584400"/>
            <a:ext cx="1638000" cy="104400"/>
          </a:xfrm>
          <a:prstGeom prst="rect">
            <a:avLst/>
          </a:prstGeom>
        </p:spPr>
      </p:pic>
      <p:sp>
        <p:nvSpPr>
          <p:cNvPr id="3" name="Text Box 34">
            <a:extLst>
              <a:ext uri="{FF2B5EF4-FFF2-40B4-BE49-F238E27FC236}">
                <a16:creationId xmlns:a16="http://schemas.microsoft.com/office/drawing/2014/main" id="{174566EC-B884-414A-9831-F2C2C01CAF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04400" y="6202800"/>
            <a:ext cx="375120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8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fld id="{FDAC5C42-9B53-4063-AF51-A40D4C64F718}" type="slidenum">
              <a:rPr lang="it-IT" sz="800" noProof="1" smtClean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800" noProof="1">
              <a:solidFill>
                <a:srgbClr val="8197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68673324-7E47-2849-ABFE-CFCE924180D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1489" y="-216085"/>
            <a:ext cx="2093892" cy="1314000"/>
          </a:xfrm>
          <a:prstGeom prst="rect">
            <a:avLst/>
          </a:prstGeom>
        </p:spPr>
      </p:pic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741CA98-6277-436B-BBF2-FB20C44A8434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1873755-77D2-7D48-99A1-3F0D7902F7E5}"/>
              </a:ext>
            </a:extLst>
          </p:cNvPr>
          <p:cNvGrpSpPr/>
          <p:nvPr userDrawn="1"/>
        </p:nvGrpSpPr>
        <p:grpSpPr>
          <a:xfrm>
            <a:off x="226688" y="6569736"/>
            <a:ext cx="9628745" cy="144114"/>
            <a:chOff x="1076500" y="4469696"/>
            <a:chExt cx="9628745" cy="144114"/>
          </a:xfrm>
        </p:grpSpPr>
        <p:pic>
          <p:nvPicPr>
            <p:cNvPr id="39" name="Picture 38" descr="de.png">
              <a:extLst>
                <a:ext uri="{FF2B5EF4-FFF2-40B4-BE49-F238E27FC236}">
                  <a16:creationId xmlns:a16="http://schemas.microsoft.com/office/drawing/2014/main" id="{E193B19F-9EA7-C04A-B6E1-E8493812339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5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0" name="Picture 39" descr="at.png">
              <a:extLst>
                <a:ext uri="{FF2B5EF4-FFF2-40B4-BE49-F238E27FC236}">
                  <a16:creationId xmlns:a16="http://schemas.microsoft.com/office/drawing/2014/main" id="{BE4D4226-1484-894D-A57B-DF3CA0AEEA8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76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1" name="Picture 40" descr="be.png">
              <a:extLst>
                <a:ext uri="{FF2B5EF4-FFF2-40B4-BE49-F238E27FC236}">
                  <a16:creationId xmlns:a16="http://schemas.microsoft.com/office/drawing/2014/main" id="{CEB1C35B-A1B4-0D49-9F9A-EBE869AA06A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87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2" name="Picture 41" descr="dk.png">
              <a:extLst>
                <a:ext uri="{FF2B5EF4-FFF2-40B4-BE49-F238E27FC236}">
                  <a16:creationId xmlns:a16="http://schemas.microsoft.com/office/drawing/2014/main" id="{77471C13-DD1F-3A45-BC46-C08FDA20333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99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3" name="Picture 42" descr="es.png">
              <a:extLst>
                <a:ext uri="{FF2B5EF4-FFF2-40B4-BE49-F238E27FC236}">
                  <a16:creationId xmlns:a16="http://schemas.microsoft.com/office/drawing/2014/main" id="{19BEDE25-37C8-C04F-A9F9-4836374CE6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10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4" name="Picture 43" descr="ee.png">
              <a:extLst>
                <a:ext uri="{FF2B5EF4-FFF2-40B4-BE49-F238E27FC236}">
                  <a16:creationId xmlns:a16="http://schemas.microsoft.com/office/drawing/2014/main" id="{731ED53B-A8E5-8746-8B18-868E393980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22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5" name="Picture 44" descr="fi.png">
              <a:extLst>
                <a:ext uri="{FF2B5EF4-FFF2-40B4-BE49-F238E27FC236}">
                  <a16:creationId xmlns:a16="http://schemas.microsoft.com/office/drawing/2014/main" id="{3DD470AD-8BA3-354E-96A9-EACC81BA73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33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6" name="Picture 45" descr="fr.png">
              <a:extLst>
                <a:ext uri="{FF2B5EF4-FFF2-40B4-BE49-F238E27FC236}">
                  <a16:creationId xmlns:a16="http://schemas.microsoft.com/office/drawing/2014/main" id="{7488A28E-83DC-D84A-AF92-F323BB68BD0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4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7" name="Picture 46" descr="gr.png">
              <a:extLst>
                <a:ext uri="{FF2B5EF4-FFF2-40B4-BE49-F238E27FC236}">
                  <a16:creationId xmlns:a16="http://schemas.microsoft.com/office/drawing/2014/main" id="{7BE53EFB-834C-B148-BA0D-1101E67FD5E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56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8" name="Picture 47" descr="hu.png">
              <a:extLst>
                <a:ext uri="{FF2B5EF4-FFF2-40B4-BE49-F238E27FC236}">
                  <a16:creationId xmlns:a16="http://schemas.microsoft.com/office/drawing/2014/main" id="{7B981BCF-7994-754E-94CB-E04B6C9FA6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67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9" name="Picture 48" descr="ie.png">
              <a:extLst>
                <a:ext uri="{FF2B5EF4-FFF2-40B4-BE49-F238E27FC236}">
                  <a16:creationId xmlns:a16="http://schemas.microsoft.com/office/drawing/2014/main" id="{03DCBA8B-803C-A244-8E76-CDA502AB18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79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0" name="Picture 49" descr="it.png">
              <a:extLst>
                <a:ext uri="{FF2B5EF4-FFF2-40B4-BE49-F238E27FC236}">
                  <a16:creationId xmlns:a16="http://schemas.microsoft.com/office/drawing/2014/main" id="{8ACC76C5-A2F5-BB42-863E-CDED5BB6304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90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1" name="Picture 50" descr="lu.png">
              <a:extLst>
                <a:ext uri="{FF2B5EF4-FFF2-40B4-BE49-F238E27FC236}">
                  <a16:creationId xmlns:a16="http://schemas.microsoft.com/office/drawing/2014/main" id="{B08DA397-697F-DF44-9F75-47F9E99D8F1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01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2" name="Picture 51" descr="no.png">
              <a:extLst>
                <a:ext uri="{FF2B5EF4-FFF2-40B4-BE49-F238E27FC236}">
                  <a16:creationId xmlns:a16="http://schemas.microsoft.com/office/drawing/2014/main" id="{8253A672-7057-114B-A847-EFB1DC755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13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3" name="Picture 52" descr="nl.png">
              <a:extLst>
                <a:ext uri="{FF2B5EF4-FFF2-40B4-BE49-F238E27FC236}">
                  <a16:creationId xmlns:a16="http://schemas.microsoft.com/office/drawing/2014/main" id="{701C9B59-FE02-FC4A-A5B9-B6769E324D0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24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4" name="Picture 53" descr="pl.png">
              <a:extLst>
                <a:ext uri="{FF2B5EF4-FFF2-40B4-BE49-F238E27FC236}">
                  <a16:creationId xmlns:a16="http://schemas.microsoft.com/office/drawing/2014/main" id="{36F70CAB-D276-EF47-92BB-4323FF5968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36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5" name="Picture 54" descr="pt.png">
              <a:extLst>
                <a:ext uri="{FF2B5EF4-FFF2-40B4-BE49-F238E27FC236}">
                  <a16:creationId xmlns:a16="http://schemas.microsoft.com/office/drawing/2014/main" id="{C7F3D8B4-851A-AF49-B59B-8E8259E360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47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6" name="Picture 55" descr="cz.png">
              <a:extLst>
                <a:ext uri="{FF2B5EF4-FFF2-40B4-BE49-F238E27FC236}">
                  <a16:creationId xmlns:a16="http://schemas.microsoft.com/office/drawing/2014/main" id="{844C8E73-19C0-8645-BA2C-9A2AE13016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58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7" name="Picture 56" descr="ro.png">
              <a:extLst>
                <a:ext uri="{FF2B5EF4-FFF2-40B4-BE49-F238E27FC236}">
                  <a16:creationId xmlns:a16="http://schemas.microsoft.com/office/drawing/2014/main" id="{E654A66D-2732-E344-B843-6CE13AAC680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70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8" name="Picture 57" descr="se.png">
              <a:extLst>
                <a:ext uri="{FF2B5EF4-FFF2-40B4-BE49-F238E27FC236}">
                  <a16:creationId xmlns:a16="http://schemas.microsoft.com/office/drawing/2014/main" id="{A024F0CF-1EFB-9148-9695-6CAA150C58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993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9" name="Picture 58" descr="ch.png">
              <a:extLst>
                <a:ext uri="{FF2B5EF4-FFF2-40B4-BE49-F238E27FC236}">
                  <a16:creationId xmlns:a16="http://schemas.microsoft.com/office/drawing/2014/main" id="{AA23EA42-BF26-D747-A010-8F9D8D9057C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70442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0" name="Picture 59" descr="uk.png">
              <a:extLst>
                <a:ext uri="{FF2B5EF4-FFF2-40B4-BE49-F238E27FC236}">
                  <a16:creationId xmlns:a16="http://schemas.microsoft.com/office/drawing/2014/main" id="{8CFFF940-BC23-CD46-9090-334560F7BA9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81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20AB05E4-2BE8-DE46-B436-FE570335B0F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8598" y="4469696"/>
              <a:ext cx="216000" cy="144000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2D163D4C-EE71-9744-BE99-D166BF8ADE7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8"/>
            <a:stretch>
              <a:fillRect/>
            </a:stretch>
          </p:blipFill>
          <p:spPr>
            <a:xfrm>
              <a:off x="9768386" y="4469696"/>
              <a:ext cx="216000" cy="144000"/>
            </a:xfrm>
            <a:prstGeom prst="rect">
              <a:avLst/>
            </a:prstGeom>
          </p:spPr>
        </p:pic>
        <p:pic>
          <p:nvPicPr>
            <p:cNvPr id="90" name="Picture 89" descr="ca.png">
              <a:extLst>
                <a:ext uri="{FF2B5EF4-FFF2-40B4-BE49-F238E27FC236}">
                  <a16:creationId xmlns:a16="http://schemas.microsoft.com/office/drawing/2014/main" id="{A559A498-3191-894A-810C-BD4AE5EEB4C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89245" y="4469696"/>
              <a:ext cx="216000" cy="14280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1" name="Picture 90" descr="si.png">
              <a:extLst>
                <a:ext uri="{FF2B5EF4-FFF2-40B4-BE49-F238E27FC236}">
                  <a16:creationId xmlns:a16="http://schemas.microsoft.com/office/drawing/2014/main" id="{A0422BBB-5084-E44D-8BE9-72C53820AD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174" y="4469696"/>
              <a:ext cx="217284" cy="1436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54798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</p:sldLayoutIdLst>
  <p:hf sldNum="0" hdr="0" dt="0"/>
  <p:txStyles>
    <p:titleStyle>
      <a:lvl1pPr algn="just" rtl="0" fontAlgn="base">
        <a:spcBef>
          <a:spcPct val="0"/>
        </a:spcBef>
        <a:spcAft>
          <a:spcPct val="0"/>
        </a:spcAft>
        <a:defRPr lang="en-GB" sz="3000" b="1" dirty="0" smtClean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5pPr>
      <a:lvl6pPr marL="441015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6pPr>
      <a:lvl7pPr marL="882030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7pPr>
      <a:lvl8pPr marL="1323045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8pPr>
      <a:lvl9pPr marL="1764060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9pPr>
    </p:titleStyle>
    <p:bodyStyle>
      <a:lvl1pPr marL="0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rgbClr val="8197A6"/>
        </a:buClr>
        <a:buFont typeface="Arial" panose="020B0604020202020204" pitchFamily="34" charset="0"/>
        <a:buNone/>
        <a:defRPr lang="en-US" altLang="en-US" sz="1800" dirty="0">
          <a:solidFill>
            <a:srgbClr val="8197A6"/>
          </a:solidFill>
          <a:latin typeface="Arial" panose="020B0604020202020204" pitchFamily="34" charset="0"/>
          <a:ea typeface="MS PGothic" pitchFamily="34" charset="-128"/>
          <a:cs typeface="Arial" panose="020B0604020202020204" pitchFamily="34" charset="0"/>
        </a:defRPr>
      </a:lvl1pPr>
      <a:lvl2pPr marL="781326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US" altLang="en-US" sz="1800" dirty="0">
          <a:solidFill>
            <a:srgbClr val="8197A6"/>
          </a:solidFill>
          <a:latin typeface="Arial" panose="020B0604020202020204" pitchFamily="34" charset="0"/>
          <a:ea typeface="MS PGothic" pitchFamily="34" charset="-128"/>
          <a:cs typeface="Arial" panose="020B0604020202020204" pitchFamily="34" charset="0"/>
        </a:defRPr>
      </a:lvl2pPr>
      <a:lvl3pPr marL="1357771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US" altLang="en-US" sz="1800" dirty="0">
          <a:solidFill>
            <a:srgbClr val="8197A6"/>
          </a:solidFill>
          <a:latin typeface="Arial" panose="020B0604020202020204" pitchFamily="34" charset="0"/>
          <a:ea typeface="MS PGothic" pitchFamily="34" charset="-128"/>
          <a:cs typeface="Arial" panose="020B0604020202020204" pitchFamily="34" charset="0"/>
        </a:defRPr>
      </a:lvl3pPr>
      <a:lvl4pPr marL="1934216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US" altLang="en-US" sz="1800" dirty="0">
          <a:solidFill>
            <a:srgbClr val="8197A6"/>
          </a:solidFill>
          <a:latin typeface="Arial" charset="0"/>
          <a:ea typeface="MS PGothic" pitchFamily="34" charset="-128"/>
          <a:cs typeface="Arial" charset="0"/>
        </a:defRPr>
      </a:lvl4pPr>
      <a:lvl5pPr marL="2510661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altLang="en-US" sz="1800" dirty="0">
          <a:solidFill>
            <a:srgbClr val="8197A6"/>
          </a:solidFill>
          <a:latin typeface="Arial" charset="0"/>
          <a:ea typeface="MS PGothic" pitchFamily="34" charset="-128"/>
          <a:cs typeface="Arial" charset="0"/>
        </a:defRPr>
      </a:lvl5pPr>
      <a:lvl6pPr marL="3356615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6pPr>
      <a:lvl7pPr marL="3797630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7pPr>
      <a:lvl8pPr marL="4238645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8pPr>
      <a:lvl9pPr marL="4679660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1pPr>
      <a:lvl2pPr marL="441015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2pPr>
      <a:lvl3pPr marL="88203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3pPr>
      <a:lvl4pPr marL="1323045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4pPr>
      <a:lvl5pPr marL="176406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5pPr>
      <a:lvl6pPr marL="2205076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6pPr>
      <a:lvl7pPr marL="2646091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7pPr>
      <a:lvl8pPr marL="3087106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8pPr>
      <a:lvl9pPr marL="3528121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51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DG"/>
          <p:cNvSpPr txBox="1">
            <a:spLocks noChangeArrowheads="1"/>
          </p:cNvSpPr>
          <p:nvPr userDrawn="1"/>
        </p:nvSpPr>
        <p:spPr bwMode="auto">
          <a:xfrm>
            <a:off x="772995" y="447366"/>
            <a:ext cx="6706956" cy="21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z="772" noProof="0" dirty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216000" y="154800"/>
            <a:ext cx="10108800" cy="565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rt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63" name="Rectangle 2">
            <a:extLst>
              <a:ext uri="{FF2B5EF4-FFF2-40B4-BE49-F238E27FC236}">
                <a16:creationId xmlns:a16="http://schemas.microsoft.com/office/drawing/2014/main" id="{0341B57B-D657-44D2-A69B-8571F2FEB2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19600" y="882000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 dirty="0"/>
              <a:t>Click to edit Master text styles</a:t>
            </a:r>
          </a:p>
          <a:p>
            <a:pPr lvl="1"/>
            <a:r>
              <a:rPr lang="en-GB" altLang="en-US" noProof="0" dirty="0"/>
              <a:t>Second level</a:t>
            </a:r>
          </a:p>
          <a:p>
            <a:pPr lvl="2"/>
            <a:r>
              <a:rPr lang="en-GB" altLang="en-US" noProof="0" dirty="0"/>
              <a:t>Third level</a:t>
            </a:r>
          </a:p>
          <a:p>
            <a:pPr lvl="3"/>
            <a:r>
              <a:rPr lang="en-GB" altLang="en-US" noProof="0" dirty="0"/>
              <a:t>Fourth level</a:t>
            </a:r>
          </a:p>
          <a:p>
            <a:pPr lvl="4"/>
            <a:r>
              <a:rPr lang="en-GB" altLang="en-US" noProof="0" dirty="0"/>
              <a:t>Fifth level</a:t>
            </a:r>
          </a:p>
        </p:txBody>
      </p:sp>
      <p:sp>
        <p:nvSpPr>
          <p:cNvPr id="67" name="Text Box DG">
            <a:extLst>
              <a:ext uri="{FF2B5EF4-FFF2-40B4-BE49-F238E27FC236}">
                <a16:creationId xmlns:a16="http://schemas.microsoft.com/office/drawing/2014/main" id="{041D4B4D-8C28-4798-BDA6-9AF59297F35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2995" y="447366"/>
            <a:ext cx="6706956" cy="21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z="772" noProof="0" dirty="0"/>
          </a:p>
        </p:txBody>
      </p:sp>
      <p:sp>
        <p:nvSpPr>
          <p:cNvPr id="14" name="Text Box 38"/>
          <p:cNvSpPr txBox="1">
            <a:spLocks noChangeArrowheads="1"/>
          </p:cNvSpPr>
          <p:nvPr userDrawn="1"/>
        </p:nvSpPr>
        <p:spPr bwMode="auto">
          <a:xfrm>
            <a:off x="221404" y="6202800"/>
            <a:ext cx="1211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800" noProof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800" noProof="0" dirty="0">
              <a:solidFill>
                <a:srgbClr val="8197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 Box 34">
            <a:extLst>
              <a:ext uri="{FF2B5EF4-FFF2-40B4-BE49-F238E27FC236}">
                <a16:creationId xmlns:a16="http://schemas.microsoft.com/office/drawing/2014/main" id="{06E20340-F309-4C15-A091-9346422556E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04400" y="6202800"/>
            <a:ext cx="375120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8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fld id="{FDAC5C42-9B53-4063-AF51-A40D4C64F718}" type="slidenum">
              <a:rPr lang="it-IT" sz="800" noProof="1" smtClean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800" noProof="1">
              <a:solidFill>
                <a:srgbClr val="8197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4A98235A-908E-9E4D-97CE-A7BE035FCD96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245" y="6585917"/>
            <a:ext cx="1636920" cy="105918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9E72F4FA-AA84-3845-A45E-1DF449D7C0F2}"/>
              </a:ext>
            </a:extLst>
          </p:cNvPr>
          <p:cNvGrpSpPr/>
          <p:nvPr userDrawn="1"/>
        </p:nvGrpSpPr>
        <p:grpSpPr>
          <a:xfrm>
            <a:off x="226688" y="6569736"/>
            <a:ext cx="9628745" cy="144114"/>
            <a:chOff x="1076500" y="4469696"/>
            <a:chExt cx="9628745" cy="144114"/>
          </a:xfrm>
        </p:grpSpPr>
        <p:pic>
          <p:nvPicPr>
            <p:cNvPr id="40" name="Picture 39" descr="de.png">
              <a:extLst>
                <a:ext uri="{FF2B5EF4-FFF2-40B4-BE49-F238E27FC236}">
                  <a16:creationId xmlns:a16="http://schemas.microsoft.com/office/drawing/2014/main" id="{E044A2EC-38AD-874D-8B46-906925A670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5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1" name="Picture 40" descr="at.png">
              <a:extLst>
                <a:ext uri="{FF2B5EF4-FFF2-40B4-BE49-F238E27FC236}">
                  <a16:creationId xmlns:a16="http://schemas.microsoft.com/office/drawing/2014/main" id="{C56C0BB1-C835-034A-8033-0886C0CAD1C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76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2" name="Picture 41" descr="be.png">
              <a:extLst>
                <a:ext uri="{FF2B5EF4-FFF2-40B4-BE49-F238E27FC236}">
                  <a16:creationId xmlns:a16="http://schemas.microsoft.com/office/drawing/2014/main" id="{0C76739E-E31E-2641-8E97-919E0DEBA26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87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3" name="Picture 42" descr="dk.png">
              <a:extLst>
                <a:ext uri="{FF2B5EF4-FFF2-40B4-BE49-F238E27FC236}">
                  <a16:creationId xmlns:a16="http://schemas.microsoft.com/office/drawing/2014/main" id="{9CA97FFC-CDBE-244D-A003-136FE165072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99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4" name="Picture 43" descr="es.png">
              <a:extLst>
                <a:ext uri="{FF2B5EF4-FFF2-40B4-BE49-F238E27FC236}">
                  <a16:creationId xmlns:a16="http://schemas.microsoft.com/office/drawing/2014/main" id="{B17730C2-E184-364B-A859-505111F77C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10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5" name="Picture 44" descr="ee.png">
              <a:extLst>
                <a:ext uri="{FF2B5EF4-FFF2-40B4-BE49-F238E27FC236}">
                  <a16:creationId xmlns:a16="http://schemas.microsoft.com/office/drawing/2014/main" id="{CBEEBDC9-F82C-C542-968E-0699D48E991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22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6" name="Picture 45" descr="fi.png">
              <a:extLst>
                <a:ext uri="{FF2B5EF4-FFF2-40B4-BE49-F238E27FC236}">
                  <a16:creationId xmlns:a16="http://schemas.microsoft.com/office/drawing/2014/main" id="{656AADB3-0160-E246-91E9-6F14C35E37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33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7" name="Picture 46" descr="fr.png">
              <a:extLst>
                <a:ext uri="{FF2B5EF4-FFF2-40B4-BE49-F238E27FC236}">
                  <a16:creationId xmlns:a16="http://schemas.microsoft.com/office/drawing/2014/main" id="{95815962-FBFF-4E43-90AF-A555212064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4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8" name="Picture 47" descr="gr.png">
              <a:extLst>
                <a:ext uri="{FF2B5EF4-FFF2-40B4-BE49-F238E27FC236}">
                  <a16:creationId xmlns:a16="http://schemas.microsoft.com/office/drawing/2014/main" id="{21E1ADE8-7FBD-0646-A61B-CB9767EF32D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56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9" name="Picture 48" descr="hu.png">
              <a:extLst>
                <a:ext uri="{FF2B5EF4-FFF2-40B4-BE49-F238E27FC236}">
                  <a16:creationId xmlns:a16="http://schemas.microsoft.com/office/drawing/2014/main" id="{D8155EAB-1225-4049-8904-31D87A6B30F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67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0" name="Picture 49" descr="ie.png">
              <a:extLst>
                <a:ext uri="{FF2B5EF4-FFF2-40B4-BE49-F238E27FC236}">
                  <a16:creationId xmlns:a16="http://schemas.microsoft.com/office/drawing/2014/main" id="{EF04B81C-2531-C14D-A87E-D44A15F473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79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1" name="Picture 50" descr="it.png">
              <a:extLst>
                <a:ext uri="{FF2B5EF4-FFF2-40B4-BE49-F238E27FC236}">
                  <a16:creationId xmlns:a16="http://schemas.microsoft.com/office/drawing/2014/main" id="{95328A20-A885-4C43-A058-B369E1ADDA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90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2" name="Picture 51" descr="lu.png">
              <a:extLst>
                <a:ext uri="{FF2B5EF4-FFF2-40B4-BE49-F238E27FC236}">
                  <a16:creationId xmlns:a16="http://schemas.microsoft.com/office/drawing/2014/main" id="{D3E97139-4C26-4E4D-A683-341E6639829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01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3" name="Picture 52" descr="no.png">
              <a:extLst>
                <a:ext uri="{FF2B5EF4-FFF2-40B4-BE49-F238E27FC236}">
                  <a16:creationId xmlns:a16="http://schemas.microsoft.com/office/drawing/2014/main" id="{324D22DC-D816-1243-B082-8865DB19620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13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4" name="Picture 53" descr="nl.png">
              <a:extLst>
                <a:ext uri="{FF2B5EF4-FFF2-40B4-BE49-F238E27FC236}">
                  <a16:creationId xmlns:a16="http://schemas.microsoft.com/office/drawing/2014/main" id="{3D07C25D-2917-F84E-A8AC-12F4CD46685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24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5" name="Picture 54" descr="pl.png">
              <a:extLst>
                <a:ext uri="{FF2B5EF4-FFF2-40B4-BE49-F238E27FC236}">
                  <a16:creationId xmlns:a16="http://schemas.microsoft.com/office/drawing/2014/main" id="{B33D011E-EDFE-6C47-90B7-8E838D0A597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36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6" name="Picture 55" descr="pt.png">
              <a:extLst>
                <a:ext uri="{FF2B5EF4-FFF2-40B4-BE49-F238E27FC236}">
                  <a16:creationId xmlns:a16="http://schemas.microsoft.com/office/drawing/2014/main" id="{E26A8BCE-FE5B-0B4B-97B7-B953C77F0FB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47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7" name="Picture 56" descr="cz.png">
              <a:extLst>
                <a:ext uri="{FF2B5EF4-FFF2-40B4-BE49-F238E27FC236}">
                  <a16:creationId xmlns:a16="http://schemas.microsoft.com/office/drawing/2014/main" id="{EA3C71A0-92F6-5449-B7A5-EE98B2C610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58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8" name="Picture 57" descr="ro.png">
              <a:extLst>
                <a:ext uri="{FF2B5EF4-FFF2-40B4-BE49-F238E27FC236}">
                  <a16:creationId xmlns:a16="http://schemas.microsoft.com/office/drawing/2014/main" id="{4B9F4E5B-7A64-F841-A279-D97A9EDF1F0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70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9" name="Picture 58" descr="se.png">
              <a:extLst>
                <a:ext uri="{FF2B5EF4-FFF2-40B4-BE49-F238E27FC236}">
                  <a16:creationId xmlns:a16="http://schemas.microsoft.com/office/drawing/2014/main" id="{DDB1648C-F873-6749-A640-4082AF751D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993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0" name="Picture 59" descr="ch.png">
              <a:extLst>
                <a:ext uri="{FF2B5EF4-FFF2-40B4-BE49-F238E27FC236}">
                  <a16:creationId xmlns:a16="http://schemas.microsoft.com/office/drawing/2014/main" id="{CDF58799-0634-5441-BED0-EA59E1AB37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70442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1" name="Picture 60" descr="uk.png">
              <a:extLst>
                <a:ext uri="{FF2B5EF4-FFF2-40B4-BE49-F238E27FC236}">
                  <a16:creationId xmlns:a16="http://schemas.microsoft.com/office/drawing/2014/main" id="{98203A33-83F3-EF48-9824-219DF5D693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81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5AF3F362-335A-2842-8023-E7A6D384C6A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8598" y="4469696"/>
              <a:ext cx="216000" cy="144000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4C4F2EF4-11EA-364F-BAF7-246B7CF1C8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0"/>
            <a:stretch>
              <a:fillRect/>
            </a:stretch>
          </p:blipFill>
          <p:spPr>
            <a:xfrm>
              <a:off x="9768386" y="4469696"/>
              <a:ext cx="216000" cy="144000"/>
            </a:xfrm>
            <a:prstGeom prst="rect">
              <a:avLst/>
            </a:prstGeom>
          </p:spPr>
        </p:pic>
        <p:pic>
          <p:nvPicPr>
            <p:cNvPr id="65" name="Picture 64" descr="ca.png">
              <a:extLst>
                <a:ext uri="{FF2B5EF4-FFF2-40B4-BE49-F238E27FC236}">
                  <a16:creationId xmlns:a16="http://schemas.microsoft.com/office/drawing/2014/main" id="{DED3E4FD-F737-FA46-85D9-21C9604F0B6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89245" y="4469696"/>
              <a:ext cx="216000" cy="14280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6" name="Picture 65" descr="si.png">
              <a:extLst>
                <a:ext uri="{FF2B5EF4-FFF2-40B4-BE49-F238E27FC236}">
                  <a16:creationId xmlns:a16="http://schemas.microsoft.com/office/drawing/2014/main" id="{23F56142-1525-C14D-B747-95D034DF08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174" y="4469696"/>
              <a:ext cx="217284" cy="143656"/>
            </a:xfrm>
            <a:prstGeom prst="rect">
              <a:avLst/>
            </a:prstGeom>
          </p:spPr>
        </p:pic>
      </p:grpSp>
      <p:pic>
        <p:nvPicPr>
          <p:cNvPr id="68" name="Picture 67"/>
          <p:cNvPicPr>
            <a:picLocks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489" y="-215904"/>
            <a:ext cx="2095200" cy="13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391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61" r:id="rId2"/>
    <p:sldLayoutId id="2147483962" r:id="rId3"/>
    <p:sldLayoutId id="2147483963" r:id="rId4"/>
    <p:sldLayoutId id="2147483964" r:id="rId5"/>
    <p:sldLayoutId id="2147483965" r:id="rId6"/>
    <p:sldLayoutId id="2147483972" r:id="rId7"/>
    <p:sldLayoutId id="2147483966" r:id="rId8"/>
    <p:sldLayoutId id="2147483967" r:id="rId9"/>
    <p:sldLayoutId id="2147483968" r:id="rId10"/>
    <p:sldLayoutId id="2147483969" r:id="rId11"/>
    <p:sldLayoutId id="2147483978" r:id="rId12"/>
    <p:sldLayoutId id="2147483980" r:id="rId13"/>
    <p:sldLayoutId id="2147483981" r:id="rId14"/>
  </p:sldLayoutIdLst>
  <p:hf sldNum="0" hdr="0" dt="0"/>
  <p:txStyles>
    <p:titleStyle>
      <a:lvl1pPr algn="just" rtl="0" fontAlgn="base">
        <a:spcBef>
          <a:spcPct val="0"/>
        </a:spcBef>
        <a:spcAft>
          <a:spcPct val="0"/>
        </a:spcAft>
        <a:defRPr lang="en-GB" sz="3000" b="1" dirty="0" smtClean="0">
          <a:solidFill>
            <a:srgbClr val="00324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5pPr>
      <a:lvl6pPr marL="441015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6pPr>
      <a:lvl7pPr marL="882030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7pPr>
      <a:lvl8pPr marL="1323045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8pPr>
      <a:lvl9pPr marL="1764060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9pPr>
    </p:titleStyle>
    <p:bodyStyle>
      <a:lvl1pPr marL="0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rgbClr val="8197A6"/>
        </a:buClr>
        <a:buFont typeface="Arial" panose="020B0604020202020204" pitchFamily="34" charset="0"/>
        <a:buNone/>
        <a:defRPr lang="en-US" altLang="en-US" sz="1800" dirty="0">
          <a:solidFill>
            <a:srgbClr val="8197A6"/>
          </a:solidFill>
          <a:latin typeface="Arial" panose="020B0604020202020204" pitchFamily="34" charset="0"/>
          <a:ea typeface="MS PGothic" pitchFamily="34" charset="-128"/>
          <a:cs typeface="Arial" panose="020B0604020202020204" pitchFamily="34" charset="0"/>
        </a:defRPr>
      </a:lvl1pPr>
      <a:lvl2pPr marL="781326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US" altLang="en-US" sz="1800" dirty="0">
          <a:solidFill>
            <a:srgbClr val="8197A6"/>
          </a:solidFill>
          <a:latin typeface="Arial" panose="020B0604020202020204" pitchFamily="34" charset="0"/>
          <a:ea typeface="MS PGothic" pitchFamily="34" charset="-128"/>
          <a:cs typeface="Arial" panose="020B0604020202020204" pitchFamily="34" charset="0"/>
        </a:defRPr>
      </a:lvl2pPr>
      <a:lvl3pPr marL="1357771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US" altLang="en-US" sz="1800" dirty="0">
          <a:solidFill>
            <a:srgbClr val="8197A6"/>
          </a:solidFill>
          <a:latin typeface="Arial" panose="020B0604020202020204" pitchFamily="34" charset="0"/>
          <a:ea typeface="MS PGothic" pitchFamily="34" charset="-128"/>
          <a:cs typeface="Arial" panose="020B0604020202020204" pitchFamily="34" charset="0"/>
        </a:defRPr>
      </a:lvl3pPr>
      <a:lvl4pPr marL="1934216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US" altLang="en-US" sz="1800" dirty="0">
          <a:solidFill>
            <a:srgbClr val="8197A6"/>
          </a:solidFill>
          <a:latin typeface="Arial" charset="0"/>
          <a:ea typeface="MS PGothic" pitchFamily="34" charset="-128"/>
          <a:cs typeface="Arial" charset="0"/>
        </a:defRPr>
      </a:lvl4pPr>
      <a:lvl5pPr marL="2510661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altLang="en-US" sz="1800" dirty="0">
          <a:solidFill>
            <a:srgbClr val="8197A6"/>
          </a:solidFill>
          <a:latin typeface="Arial" charset="0"/>
          <a:ea typeface="MS PGothic" pitchFamily="34" charset="-128"/>
          <a:cs typeface="Arial" charset="0"/>
        </a:defRPr>
      </a:lvl5pPr>
      <a:lvl6pPr marL="3356615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6pPr>
      <a:lvl7pPr marL="3797630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7pPr>
      <a:lvl8pPr marL="4238645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8pPr>
      <a:lvl9pPr marL="4679660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1pPr>
      <a:lvl2pPr marL="441015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2pPr>
      <a:lvl3pPr marL="88203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3pPr>
      <a:lvl4pPr marL="1323045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4pPr>
      <a:lvl5pPr marL="176406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5pPr>
      <a:lvl6pPr marL="2205076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6pPr>
      <a:lvl7pPr marL="2646091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7pPr>
      <a:lvl8pPr marL="3087106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8pPr>
      <a:lvl9pPr marL="3528121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5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DG"/>
          <p:cNvSpPr txBox="1">
            <a:spLocks noChangeArrowheads="1"/>
          </p:cNvSpPr>
          <p:nvPr userDrawn="1"/>
        </p:nvSpPr>
        <p:spPr bwMode="auto">
          <a:xfrm>
            <a:off x="772995" y="447366"/>
            <a:ext cx="6706956" cy="21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z="772" noProof="0" dirty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216000" y="154800"/>
            <a:ext cx="9748800" cy="565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rt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14" name="Text Box 38"/>
          <p:cNvSpPr txBox="1">
            <a:spLocks noChangeArrowheads="1"/>
          </p:cNvSpPr>
          <p:nvPr userDrawn="1"/>
        </p:nvSpPr>
        <p:spPr bwMode="auto">
          <a:xfrm>
            <a:off x="221404" y="6202800"/>
            <a:ext cx="1211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800" noProof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800" noProof="0" dirty="0">
              <a:solidFill>
                <a:srgbClr val="8197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4" name="Straight Connector 64">
            <a:extLst>
              <a:ext uri="{FF2B5EF4-FFF2-40B4-BE49-F238E27FC236}">
                <a16:creationId xmlns:a16="http://schemas.microsoft.com/office/drawing/2014/main" id="{8F972EA9-1462-4B0E-A09A-25D9F39ABE44}"/>
              </a:ext>
            </a:extLst>
          </p:cNvPr>
          <p:cNvCxnSpPr>
            <a:cxnSpLocks/>
          </p:cNvCxnSpPr>
          <p:nvPr userDrawn="1"/>
        </p:nvCxnSpPr>
        <p:spPr>
          <a:xfrm>
            <a:off x="222041" y="6411947"/>
            <a:ext cx="11768092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5">
            <a:extLst>
              <a:ext uri="{FF2B5EF4-FFF2-40B4-BE49-F238E27FC236}">
                <a16:creationId xmlns:a16="http://schemas.microsoft.com/office/drawing/2014/main" id="{5217072E-26F2-4536-B7A4-4922A861EF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1529" y="6578011"/>
            <a:ext cx="1641396" cy="113828"/>
          </a:xfrm>
          <a:prstGeom prst="rect">
            <a:avLst/>
          </a:prstGeom>
        </p:spPr>
      </p:pic>
      <p:sp>
        <p:nvSpPr>
          <p:cNvPr id="63" name="Rectangle 2">
            <a:extLst>
              <a:ext uri="{FF2B5EF4-FFF2-40B4-BE49-F238E27FC236}">
                <a16:creationId xmlns:a16="http://schemas.microsoft.com/office/drawing/2014/main" id="{0341B57B-D657-44D2-A69B-8571F2FEB2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18859" y="882000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 dirty="0"/>
              <a:t>Click to edit Master text styles</a:t>
            </a:r>
          </a:p>
          <a:p>
            <a:pPr lvl="1"/>
            <a:r>
              <a:rPr lang="en-GB" altLang="en-US" noProof="0" dirty="0"/>
              <a:t>Second level</a:t>
            </a:r>
          </a:p>
          <a:p>
            <a:pPr lvl="2"/>
            <a:r>
              <a:rPr lang="en-GB" altLang="en-US" noProof="0" dirty="0"/>
              <a:t>Third level</a:t>
            </a:r>
          </a:p>
          <a:p>
            <a:pPr lvl="3"/>
            <a:r>
              <a:rPr lang="en-GB" altLang="en-US" noProof="0" dirty="0"/>
              <a:t>Fourth level</a:t>
            </a:r>
          </a:p>
          <a:p>
            <a:pPr lvl="4"/>
            <a:r>
              <a:rPr lang="en-GB" altLang="en-US" noProof="0" dirty="0"/>
              <a:t>Fifth level</a:t>
            </a:r>
          </a:p>
        </p:txBody>
      </p:sp>
      <p:sp>
        <p:nvSpPr>
          <p:cNvPr id="5" name="Text Box 34">
            <a:extLst>
              <a:ext uri="{FF2B5EF4-FFF2-40B4-BE49-F238E27FC236}">
                <a16:creationId xmlns:a16="http://schemas.microsoft.com/office/drawing/2014/main" id="{3DFCB740-7646-4EBC-AD20-3EBB6A01A7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04400" y="6202800"/>
            <a:ext cx="375120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8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fld id="{FDAC5C42-9B53-4063-AF51-A40D4C64F718}" type="slidenum">
              <a:rPr lang="it-IT" sz="800" noProof="1" smtClean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800" noProof="1">
              <a:solidFill>
                <a:srgbClr val="8197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" name="Picture 37"/>
          <p:cNvPicPr>
            <a:picLocks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489" y="-215904"/>
            <a:ext cx="2095200" cy="1314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A98235A-908E-9E4D-97CE-A7BE035FCD9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245" y="6585917"/>
            <a:ext cx="1636920" cy="105918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9E72F4FA-AA84-3845-A45E-1DF449D7C0F2}"/>
              </a:ext>
            </a:extLst>
          </p:cNvPr>
          <p:cNvGrpSpPr/>
          <p:nvPr userDrawn="1"/>
        </p:nvGrpSpPr>
        <p:grpSpPr>
          <a:xfrm>
            <a:off x="226688" y="6569736"/>
            <a:ext cx="9628745" cy="144114"/>
            <a:chOff x="1076500" y="4469696"/>
            <a:chExt cx="9628745" cy="144114"/>
          </a:xfrm>
        </p:grpSpPr>
        <p:pic>
          <p:nvPicPr>
            <p:cNvPr id="43" name="Picture 42" descr="de.png">
              <a:extLst>
                <a:ext uri="{FF2B5EF4-FFF2-40B4-BE49-F238E27FC236}">
                  <a16:creationId xmlns:a16="http://schemas.microsoft.com/office/drawing/2014/main" id="{E044A2EC-38AD-874D-8B46-906925A670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5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4" name="Picture 43" descr="at.png">
              <a:extLst>
                <a:ext uri="{FF2B5EF4-FFF2-40B4-BE49-F238E27FC236}">
                  <a16:creationId xmlns:a16="http://schemas.microsoft.com/office/drawing/2014/main" id="{C56C0BB1-C835-034A-8033-0886C0CAD1C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76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5" name="Picture 44" descr="be.png">
              <a:extLst>
                <a:ext uri="{FF2B5EF4-FFF2-40B4-BE49-F238E27FC236}">
                  <a16:creationId xmlns:a16="http://schemas.microsoft.com/office/drawing/2014/main" id="{0C76739E-E31E-2641-8E97-919E0DEBA26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87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6" name="Picture 45" descr="dk.png">
              <a:extLst>
                <a:ext uri="{FF2B5EF4-FFF2-40B4-BE49-F238E27FC236}">
                  <a16:creationId xmlns:a16="http://schemas.microsoft.com/office/drawing/2014/main" id="{9CA97FFC-CDBE-244D-A003-136FE165072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99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7" name="Picture 46" descr="es.png">
              <a:extLst>
                <a:ext uri="{FF2B5EF4-FFF2-40B4-BE49-F238E27FC236}">
                  <a16:creationId xmlns:a16="http://schemas.microsoft.com/office/drawing/2014/main" id="{B17730C2-E184-364B-A859-505111F77C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10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8" name="Picture 47" descr="ee.png">
              <a:extLst>
                <a:ext uri="{FF2B5EF4-FFF2-40B4-BE49-F238E27FC236}">
                  <a16:creationId xmlns:a16="http://schemas.microsoft.com/office/drawing/2014/main" id="{CBEEBDC9-F82C-C542-968E-0699D48E991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22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9" name="Picture 48" descr="fi.png">
              <a:extLst>
                <a:ext uri="{FF2B5EF4-FFF2-40B4-BE49-F238E27FC236}">
                  <a16:creationId xmlns:a16="http://schemas.microsoft.com/office/drawing/2014/main" id="{656AADB3-0160-E246-91E9-6F14C35E37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33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0" name="Picture 49" descr="fr.png">
              <a:extLst>
                <a:ext uri="{FF2B5EF4-FFF2-40B4-BE49-F238E27FC236}">
                  <a16:creationId xmlns:a16="http://schemas.microsoft.com/office/drawing/2014/main" id="{95815962-FBFF-4E43-90AF-A555212064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4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1" name="Picture 50" descr="gr.png">
              <a:extLst>
                <a:ext uri="{FF2B5EF4-FFF2-40B4-BE49-F238E27FC236}">
                  <a16:creationId xmlns:a16="http://schemas.microsoft.com/office/drawing/2014/main" id="{21E1ADE8-7FBD-0646-A61B-CB9767EF32D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56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2" name="Picture 51" descr="hu.png">
              <a:extLst>
                <a:ext uri="{FF2B5EF4-FFF2-40B4-BE49-F238E27FC236}">
                  <a16:creationId xmlns:a16="http://schemas.microsoft.com/office/drawing/2014/main" id="{D8155EAB-1225-4049-8904-31D87A6B30F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67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3" name="Picture 52" descr="ie.png">
              <a:extLst>
                <a:ext uri="{FF2B5EF4-FFF2-40B4-BE49-F238E27FC236}">
                  <a16:creationId xmlns:a16="http://schemas.microsoft.com/office/drawing/2014/main" id="{EF04B81C-2531-C14D-A87E-D44A15F473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79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4" name="Picture 53" descr="it.png">
              <a:extLst>
                <a:ext uri="{FF2B5EF4-FFF2-40B4-BE49-F238E27FC236}">
                  <a16:creationId xmlns:a16="http://schemas.microsoft.com/office/drawing/2014/main" id="{95328A20-A885-4C43-A058-B369E1ADDA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90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5" name="Picture 54" descr="lu.png">
              <a:extLst>
                <a:ext uri="{FF2B5EF4-FFF2-40B4-BE49-F238E27FC236}">
                  <a16:creationId xmlns:a16="http://schemas.microsoft.com/office/drawing/2014/main" id="{D3E97139-4C26-4E4D-A683-341E6639829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01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6" name="Picture 55" descr="no.png">
              <a:extLst>
                <a:ext uri="{FF2B5EF4-FFF2-40B4-BE49-F238E27FC236}">
                  <a16:creationId xmlns:a16="http://schemas.microsoft.com/office/drawing/2014/main" id="{324D22DC-D816-1243-B082-8865DB19620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13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7" name="Picture 56" descr="nl.png">
              <a:extLst>
                <a:ext uri="{FF2B5EF4-FFF2-40B4-BE49-F238E27FC236}">
                  <a16:creationId xmlns:a16="http://schemas.microsoft.com/office/drawing/2014/main" id="{3D07C25D-2917-F84E-A8AC-12F4CD46685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24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8" name="Picture 57" descr="pl.png">
              <a:extLst>
                <a:ext uri="{FF2B5EF4-FFF2-40B4-BE49-F238E27FC236}">
                  <a16:creationId xmlns:a16="http://schemas.microsoft.com/office/drawing/2014/main" id="{B33D011E-EDFE-6C47-90B7-8E838D0A597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36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9" name="Picture 58" descr="pt.png">
              <a:extLst>
                <a:ext uri="{FF2B5EF4-FFF2-40B4-BE49-F238E27FC236}">
                  <a16:creationId xmlns:a16="http://schemas.microsoft.com/office/drawing/2014/main" id="{E26A8BCE-FE5B-0B4B-97B7-B953C77F0FB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474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0" name="Picture 59" descr="cz.png">
              <a:extLst>
                <a:ext uri="{FF2B5EF4-FFF2-40B4-BE49-F238E27FC236}">
                  <a16:creationId xmlns:a16="http://schemas.microsoft.com/office/drawing/2014/main" id="{EA3C71A0-92F6-5449-B7A5-EE98B2C610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588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1" name="Picture 60" descr="ro.png">
              <a:extLst>
                <a:ext uri="{FF2B5EF4-FFF2-40B4-BE49-F238E27FC236}">
                  <a16:creationId xmlns:a16="http://schemas.microsoft.com/office/drawing/2014/main" id="{4B9F4E5B-7A64-F841-A279-D97A9EDF1F0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702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2" name="Picture 61" descr="se.png">
              <a:extLst>
                <a:ext uri="{FF2B5EF4-FFF2-40B4-BE49-F238E27FC236}">
                  <a16:creationId xmlns:a16="http://schemas.microsoft.com/office/drawing/2014/main" id="{DDB1648C-F873-6749-A640-4082AF751D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9930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9" name="Picture 88" descr="ch.png">
              <a:extLst>
                <a:ext uri="{FF2B5EF4-FFF2-40B4-BE49-F238E27FC236}">
                  <a16:creationId xmlns:a16="http://schemas.microsoft.com/office/drawing/2014/main" id="{CDF58799-0634-5441-BED0-EA59E1AB37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70442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0" name="Picture 89" descr="uk.png">
              <a:extLst>
                <a:ext uri="{FF2B5EF4-FFF2-40B4-BE49-F238E27FC236}">
                  <a16:creationId xmlns:a16="http://schemas.microsoft.com/office/drawing/2014/main" id="{98203A33-83F3-EF48-9824-219DF5D693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8160" y="4469696"/>
              <a:ext cx="217977" cy="1441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5AF3F362-335A-2842-8023-E7A6D384C6A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8598" y="4469696"/>
              <a:ext cx="216000" cy="144000"/>
            </a:xfrm>
            <a:prstGeom prst="rect">
              <a:avLst/>
            </a:prstGeom>
          </p:spPr>
        </p:pic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4C4F2EF4-11EA-364F-BAF7-246B7CF1C8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9"/>
            <a:stretch>
              <a:fillRect/>
            </a:stretch>
          </p:blipFill>
          <p:spPr>
            <a:xfrm>
              <a:off x="9768386" y="4469696"/>
              <a:ext cx="216000" cy="144000"/>
            </a:xfrm>
            <a:prstGeom prst="rect">
              <a:avLst/>
            </a:prstGeom>
          </p:spPr>
        </p:pic>
        <p:pic>
          <p:nvPicPr>
            <p:cNvPr id="93" name="Picture 92" descr="ca.png">
              <a:extLst>
                <a:ext uri="{FF2B5EF4-FFF2-40B4-BE49-F238E27FC236}">
                  <a16:creationId xmlns:a16="http://schemas.microsoft.com/office/drawing/2014/main" id="{DED3E4FD-F737-FA46-85D9-21C9604F0B6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89245" y="4469696"/>
              <a:ext cx="216000" cy="14280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4" name="Picture 93" descr="si.png">
              <a:extLst>
                <a:ext uri="{FF2B5EF4-FFF2-40B4-BE49-F238E27FC236}">
                  <a16:creationId xmlns:a16="http://schemas.microsoft.com/office/drawing/2014/main" id="{23F56142-1525-C14D-B747-95D034DF08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174" y="4469696"/>
              <a:ext cx="217284" cy="1436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0336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</p:sldLayoutIdLst>
  <p:hf sldNum="0" hdr="0" dt="0"/>
  <p:txStyles>
    <p:titleStyle>
      <a:lvl1pPr algn="just" rtl="0" fontAlgn="base">
        <a:spcBef>
          <a:spcPct val="0"/>
        </a:spcBef>
        <a:spcAft>
          <a:spcPct val="0"/>
        </a:spcAft>
        <a:defRPr lang="en-GB" sz="3000" b="1" dirty="0" smtClean="0">
          <a:solidFill>
            <a:srgbClr val="00324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5pPr>
      <a:lvl6pPr marL="441015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6pPr>
      <a:lvl7pPr marL="882030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7pPr>
      <a:lvl8pPr marL="1323045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8pPr>
      <a:lvl9pPr marL="1764060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9pPr>
    </p:titleStyle>
    <p:bodyStyle>
      <a:lvl1pPr marL="0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rgbClr val="8197A6"/>
        </a:buClr>
        <a:buFont typeface="Arial" panose="020B0604020202020204" pitchFamily="34" charset="0"/>
        <a:buNone/>
        <a:defRPr lang="en-US" altLang="en-US" sz="1800" dirty="0">
          <a:solidFill>
            <a:srgbClr val="8197A6"/>
          </a:solidFill>
          <a:latin typeface="Arial" panose="020B0604020202020204" pitchFamily="34" charset="0"/>
          <a:ea typeface="MS PGothic" pitchFamily="34" charset="-128"/>
          <a:cs typeface="Arial" panose="020B0604020202020204" pitchFamily="34" charset="0"/>
        </a:defRPr>
      </a:lvl1pPr>
      <a:lvl2pPr marL="781326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US" altLang="en-US" sz="1800" dirty="0">
          <a:solidFill>
            <a:srgbClr val="8197A6"/>
          </a:solidFill>
          <a:latin typeface="Arial" panose="020B0604020202020204" pitchFamily="34" charset="0"/>
          <a:ea typeface="MS PGothic" pitchFamily="34" charset="-128"/>
          <a:cs typeface="Arial" panose="020B0604020202020204" pitchFamily="34" charset="0"/>
        </a:defRPr>
      </a:lvl2pPr>
      <a:lvl3pPr marL="1357771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US" altLang="en-US" sz="1800" dirty="0">
          <a:solidFill>
            <a:srgbClr val="8197A6"/>
          </a:solidFill>
          <a:latin typeface="Arial" panose="020B0604020202020204" pitchFamily="34" charset="0"/>
          <a:ea typeface="MS PGothic" pitchFamily="34" charset="-128"/>
          <a:cs typeface="Arial" panose="020B0604020202020204" pitchFamily="34" charset="0"/>
        </a:defRPr>
      </a:lvl3pPr>
      <a:lvl4pPr marL="1934216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US" altLang="en-US" sz="1800" dirty="0">
          <a:solidFill>
            <a:srgbClr val="8197A6"/>
          </a:solidFill>
          <a:latin typeface="Arial" charset="0"/>
          <a:ea typeface="MS PGothic" pitchFamily="34" charset="-128"/>
          <a:cs typeface="Arial" charset="0"/>
        </a:defRPr>
      </a:lvl4pPr>
      <a:lvl5pPr marL="2510661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altLang="en-US" sz="1800" dirty="0">
          <a:solidFill>
            <a:srgbClr val="8197A6"/>
          </a:solidFill>
          <a:latin typeface="Arial" charset="0"/>
          <a:ea typeface="MS PGothic" pitchFamily="34" charset="-128"/>
          <a:cs typeface="Arial" charset="0"/>
        </a:defRPr>
      </a:lvl5pPr>
      <a:lvl6pPr marL="3356615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6pPr>
      <a:lvl7pPr marL="3797630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7pPr>
      <a:lvl8pPr marL="4238645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8pPr>
      <a:lvl9pPr marL="4679660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1pPr>
      <a:lvl2pPr marL="441015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2pPr>
      <a:lvl3pPr marL="88203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3pPr>
      <a:lvl4pPr marL="1323045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4pPr>
      <a:lvl5pPr marL="176406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5pPr>
      <a:lvl6pPr marL="2205076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6pPr>
      <a:lvl7pPr marL="2646091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7pPr>
      <a:lvl8pPr marL="3087106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8pPr>
      <a:lvl9pPr marL="3528121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5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43.tif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45.tif"/><Relationship Id="rId4" Type="http://schemas.openxmlformats.org/officeDocument/2006/relationships/image" Target="../media/image44.tiff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5.tif"/><Relationship Id="rId4" Type="http://schemas.openxmlformats.org/officeDocument/2006/relationships/image" Target="../media/image44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5.tif"/><Relationship Id="rId4" Type="http://schemas.openxmlformats.org/officeDocument/2006/relationships/image" Target="../media/image44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5.tif"/><Relationship Id="rId4" Type="http://schemas.openxmlformats.org/officeDocument/2006/relationships/image" Target="../media/image44.tif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13" Type="http://schemas.openxmlformats.org/officeDocument/2006/relationships/image" Target="../media/image49.svg"/><Relationship Id="rId18" Type="http://schemas.openxmlformats.org/officeDocument/2006/relationships/image" Target="../media/image54.png"/><Relationship Id="rId3" Type="http://schemas.openxmlformats.org/officeDocument/2006/relationships/image" Target="../media/image43.tif"/><Relationship Id="rId7" Type="http://schemas.openxmlformats.org/officeDocument/2006/relationships/diagramQuickStyle" Target="../diagrams/quickStyle2.xml"/><Relationship Id="rId12" Type="http://schemas.openxmlformats.org/officeDocument/2006/relationships/image" Target="../media/image48.png"/><Relationship Id="rId17" Type="http://schemas.openxmlformats.org/officeDocument/2006/relationships/image" Target="../media/image53.sv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52.png"/><Relationship Id="rId20" Type="http://schemas.openxmlformats.org/officeDocument/2006/relationships/image" Target="../media/image45.tif"/><Relationship Id="rId1" Type="http://schemas.openxmlformats.org/officeDocument/2006/relationships/slideLayout" Target="../slideLayouts/slideLayout5.xml"/><Relationship Id="rId6" Type="http://schemas.openxmlformats.org/officeDocument/2006/relationships/diagramLayout" Target="../diagrams/layout2.xml"/><Relationship Id="rId11" Type="http://schemas.openxmlformats.org/officeDocument/2006/relationships/image" Target="../media/image47.svg"/><Relationship Id="rId5" Type="http://schemas.openxmlformats.org/officeDocument/2006/relationships/diagramData" Target="../diagrams/data2.xml"/><Relationship Id="rId15" Type="http://schemas.openxmlformats.org/officeDocument/2006/relationships/image" Target="../media/image51.svg"/><Relationship Id="rId10" Type="http://schemas.openxmlformats.org/officeDocument/2006/relationships/image" Target="../media/image46.png"/><Relationship Id="rId19" Type="http://schemas.openxmlformats.org/officeDocument/2006/relationships/image" Target="../media/image55.svg"/><Relationship Id="rId4" Type="http://schemas.openxmlformats.org/officeDocument/2006/relationships/image" Target="../media/image44.tiff"/><Relationship Id="rId9" Type="http://schemas.microsoft.com/office/2007/relationships/diagramDrawing" Target="../diagrams/drawing2.xml"/><Relationship Id="rId14" Type="http://schemas.openxmlformats.org/officeDocument/2006/relationships/image" Target="../media/image5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5.tif"/><Relationship Id="rId4" Type="http://schemas.openxmlformats.org/officeDocument/2006/relationships/image" Target="../media/image4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219945" y="3399025"/>
            <a:ext cx="10563820" cy="564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8202" tIns="44101" rIns="88202" bIns="44101" numCol="1" anchor="ctr" anchorCtr="0" compatLnSpc="1">
            <a:prstTxWarp prst="textNoShape">
              <a:avLst/>
            </a:prstTxWarp>
            <a:spAutoFit/>
          </a:bodyPr>
          <a:lstStyle/>
          <a:p>
            <a:pPr defTabSz="882030">
              <a:defRPr/>
            </a:pPr>
            <a:r>
              <a:rPr lang="en-GB" sz="3087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Title of Presentation | Subtitle (if any)</a:t>
            </a:r>
          </a:p>
        </p:txBody>
      </p:sp>
      <p:sp>
        <p:nvSpPr>
          <p:cNvPr id="8" name="Text Box 25"/>
          <p:cNvSpPr txBox="1">
            <a:spLocks noChangeArrowheads="1"/>
          </p:cNvSpPr>
          <p:nvPr/>
        </p:nvSpPr>
        <p:spPr bwMode="auto">
          <a:xfrm>
            <a:off x="6915681" y="6034932"/>
            <a:ext cx="5123720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ts val="0"/>
              </a:spcBef>
            </a:pPr>
            <a:r>
              <a:rPr lang="en-GB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05-07/10/2022</a:t>
            </a:r>
          </a:p>
        </p:txBody>
      </p:sp>
      <p:sp>
        <p:nvSpPr>
          <p:cNvPr id="2" name="Text Box 99">
            <a:extLst>
              <a:ext uri="{FF2B5EF4-FFF2-40B4-BE49-F238E27FC236}">
                <a16:creationId xmlns:a16="http://schemas.microsoft.com/office/drawing/2014/main" id="{B06A49EE-0921-4A0E-99D9-29F5A2AC6E1F}"/>
              </a:ext>
            </a:extLst>
          </p:cNvPr>
          <p:cNvSpPr/>
          <p:nvPr/>
        </p:nvSpPr>
        <p:spPr>
          <a:xfrm>
            <a:off x="7288567" y="5740124"/>
            <a:ext cx="4750834" cy="217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SECESA 2022 | Session X</a:t>
            </a:r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73F481FF-3F85-4459-B361-7EE12BC809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945" y="4188972"/>
            <a:ext cx="7690068" cy="519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8202" tIns="44101" rIns="88202" bIns="44101" numCol="1" anchor="ctr" anchorCtr="0" compatLnSpc="1">
            <a:prstTxWarp prst="textNoShape">
              <a:avLst/>
            </a:prstTxWarp>
            <a:spAutoFit/>
          </a:bodyPr>
          <a:lstStyle/>
          <a:p>
            <a:pPr defTabSz="882030">
              <a:defRPr/>
            </a:pPr>
            <a:r>
              <a:rPr lang="en-GB" sz="28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Author/Presenter, Affiliation</a:t>
            </a:r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3ABEF569-682B-499C-8D3A-89370ABE06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9"/>
          <a:stretch/>
        </p:blipFill>
        <p:spPr>
          <a:xfrm>
            <a:off x="9939703" y="4399345"/>
            <a:ext cx="2171700" cy="163558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70F67D7-B449-41C5-BE3C-0BF4E298F1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974" y="6235921"/>
            <a:ext cx="2876685" cy="152020"/>
          </a:xfrm>
          <a:prstGeom prst="rect">
            <a:avLst/>
          </a:prstGeom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B2D63976-3F49-4DD6-8537-F5ECCB83015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5738" y="859471"/>
            <a:ext cx="1000988" cy="3739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uild="allAtOnce"/>
      <p:bldP spid="2" grpId="0" build="allAtOnce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000" y="160401"/>
            <a:ext cx="10108800" cy="553998"/>
          </a:xfrm>
        </p:spPr>
        <p:txBody>
          <a:bodyPr/>
          <a:lstStyle/>
          <a:p>
            <a:r>
              <a:rPr lang="en-US" dirty="0"/>
              <a:t>Message from the Organisers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551145" y="1860115"/>
            <a:ext cx="212942" cy="219206"/>
          </a:xfrm>
          <a:prstGeom prst="rect">
            <a:avLst/>
          </a:prstGeom>
          <a:solidFill>
            <a:srgbClr val="053249"/>
          </a:solidFill>
          <a:ln>
            <a:solidFill>
              <a:srgbClr val="05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551145" y="2745287"/>
            <a:ext cx="212942" cy="219206"/>
          </a:xfrm>
          <a:prstGeom prst="rect">
            <a:avLst/>
          </a:prstGeom>
          <a:solidFill>
            <a:srgbClr val="053249"/>
          </a:solidFill>
          <a:ln>
            <a:solidFill>
              <a:srgbClr val="05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551145" y="5271369"/>
            <a:ext cx="212942" cy="219206"/>
          </a:xfrm>
          <a:prstGeom prst="rect">
            <a:avLst/>
          </a:prstGeom>
          <a:solidFill>
            <a:srgbClr val="053249"/>
          </a:solidFill>
          <a:ln>
            <a:solidFill>
              <a:srgbClr val="05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67138AB-8F46-4728-9F8C-177BEC750E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1015579"/>
            <a:ext cx="11764800" cy="395587"/>
          </a:xfrm>
        </p:spPr>
        <p:txBody>
          <a:bodyPr/>
          <a:lstStyle/>
          <a:p>
            <a:pPr algn="just"/>
            <a:r>
              <a:rPr lang="en-GB" sz="1600" b="1" dirty="0">
                <a:solidFill>
                  <a:schemeClr val="bg2"/>
                </a:solidFill>
              </a:rPr>
              <a:t>Dear SECESA Author,</a:t>
            </a:r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C0FB924D-4CAF-417B-A692-492C8404DD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98" r="2835" b="22319"/>
          <a:stretch/>
        </p:blipFill>
        <p:spPr>
          <a:xfrm>
            <a:off x="3407843" y="1155375"/>
            <a:ext cx="5409651" cy="5116368"/>
          </a:xfrm>
          <a:prstGeom prst="rect">
            <a:avLst/>
          </a:prstGeom>
        </p:spPr>
      </p:pic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5E4607E2-04D7-48F1-88F0-6CB52720E2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9" b="16533"/>
          <a:stretch/>
        </p:blipFill>
        <p:spPr>
          <a:xfrm>
            <a:off x="10230461" y="5042649"/>
            <a:ext cx="1790164" cy="1125325"/>
          </a:xfrm>
          <a:prstGeom prst="rect">
            <a:avLst/>
          </a:prstGeom>
        </p:spPr>
      </p:pic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54B45BC4-35C6-4B7E-AD10-730D00DEFB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8898405"/>
              </p:ext>
            </p:extLst>
          </p:nvPr>
        </p:nvGraphicFramePr>
        <p:xfrm>
          <a:off x="308667" y="1601233"/>
          <a:ext cx="10879546" cy="31729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509CC988-DFBD-4EE1-B641-A97383926858}"/>
              </a:ext>
            </a:extLst>
          </p:cNvPr>
          <p:cNvSpPr txBox="1">
            <a:spLocks/>
          </p:cNvSpPr>
          <p:nvPr/>
        </p:nvSpPr>
        <p:spPr bwMode="auto">
          <a:xfrm>
            <a:off x="330646" y="4940464"/>
            <a:ext cx="11503799" cy="348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rgbClr val="8197A6"/>
              </a:buClr>
              <a:buFont typeface="Arial" panose="020B0604020202020204" pitchFamily="34" charset="0"/>
              <a:buNone/>
              <a:defRPr lang="en-GB" sz="1800">
                <a:solidFill>
                  <a:srgbClr val="8197A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81326" indent="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None/>
              <a:defRPr lang="en-GB" sz="1800">
                <a:solidFill>
                  <a:srgbClr val="8197A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357771" indent="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None/>
              <a:defRPr lang="en-GB" sz="1800">
                <a:solidFill>
                  <a:srgbClr val="8197A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934216" indent="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None/>
              <a:defRPr lang="en-GB" sz="1800">
                <a:solidFill>
                  <a:srgbClr val="8197A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510661" indent="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None/>
              <a:defRPr lang="en-GB" sz="1800">
                <a:solidFill>
                  <a:srgbClr val="8197A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3356615" indent="-404264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543">
                <a:solidFill>
                  <a:schemeClr val="bg2"/>
                </a:solidFill>
                <a:latin typeface="+mn-lt"/>
              </a:defRPr>
            </a:lvl6pPr>
            <a:lvl7pPr marL="3797630" indent="-404264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543">
                <a:solidFill>
                  <a:schemeClr val="bg2"/>
                </a:solidFill>
                <a:latin typeface="+mn-lt"/>
              </a:defRPr>
            </a:lvl7pPr>
            <a:lvl8pPr marL="4238645" indent="-404264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543">
                <a:solidFill>
                  <a:schemeClr val="bg2"/>
                </a:solidFill>
                <a:latin typeface="+mn-lt"/>
              </a:defRPr>
            </a:lvl8pPr>
            <a:lvl9pPr marL="4679660" indent="-404264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543">
                <a:solidFill>
                  <a:schemeClr val="bg2"/>
                </a:solidFill>
                <a:latin typeface="+mn-lt"/>
              </a:defRPr>
            </a:lvl9pPr>
          </a:lstStyle>
          <a:p>
            <a:pPr algn="just"/>
            <a:r>
              <a:rPr lang="en-GB" b="1" kern="0" dirty="0">
                <a:solidFill>
                  <a:schemeClr val="bg2"/>
                </a:solidFill>
              </a:rPr>
              <a:t>Thanks for your collaboration to make the event a success!</a:t>
            </a:r>
          </a:p>
          <a:p>
            <a:pPr algn="just"/>
            <a:endParaRPr lang="en-GB" sz="1600" kern="0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721B721-8EBE-4166-9886-D2557D37C80B}"/>
              </a:ext>
            </a:extLst>
          </p:cNvPr>
          <p:cNvSpPr/>
          <p:nvPr/>
        </p:nvSpPr>
        <p:spPr>
          <a:xfrm>
            <a:off x="11772900" y="6167974"/>
            <a:ext cx="236437" cy="21084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ext Box 99">
            <a:extLst>
              <a:ext uri="{FF2B5EF4-FFF2-40B4-BE49-F238E27FC236}">
                <a16:creationId xmlns:a16="http://schemas.microsoft.com/office/drawing/2014/main" id="{AFD75EB0-2679-42AD-BCE5-8893584FD9F5}"/>
              </a:ext>
            </a:extLst>
          </p:cNvPr>
          <p:cNvSpPr/>
          <p:nvPr/>
        </p:nvSpPr>
        <p:spPr>
          <a:xfrm>
            <a:off x="8855978" y="6101820"/>
            <a:ext cx="3164647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SECESA 2022 | Session X | </a:t>
            </a:r>
            <a:r>
              <a:rPr lang="en-GB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05-07/10/2022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AC468EE-69E1-474F-9603-36C3BFF54CB9}"/>
              </a:ext>
            </a:extLst>
          </p:cNvPr>
          <p:cNvSpPr txBox="1"/>
          <p:nvPr/>
        </p:nvSpPr>
        <p:spPr>
          <a:xfrm>
            <a:off x="3481496" y="5525919"/>
            <a:ext cx="4876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accent3"/>
                </a:solidFill>
                <a:latin typeface="Tw Cen MT Condensed Extra Bold" panose="020B0803020202020204" pitchFamily="34" charset="0"/>
              </a:rPr>
              <a:t>Please Remove this page from your final set of slides 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FE0C39E-5F99-4FFC-AADB-95C5EC9C60F5}"/>
              </a:ext>
            </a:extLst>
          </p:cNvPr>
          <p:cNvGrpSpPr/>
          <p:nvPr/>
        </p:nvGrpSpPr>
        <p:grpSpPr>
          <a:xfrm>
            <a:off x="216000" y="5793915"/>
            <a:ext cx="751981" cy="495583"/>
            <a:chOff x="10941788" y="999109"/>
            <a:chExt cx="751981" cy="495583"/>
          </a:xfrm>
        </p:grpSpPr>
        <p:pic>
          <p:nvPicPr>
            <p:cNvPr id="30" name="Picture 29" descr="Graphical user interface&#10;&#10;Description automatically generated with medium confidence">
              <a:extLst>
                <a:ext uri="{FF2B5EF4-FFF2-40B4-BE49-F238E27FC236}">
                  <a16:creationId xmlns:a16="http://schemas.microsoft.com/office/drawing/2014/main" id="{068B64AE-743E-4BC0-AEA4-2AA8F5E9D2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9445" b="9946"/>
            <a:stretch/>
          </p:blipFill>
          <p:spPr>
            <a:xfrm>
              <a:off x="10941788" y="999109"/>
              <a:ext cx="681643" cy="495583"/>
            </a:xfrm>
            <a:prstGeom prst="rect">
              <a:avLst/>
            </a:prstGeom>
          </p:spPr>
        </p:pic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31FB3AA-333C-4B72-82CB-B087B5CCFC2B}"/>
                </a:ext>
              </a:extLst>
            </p:cNvPr>
            <p:cNvSpPr/>
            <p:nvPr/>
          </p:nvSpPr>
          <p:spPr>
            <a:xfrm>
              <a:off x="11570677" y="1177355"/>
              <a:ext cx="123092" cy="145887"/>
            </a:xfrm>
            <a:prstGeom prst="rect">
              <a:avLst/>
            </a:prstGeom>
            <a:solidFill>
              <a:srgbClr val="053249"/>
            </a:solidFill>
            <a:ln>
              <a:solidFill>
                <a:srgbClr val="0532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92995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000" y="160401"/>
            <a:ext cx="10108800" cy="553998"/>
          </a:xfrm>
        </p:spPr>
        <p:txBody>
          <a:bodyPr/>
          <a:lstStyle/>
          <a:p>
            <a:r>
              <a:rPr lang="en-US" dirty="0"/>
              <a:t>Table of Contents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551145" y="1860115"/>
            <a:ext cx="212942" cy="219206"/>
          </a:xfrm>
          <a:prstGeom prst="rect">
            <a:avLst/>
          </a:prstGeom>
          <a:solidFill>
            <a:srgbClr val="053249"/>
          </a:solidFill>
          <a:ln>
            <a:solidFill>
              <a:srgbClr val="05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551145" y="2745287"/>
            <a:ext cx="212942" cy="219206"/>
          </a:xfrm>
          <a:prstGeom prst="rect">
            <a:avLst/>
          </a:prstGeom>
          <a:solidFill>
            <a:srgbClr val="053249"/>
          </a:solidFill>
          <a:ln>
            <a:solidFill>
              <a:srgbClr val="05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551145" y="5271369"/>
            <a:ext cx="212942" cy="219206"/>
          </a:xfrm>
          <a:prstGeom prst="rect">
            <a:avLst/>
          </a:prstGeom>
          <a:solidFill>
            <a:srgbClr val="053249"/>
          </a:solidFill>
          <a:ln>
            <a:solidFill>
              <a:srgbClr val="05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C0FB924D-4CAF-417B-A692-492C8404DD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98" r="2835" b="22319"/>
          <a:stretch/>
        </p:blipFill>
        <p:spPr>
          <a:xfrm>
            <a:off x="3407843" y="1155375"/>
            <a:ext cx="5409651" cy="5116368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1721B721-8EBE-4166-9886-D2557D37C80B}"/>
              </a:ext>
            </a:extLst>
          </p:cNvPr>
          <p:cNvSpPr/>
          <p:nvPr/>
        </p:nvSpPr>
        <p:spPr>
          <a:xfrm>
            <a:off x="11772900" y="6167974"/>
            <a:ext cx="236437" cy="21084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CEE5CB8-40E4-456C-8002-2F40CA02C0FC}"/>
              </a:ext>
            </a:extLst>
          </p:cNvPr>
          <p:cNvSpPr/>
          <p:nvPr/>
        </p:nvSpPr>
        <p:spPr>
          <a:xfrm>
            <a:off x="216000" y="915066"/>
            <a:ext cx="11625424" cy="1051408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indent="-457189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</a:pPr>
            <a:r>
              <a:rPr lang="en-US" dirty="0">
                <a:solidFill>
                  <a:schemeClr val="bg2"/>
                </a:solidFill>
                <a:latin typeface="+mj-lt"/>
                <a:cs typeface="Verdana"/>
              </a:rPr>
              <a:t>Presented below is a breakdown of the proposed table of content for SECESA 2022.</a:t>
            </a:r>
          </a:p>
          <a:p>
            <a:pPr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</a:pPr>
            <a:br>
              <a:rPr lang="en-US" sz="1000" dirty="0">
                <a:solidFill>
                  <a:schemeClr val="bg2"/>
                </a:solidFill>
                <a:latin typeface="+mj-lt"/>
                <a:cs typeface="Verdana"/>
              </a:rPr>
            </a:br>
            <a:r>
              <a:rPr lang="en-US" dirty="0">
                <a:solidFill>
                  <a:schemeClr val="bg2"/>
                </a:solidFill>
                <a:latin typeface="+mj-lt"/>
                <a:cs typeface="Verdana"/>
              </a:rPr>
              <a:t>Happy Storytelling!</a:t>
            </a:r>
            <a:endParaRPr lang="de-DE" dirty="0">
              <a:solidFill>
                <a:schemeClr val="bg2"/>
              </a:solidFill>
              <a:latin typeface="+mj-lt"/>
              <a:cs typeface="Verdana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07F312-543D-461A-AFAE-3C5DE73DE339}"/>
              </a:ext>
            </a:extLst>
          </p:cNvPr>
          <p:cNvCxnSpPr>
            <a:cxnSpLocks/>
          </p:cNvCxnSpPr>
          <p:nvPr/>
        </p:nvCxnSpPr>
        <p:spPr>
          <a:xfrm>
            <a:off x="347297" y="1406770"/>
            <a:ext cx="3182815" cy="0"/>
          </a:xfrm>
          <a:prstGeom prst="line">
            <a:avLst/>
          </a:prstGeom>
          <a:ln w="12700"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74000">
                  <a:schemeClr val="accent3"/>
                </a:gs>
                <a:gs pos="8300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aphicFrame>
        <p:nvGraphicFramePr>
          <p:cNvPr id="20" name="Content Placeholder 4">
            <a:extLst>
              <a:ext uri="{FF2B5EF4-FFF2-40B4-BE49-F238E27FC236}">
                <a16:creationId xmlns:a16="http://schemas.microsoft.com/office/drawing/2014/main" id="{23D55878-384F-4389-8CE3-722A06A39A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9129195"/>
              </p:ext>
            </p:extLst>
          </p:nvPr>
        </p:nvGraphicFramePr>
        <p:xfrm>
          <a:off x="2574851" y="1882528"/>
          <a:ext cx="6899795" cy="3772046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976019">
                  <a:extLst>
                    <a:ext uri="{9D8B030D-6E8A-4147-A177-3AD203B41FA5}">
                      <a16:colId xmlns:a16="http://schemas.microsoft.com/office/drawing/2014/main" val="928844141"/>
                    </a:ext>
                  </a:extLst>
                </a:gridCol>
                <a:gridCol w="923776">
                  <a:extLst>
                    <a:ext uri="{9D8B030D-6E8A-4147-A177-3AD203B41FA5}">
                      <a16:colId xmlns:a16="http://schemas.microsoft.com/office/drawing/2014/main" val="3139251131"/>
                    </a:ext>
                  </a:extLst>
                </a:gridCol>
              </a:tblGrid>
              <a:tr h="375759">
                <a:tc>
                  <a:txBody>
                    <a:bodyPr/>
                    <a:lstStyle/>
                    <a:p>
                      <a:r>
                        <a:rPr lang="en-US" sz="1700" dirty="0"/>
                        <a:t>SECESA Potential</a:t>
                      </a:r>
                      <a:endParaRPr lang="de-DE" sz="1700" dirty="0"/>
                    </a:p>
                  </a:txBody>
                  <a:tcPr marL="115618" marR="115618" marT="57809" marB="57809" anchor="ctr"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/>
                    </a:p>
                  </a:txBody>
                  <a:tcPr marL="115618" marR="115618" marT="57809" marB="57809" anchor="ctr"/>
                </a:tc>
                <a:extLst>
                  <a:ext uri="{0D108BD9-81ED-4DB2-BD59-A6C34878D82A}">
                    <a16:rowId xmlns:a16="http://schemas.microsoft.com/office/drawing/2014/main" val="2988840101"/>
                  </a:ext>
                </a:extLst>
              </a:tr>
              <a:tr h="7659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b="1" u="none" strike="noStrike" kern="1200" baseline="0" dirty="0"/>
                        <a:t>Introduction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de-DE" sz="1400" u="none" strike="noStrike" kern="1200" baseline="0" dirty="0" err="1">
                          <a:solidFill>
                            <a:schemeClr val="tx1"/>
                          </a:solidFill>
                        </a:rPr>
                        <a:t>Overview</a:t>
                      </a:r>
                      <a:r>
                        <a:rPr lang="de-DE" sz="1400" u="none" strike="noStrike" kern="12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1400" u="none" strike="noStrike" kern="1200" baseline="0" dirty="0" err="1">
                          <a:solidFill>
                            <a:schemeClr val="tx1"/>
                          </a:solidFill>
                        </a:rPr>
                        <a:t>of</a:t>
                      </a:r>
                      <a:r>
                        <a:rPr lang="de-DE" sz="1400" u="none" strike="noStrike" kern="1200" baseline="0" dirty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de-DE" sz="1400" u="none" strike="noStrike" kern="1200" baseline="0" dirty="0" err="1">
                          <a:solidFill>
                            <a:schemeClr val="tx1"/>
                          </a:solidFill>
                        </a:rPr>
                        <a:t>research</a:t>
                      </a:r>
                      <a:r>
                        <a:rPr lang="de-DE" sz="1400" u="none" strike="noStrike" kern="1200" baseline="0" dirty="0">
                          <a:solidFill>
                            <a:schemeClr val="tx1"/>
                          </a:solidFill>
                        </a:rPr>
                        <a:t>) </a:t>
                      </a:r>
                      <a:r>
                        <a:rPr lang="de-DE" sz="1400" u="none" strike="noStrike" kern="1200" baseline="0" dirty="0" err="1">
                          <a:solidFill>
                            <a:schemeClr val="tx1"/>
                          </a:solidFill>
                        </a:rPr>
                        <a:t>problem</a:t>
                      </a:r>
                      <a:r>
                        <a:rPr lang="de-DE" sz="1400" u="none" strike="noStrike" kern="1200" baseline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de-DE" sz="1400" u="none" strike="noStrike" kern="1200" baseline="0" dirty="0" err="1">
                          <a:solidFill>
                            <a:schemeClr val="tx1"/>
                          </a:solidFill>
                        </a:rPr>
                        <a:t>topic</a:t>
                      </a:r>
                      <a:endParaRPr lang="de-DE" sz="1400" u="none" strike="noStrike" kern="12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1400" u="none" strike="noStrike" kern="1200" baseline="0" dirty="0">
                          <a:solidFill>
                            <a:srgbClr val="C00000"/>
                          </a:solidFill>
                        </a:rPr>
                        <a:t>(Note: Introduction of author + background is do</a:t>
                      </a:r>
                      <a:r>
                        <a:rPr lang="en-US" sz="1400" dirty="0">
                          <a:solidFill>
                            <a:srgbClr val="C00000"/>
                          </a:solidFill>
                        </a:rPr>
                        <a:t>ne by</a:t>
                      </a:r>
                      <a:r>
                        <a:rPr lang="en-US" sz="1400" baseline="0" dirty="0">
                          <a:solidFill>
                            <a:srgbClr val="C00000"/>
                          </a:solidFill>
                        </a:rPr>
                        <a:t> the chairman)</a:t>
                      </a:r>
                      <a:endParaRPr lang="de-DE" sz="1400" dirty="0">
                        <a:solidFill>
                          <a:schemeClr val="bg2"/>
                        </a:solidFill>
                      </a:endParaRPr>
                    </a:p>
                  </a:txBody>
                  <a:tcPr marL="115618" marR="115618" marT="57809" marB="57809">
                    <a:solidFill>
                      <a:schemeClr val="accent5">
                        <a:tint val="2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335E6F"/>
                          </a:solidFill>
                        </a:rPr>
                        <a:t>(1 slide)</a:t>
                      </a:r>
                      <a:endParaRPr lang="de-DE" sz="1400" i="1" dirty="0">
                        <a:solidFill>
                          <a:srgbClr val="335E6F"/>
                        </a:solidFill>
                      </a:endParaRPr>
                    </a:p>
                  </a:txBody>
                  <a:tcPr marL="0" marR="45519" marT="57809" marB="57809">
                    <a:solidFill>
                      <a:schemeClr val="accent5">
                        <a:tint val="20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9808884"/>
                  </a:ext>
                </a:extLst>
              </a:tr>
              <a:tr h="5491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b="1" u="none" strike="noStrike" kern="1200" baseline="0" dirty="0"/>
                        <a:t>Test Case</a:t>
                      </a:r>
                      <a:endParaRPr lang="de-DE" sz="1400" b="1" u="none" strike="noStrike" kern="1200" baseline="0" dirty="0"/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z="1400" u="none" strike="noStrike" kern="1200" baseline="0" dirty="0">
                          <a:solidFill>
                            <a:schemeClr val="tx1"/>
                          </a:solidFill>
                        </a:rPr>
                        <a:t>The idea of how to solve/ overcome the problem</a:t>
                      </a:r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 marL="115618" marR="115618" marT="57809" marB="57809">
                    <a:solidFill>
                      <a:schemeClr val="lt1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buFont typeface="Arial" panose="020B0604020202020204" pitchFamily="34" charset="0"/>
                        <a:buNone/>
                      </a:pPr>
                      <a:r>
                        <a:rPr lang="en-US" sz="1400" dirty="0">
                          <a:solidFill>
                            <a:srgbClr val="335E6F"/>
                          </a:solidFill>
                        </a:rPr>
                        <a:t>(1 slide)</a:t>
                      </a:r>
                      <a:endParaRPr lang="de-DE" sz="1400" i="1" dirty="0">
                        <a:solidFill>
                          <a:srgbClr val="335E6F"/>
                        </a:solidFill>
                      </a:endParaRPr>
                    </a:p>
                  </a:txBody>
                  <a:tcPr marL="0" marR="45519" marT="57809" marB="57809">
                    <a:solidFill>
                      <a:schemeClr val="lt1">
                        <a:alpha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168688"/>
                  </a:ext>
                </a:extLst>
              </a:tr>
              <a:tr h="765971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400" b="1" u="none" strike="noStrike" kern="1200" baseline="0" dirty="0"/>
                        <a:t>Research</a:t>
                      </a:r>
                      <a:endParaRPr lang="de-DE" sz="1400" b="1" u="none" strike="noStrike" kern="1200" baseline="0" dirty="0"/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de-DE" sz="1400" u="none" strike="noStrike" kern="1200" baseline="0" dirty="0" err="1">
                          <a:solidFill>
                            <a:schemeClr val="tx1"/>
                          </a:solidFill>
                        </a:rPr>
                        <a:t>What</a:t>
                      </a:r>
                      <a:r>
                        <a:rPr lang="de-DE" sz="1400" u="none" strike="noStrike" kern="1200" baseline="0" dirty="0">
                          <a:solidFill>
                            <a:schemeClr val="tx1"/>
                          </a:solidFill>
                        </a:rPr>
                        <a:t> was </a:t>
                      </a:r>
                      <a:r>
                        <a:rPr lang="de-DE" sz="1400" u="none" strike="noStrike" kern="1200" baseline="0" dirty="0" err="1">
                          <a:solidFill>
                            <a:schemeClr val="tx1"/>
                          </a:solidFill>
                        </a:rPr>
                        <a:t>done</a:t>
                      </a:r>
                      <a:endParaRPr lang="de-DE" sz="1400" u="none" strike="noStrike" kern="12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Actions taken to go from idea to implementation</a:t>
                      </a:r>
                      <a:endParaRPr lang="de-DE" sz="1400" dirty="0">
                        <a:solidFill>
                          <a:schemeClr val="tx1"/>
                        </a:solidFill>
                      </a:endParaRPr>
                    </a:p>
                  </a:txBody>
                  <a:tcPr marL="115618" marR="115618" marT="57809" marB="57809">
                    <a:solidFill>
                      <a:schemeClr val="accent5">
                        <a:tint val="2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buFont typeface="Arial" panose="020B0604020202020204" pitchFamily="34" charset="0"/>
                        <a:buNone/>
                      </a:pPr>
                      <a:r>
                        <a:rPr lang="en-US" sz="1400" dirty="0">
                          <a:solidFill>
                            <a:srgbClr val="335E6F"/>
                          </a:solidFill>
                        </a:rPr>
                        <a:t>(1 slide)</a:t>
                      </a:r>
                      <a:endParaRPr lang="de-DE" sz="1400" i="1" dirty="0">
                        <a:solidFill>
                          <a:srgbClr val="335E6F"/>
                        </a:solidFill>
                      </a:endParaRPr>
                    </a:p>
                  </a:txBody>
                  <a:tcPr marL="0" marR="45519" marT="57809" marB="57809">
                    <a:solidFill>
                      <a:schemeClr val="accent5">
                        <a:tint val="20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343656"/>
                  </a:ext>
                </a:extLst>
              </a:tr>
              <a:tr h="549187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400" b="1" dirty="0"/>
                        <a:t>Conclusions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z="1400" u="none" strike="noStrike" kern="1200" baseline="0" dirty="0">
                          <a:solidFill>
                            <a:schemeClr val="tx1"/>
                          </a:solidFill>
                        </a:rPr>
                        <a:t>Results + evaluation of results</a:t>
                      </a:r>
                    </a:p>
                  </a:txBody>
                  <a:tcPr marL="115618" marR="115618" marT="57809" marB="57809">
                    <a:solidFill>
                      <a:schemeClr val="lt1"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buFont typeface="Arial" panose="020B0604020202020204" pitchFamily="34" charset="0"/>
                        <a:buNone/>
                      </a:pPr>
                      <a:r>
                        <a:rPr lang="en-US" sz="1400" dirty="0">
                          <a:solidFill>
                            <a:srgbClr val="335E6F"/>
                          </a:solidFill>
                        </a:rPr>
                        <a:t>(2 slides)</a:t>
                      </a:r>
                      <a:endParaRPr lang="de-DE" sz="1400" i="1" dirty="0">
                        <a:solidFill>
                          <a:srgbClr val="335E6F"/>
                        </a:solidFill>
                      </a:endParaRPr>
                    </a:p>
                  </a:txBody>
                  <a:tcPr marL="0" marR="45519" marT="57809" marB="57809">
                    <a:solidFill>
                      <a:schemeClr val="lt1">
                        <a:alpha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3729069"/>
                  </a:ext>
                </a:extLst>
              </a:tr>
              <a:tr h="7659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b="1" u="none" strike="noStrike" kern="1200" baseline="0" dirty="0"/>
                        <a:t>Final Remarks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1400" u="none" strike="noStrike" kern="1200" baseline="0" dirty="0">
                          <a:solidFill>
                            <a:schemeClr val="tx1"/>
                          </a:solidFill>
                        </a:rPr>
                        <a:t>Lessons learned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1400" b="0" u="none" strike="noStrike" kern="1200" baseline="0" dirty="0">
                          <a:solidFill>
                            <a:schemeClr val="tx1"/>
                          </a:solidFill>
                        </a:rPr>
                        <a:t>Open points for future work</a:t>
                      </a:r>
                    </a:p>
                  </a:txBody>
                  <a:tcPr marL="115618" marR="115618" marT="57809" marB="57809">
                    <a:solidFill>
                      <a:schemeClr val="accent5">
                        <a:tint val="2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b="0" u="none" strike="noStrike" kern="1200" baseline="0" dirty="0">
                          <a:solidFill>
                            <a:srgbClr val="335E6F"/>
                          </a:solidFill>
                        </a:rPr>
                        <a:t>(2 slides)</a:t>
                      </a:r>
                      <a:endParaRPr lang="en-US" sz="1400" b="0" i="1" u="none" strike="noStrike" kern="1200" baseline="0" dirty="0">
                        <a:solidFill>
                          <a:srgbClr val="335E6F"/>
                        </a:solidFill>
                      </a:endParaRPr>
                    </a:p>
                  </a:txBody>
                  <a:tcPr marL="0" marR="45519" marT="57809" marB="57809">
                    <a:solidFill>
                      <a:schemeClr val="accent5">
                        <a:tint val="20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827483"/>
                  </a:ext>
                </a:extLst>
              </a:tr>
            </a:tbl>
          </a:graphicData>
        </a:graphic>
      </p:graphicFrame>
      <p:sp>
        <p:nvSpPr>
          <p:cNvPr id="21" name="Rectangle 20">
            <a:extLst>
              <a:ext uri="{FF2B5EF4-FFF2-40B4-BE49-F238E27FC236}">
                <a16:creationId xmlns:a16="http://schemas.microsoft.com/office/drawing/2014/main" id="{F7AC1288-CEC2-4EFD-9B0C-E531A50CB37C}"/>
              </a:ext>
            </a:extLst>
          </p:cNvPr>
          <p:cNvSpPr/>
          <p:nvPr/>
        </p:nvSpPr>
        <p:spPr>
          <a:xfrm>
            <a:off x="2527788" y="1892163"/>
            <a:ext cx="6985489" cy="3772046"/>
          </a:xfrm>
          <a:prstGeom prst="rect">
            <a:avLst/>
          </a:prstGeom>
          <a:noFill/>
          <a:ln w="76200">
            <a:solidFill>
              <a:schemeClr val="accent5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4" name="Picture 23" descr="Logo&#10;&#10;Description automatically generated">
            <a:extLst>
              <a:ext uri="{FF2B5EF4-FFF2-40B4-BE49-F238E27FC236}">
                <a16:creationId xmlns:a16="http://schemas.microsoft.com/office/drawing/2014/main" id="{02101633-1B39-4B0C-8090-6B6347EB6A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9" b="16533"/>
          <a:stretch/>
        </p:blipFill>
        <p:spPr>
          <a:xfrm>
            <a:off x="10230461" y="5042649"/>
            <a:ext cx="1790164" cy="1125325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CA46503C-17DE-4C3C-A021-80EEB5E46A15}"/>
              </a:ext>
            </a:extLst>
          </p:cNvPr>
          <p:cNvSpPr txBox="1"/>
          <p:nvPr/>
        </p:nvSpPr>
        <p:spPr>
          <a:xfrm>
            <a:off x="3446327" y="5791635"/>
            <a:ext cx="4876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accent3"/>
                </a:solidFill>
                <a:latin typeface="Tw Cen MT Condensed Extra Bold" panose="020B0803020202020204" pitchFamily="34" charset="0"/>
              </a:rPr>
              <a:t>Please Remove this page from your final set of slides </a:t>
            </a:r>
          </a:p>
        </p:txBody>
      </p:sp>
      <p:sp>
        <p:nvSpPr>
          <p:cNvPr id="28" name="Text Box 99">
            <a:extLst>
              <a:ext uri="{FF2B5EF4-FFF2-40B4-BE49-F238E27FC236}">
                <a16:creationId xmlns:a16="http://schemas.microsoft.com/office/drawing/2014/main" id="{06AD723A-E3D1-4E68-98D3-B54867499EDC}"/>
              </a:ext>
            </a:extLst>
          </p:cNvPr>
          <p:cNvSpPr/>
          <p:nvPr/>
        </p:nvSpPr>
        <p:spPr>
          <a:xfrm>
            <a:off x="8855978" y="6101820"/>
            <a:ext cx="3164647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SECESA 2022 | Session X | </a:t>
            </a:r>
            <a:r>
              <a:rPr lang="en-GB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05-07/10/2022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C939E1F-B303-417E-B06E-79D301530D7C}"/>
              </a:ext>
            </a:extLst>
          </p:cNvPr>
          <p:cNvGrpSpPr/>
          <p:nvPr/>
        </p:nvGrpSpPr>
        <p:grpSpPr>
          <a:xfrm>
            <a:off x="216000" y="5793915"/>
            <a:ext cx="751981" cy="495583"/>
            <a:chOff x="10941788" y="999109"/>
            <a:chExt cx="751981" cy="495583"/>
          </a:xfrm>
        </p:grpSpPr>
        <p:pic>
          <p:nvPicPr>
            <p:cNvPr id="25" name="Picture 24" descr="Graphical user interface&#10;&#10;Description automatically generated with medium confidence">
              <a:extLst>
                <a:ext uri="{FF2B5EF4-FFF2-40B4-BE49-F238E27FC236}">
                  <a16:creationId xmlns:a16="http://schemas.microsoft.com/office/drawing/2014/main" id="{B561C881-F727-4099-90DF-329131CDE2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9445" b="9946"/>
            <a:stretch/>
          </p:blipFill>
          <p:spPr>
            <a:xfrm>
              <a:off x="10941788" y="999109"/>
              <a:ext cx="681643" cy="495583"/>
            </a:xfrm>
            <a:prstGeom prst="rect">
              <a:avLst/>
            </a:prstGeom>
          </p:spPr>
        </p:pic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1DEFC36-804F-4D85-B86E-3412ED37763D}"/>
                </a:ext>
              </a:extLst>
            </p:cNvPr>
            <p:cNvSpPr/>
            <p:nvPr/>
          </p:nvSpPr>
          <p:spPr>
            <a:xfrm>
              <a:off x="11570677" y="1177355"/>
              <a:ext cx="123092" cy="145887"/>
            </a:xfrm>
            <a:prstGeom prst="rect">
              <a:avLst/>
            </a:prstGeom>
            <a:solidFill>
              <a:srgbClr val="053249"/>
            </a:solidFill>
            <a:ln>
              <a:solidFill>
                <a:srgbClr val="0532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75218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000" y="160401"/>
            <a:ext cx="10108800" cy="553998"/>
          </a:xfrm>
        </p:spPr>
        <p:txBody>
          <a:bodyPr/>
          <a:lstStyle/>
          <a:p>
            <a:r>
              <a:rPr lang="en-US" dirty="0"/>
              <a:t>Table of Content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551145" y="1860115"/>
            <a:ext cx="212942" cy="219206"/>
          </a:xfrm>
          <a:prstGeom prst="rect">
            <a:avLst/>
          </a:prstGeom>
          <a:solidFill>
            <a:srgbClr val="053249"/>
          </a:solidFill>
          <a:ln>
            <a:solidFill>
              <a:srgbClr val="05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551145" y="2745287"/>
            <a:ext cx="212942" cy="219206"/>
          </a:xfrm>
          <a:prstGeom prst="rect">
            <a:avLst/>
          </a:prstGeom>
          <a:solidFill>
            <a:srgbClr val="053249"/>
          </a:solidFill>
          <a:ln>
            <a:solidFill>
              <a:srgbClr val="05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551145" y="5271369"/>
            <a:ext cx="212942" cy="219206"/>
          </a:xfrm>
          <a:prstGeom prst="rect">
            <a:avLst/>
          </a:prstGeom>
          <a:solidFill>
            <a:srgbClr val="053249"/>
          </a:solidFill>
          <a:ln>
            <a:solidFill>
              <a:srgbClr val="05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C0FB924D-4CAF-417B-A692-492C8404DD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98" r="2835" b="22319"/>
          <a:stretch/>
        </p:blipFill>
        <p:spPr>
          <a:xfrm>
            <a:off x="3407843" y="1155375"/>
            <a:ext cx="5409651" cy="5116368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1721B721-8EBE-4166-9886-D2557D37C80B}"/>
              </a:ext>
            </a:extLst>
          </p:cNvPr>
          <p:cNvSpPr/>
          <p:nvPr/>
        </p:nvSpPr>
        <p:spPr>
          <a:xfrm>
            <a:off x="11772900" y="6167974"/>
            <a:ext cx="236437" cy="21084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CEE5CB8-40E4-456C-8002-2F40CA02C0FC}"/>
              </a:ext>
            </a:extLst>
          </p:cNvPr>
          <p:cNvSpPr/>
          <p:nvPr/>
        </p:nvSpPr>
        <p:spPr>
          <a:xfrm>
            <a:off x="216000" y="915066"/>
            <a:ext cx="11625424" cy="1051408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indent="-457189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</a:pPr>
            <a:endParaRPr lang="de-DE" dirty="0">
              <a:solidFill>
                <a:schemeClr val="bg2"/>
              </a:solidFill>
              <a:latin typeface="+mj-lt"/>
              <a:cs typeface="Verdana"/>
            </a:endParaRPr>
          </a:p>
        </p:txBody>
      </p:sp>
      <p:pic>
        <p:nvPicPr>
          <p:cNvPr id="24" name="Picture 23" descr="Logo&#10;&#10;Description automatically generated">
            <a:extLst>
              <a:ext uri="{FF2B5EF4-FFF2-40B4-BE49-F238E27FC236}">
                <a16:creationId xmlns:a16="http://schemas.microsoft.com/office/drawing/2014/main" id="{02101633-1B39-4B0C-8090-6B6347EB6A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9" b="16533"/>
          <a:stretch/>
        </p:blipFill>
        <p:spPr>
          <a:xfrm>
            <a:off x="10230461" y="5042649"/>
            <a:ext cx="1790164" cy="1125325"/>
          </a:xfrm>
          <a:prstGeom prst="rect">
            <a:avLst/>
          </a:prstGeom>
        </p:spPr>
      </p:pic>
      <p:sp>
        <p:nvSpPr>
          <p:cNvPr id="28" name="Text Box 99">
            <a:extLst>
              <a:ext uri="{FF2B5EF4-FFF2-40B4-BE49-F238E27FC236}">
                <a16:creationId xmlns:a16="http://schemas.microsoft.com/office/drawing/2014/main" id="{06AD723A-E3D1-4E68-98D3-B54867499EDC}"/>
              </a:ext>
            </a:extLst>
          </p:cNvPr>
          <p:cNvSpPr/>
          <p:nvPr/>
        </p:nvSpPr>
        <p:spPr>
          <a:xfrm>
            <a:off x="8855978" y="6101820"/>
            <a:ext cx="3164647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SECESA 2022 | Session X | </a:t>
            </a:r>
            <a:r>
              <a:rPr lang="en-GB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05-07/10/2022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4000561-6E92-4D82-A81F-D69B60022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526" y="1096839"/>
            <a:ext cx="11764800" cy="4664478"/>
          </a:xfrm>
        </p:spPr>
        <p:txBody>
          <a:bodyPr/>
          <a:lstStyle/>
          <a:p>
            <a:endParaRPr lang="en-GB" dirty="0">
              <a:solidFill>
                <a:schemeClr val="bg2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1E49F67-99C1-4B81-B489-C8086271D190}"/>
              </a:ext>
            </a:extLst>
          </p:cNvPr>
          <p:cNvGrpSpPr/>
          <p:nvPr/>
        </p:nvGrpSpPr>
        <p:grpSpPr>
          <a:xfrm>
            <a:off x="216000" y="5793915"/>
            <a:ext cx="751981" cy="495583"/>
            <a:chOff x="10941788" y="999109"/>
            <a:chExt cx="751981" cy="495583"/>
          </a:xfrm>
        </p:grpSpPr>
        <p:pic>
          <p:nvPicPr>
            <p:cNvPr id="31" name="Picture 30" descr="Graphical user interface&#10;&#10;Description automatically generated with medium confidence">
              <a:extLst>
                <a:ext uri="{FF2B5EF4-FFF2-40B4-BE49-F238E27FC236}">
                  <a16:creationId xmlns:a16="http://schemas.microsoft.com/office/drawing/2014/main" id="{6ECAEBFC-B94F-4266-92B7-19EA4EFAAA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9445" b="9946"/>
            <a:stretch/>
          </p:blipFill>
          <p:spPr>
            <a:xfrm>
              <a:off x="10941788" y="999109"/>
              <a:ext cx="681643" cy="495583"/>
            </a:xfrm>
            <a:prstGeom prst="rect">
              <a:avLst/>
            </a:prstGeom>
          </p:spPr>
        </p:pic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C1D9F66C-18E0-4294-941E-8D57D5F402DF}"/>
                </a:ext>
              </a:extLst>
            </p:cNvPr>
            <p:cNvSpPr/>
            <p:nvPr/>
          </p:nvSpPr>
          <p:spPr>
            <a:xfrm>
              <a:off x="11570677" y="1177355"/>
              <a:ext cx="123092" cy="145887"/>
            </a:xfrm>
            <a:prstGeom prst="rect">
              <a:avLst/>
            </a:prstGeom>
            <a:solidFill>
              <a:srgbClr val="053249"/>
            </a:solidFill>
            <a:ln>
              <a:solidFill>
                <a:srgbClr val="0532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060125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000" y="160401"/>
            <a:ext cx="10108800" cy="553998"/>
          </a:xfrm>
        </p:spPr>
        <p:txBody>
          <a:bodyPr/>
          <a:lstStyle/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551145" y="1860115"/>
            <a:ext cx="212942" cy="219206"/>
          </a:xfrm>
          <a:prstGeom prst="rect">
            <a:avLst/>
          </a:prstGeom>
          <a:solidFill>
            <a:srgbClr val="053249"/>
          </a:solidFill>
          <a:ln>
            <a:solidFill>
              <a:srgbClr val="05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551145" y="2745287"/>
            <a:ext cx="212942" cy="219206"/>
          </a:xfrm>
          <a:prstGeom prst="rect">
            <a:avLst/>
          </a:prstGeom>
          <a:solidFill>
            <a:srgbClr val="053249"/>
          </a:solidFill>
          <a:ln>
            <a:solidFill>
              <a:srgbClr val="05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551145" y="5271369"/>
            <a:ext cx="212942" cy="219206"/>
          </a:xfrm>
          <a:prstGeom prst="rect">
            <a:avLst/>
          </a:prstGeom>
          <a:solidFill>
            <a:srgbClr val="053249"/>
          </a:solidFill>
          <a:ln>
            <a:solidFill>
              <a:srgbClr val="05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C0FB924D-4CAF-417B-A692-492C8404DD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98" r="2835" b="22319"/>
          <a:stretch/>
        </p:blipFill>
        <p:spPr>
          <a:xfrm>
            <a:off x="3407843" y="1155375"/>
            <a:ext cx="5409651" cy="5116368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1721B721-8EBE-4166-9886-D2557D37C80B}"/>
              </a:ext>
            </a:extLst>
          </p:cNvPr>
          <p:cNvSpPr/>
          <p:nvPr/>
        </p:nvSpPr>
        <p:spPr>
          <a:xfrm>
            <a:off x="11772900" y="6167974"/>
            <a:ext cx="236437" cy="21084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CEE5CB8-40E4-456C-8002-2F40CA02C0FC}"/>
              </a:ext>
            </a:extLst>
          </p:cNvPr>
          <p:cNvSpPr/>
          <p:nvPr/>
        </p:nvSpPr>
        <p:spPr>
          <a:xfrm>
            <a:off x="216000" y="915066"/>
            <a:ext cx="11625424" cy="1051408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indent="-457189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</a:pPr>
            <a:endParaRPr lang="de-DE" dirty="0">
              <a:solidFill>
                <a:schemeClr val="bg2"/>
              </a:solidFill>
              <a:latin typeface="+mj-lt"/>
              <a:cs typeface="Verdana"/>
            </a:endParaRPr>
          </a:p>
        </p:txBody>
      </p:sp>
      <p:pic>
        <p:nvPicPr>
          <p:cNvPr id="24" name="Picture 23" descr="Logo&#10;&#10;Description automatically generated">
            <a:extLst>
              <a:ext uri="{FF2B5EF4-FFF2-40B4-BE49-F238E27FC236}">
                <a16:creationId xmlns:a16="http://schemas.microsoft.com/office/drawing/2014/main" id="{02101633-1B39-4B0C-8090-6B6347EB6A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9" b="16533"/>
          <a:stretch/>
        </p:blipFill>
        <p:spPr>
          <a:xfrm>
            <a:off x="10230461" y="5042649"/>
            <a:ext cx="1790164" cy="1125325"/>
          </a:xfrm>
          <a:prstGeom prst="rect">
            <a:avLst/>
          </a:prstGeom>
        </p:spPr>
      </p:pic>
      <p:sp>
        <p:nvSpPr>
          <p:cNvPr id="28" name="Text Box 99">
            <a:extLst>
              <a:ext uri="{FF2B5EF4-FFF2-40B4-BE49-F238E27FC236}">
                <a16:creationId xmlns:a16="http://schemas.microsoft.com/office/drawing/2014/main" id="{06AD723A-E3D1-4E68-98D3-B54867499EDC}"/>
              </a:ext>
            </a:extLst>
          </p:cNvPr>
          <p:cNvSpPr/>
          <p:nvPr/>
        </p:nvSpPr>
        <p:spPr>
          <a:xfrm>
            <a:off x="8855978" y="6101820"/>
            <a:ext cx="3164647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SECESA 2022 | Session X | </a:t>
            </a:r>
            <a:r>
              <a:rPr lang="en-GB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05-07/10/2022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4000561-6E92-4D82-A81F-D69B60022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526" y="1007432"/>
            <a:ext cx="11764800" cy="4753884"/>
          </a:xfrm>
        </p:spPr>
        <p:txBody>
          <a:bodyPr/>
          <a:lstStyle/>
          <a:p>
            <a:endParaRPr lang="en-GB" dirty="0">
              <a:solidFill>
                <a:schemeClr val="bg2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4EDFD1C-4125-4E75-BBC4-5A689595C602}"/>
              </a:ext>
            </a:extLst>
          </p:cNvPr>
          <p:cNvGrpSpPr/>
          <p:nvPr/>
        </p:nvGrpSpPr>
        <p:grpSpPr>
          <a:xfrm>
            <a:off x="216000" y="5793915"/>
            <a:ext cx="751981" cy="495583"/>
            <a:chOff x="10941788" y="999109"/>
            <a:chExt cx="751981" cy="495583"/>
          </a:xfrm>
        </p:grpSpPr>
        <p:pic>
          <p:nvPicPr>
            <p:cNvPr id="20" name="Picture 19" descr="Graphical user interface&#10;&#10;Description automatically generated with medium confidence">
              <a:extLst>
                <a:ext uri="{FF2B5EF4-FFF2-40B4-BE49-F238E27FC236}">
                  <a16:creationId xmlns:a16="http://schemas.microsoft.com/office/drawing/2014/main" id="{6F666D97-444B-4F20-876F-0168AF1AAA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9445" b="9946"/>
            <a:stretch/>
          </p:blipFill>
          <p:spPr>
            <a:xfrm>
              <a:off x="10941788" y="999109"/>
              <a:ext cx="681643" cy="495583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CDA596F-EA8A-4153-93C1-023282434093}"/>
                </a:ext>
              </a:extLst>
            </p:cNvPr>
            <p:cNvSpPr/>
            <p:nvPr/>
          </p:nvSpPr>
          <p:spPr>
            <a:xfrm>
              <a:off x="11570677" y="1177355"/>
              <a:ext cx="123092" cy="145887"/>
            </a:xfrm>
            <a:prstGeom prst="rect">
              <a:avLst/>
            </a:prstGeom>
            <a:solidFill>
              <a:srgbClr val="053249"/>
            </a:solidFill>
            <a:ln>
              <a:solidFill>
                <a:srgbClr val="0532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677626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000" y="160401"/>
            <a:ext cx="10108800" cy="553998"/>
          </a:xfrm>
        </p:spPr>
        <p:txBody>
          <a:bodyPr/>
          <a:lstStyle/>
          <a:p>
            <a:r>
              <a:rPr lang="en-GB" dirty="0"/>
              <a:t>Ask the SECESA 2022 Audience</a:t>
            </a:r>
          </a:p>
        </p:txBody>
      </p:sp>
      <p:sp>
        <p:nvSpPr>
          <p:cNvPr id="6" name="Rectangle 5"/>
          <p:cNvSpPr/>
          <p:nvPr/>
        </p:nvSpPr>
        <p:spPr>
          <a:xfrm>
            <a:off x="551145" y="1767799"/>
            <a:ext cx="212942" cy="219206"/>
          </a:xfrm>
          <a:prstGeom prst="rect">
            <a:avLst/>
          </a:prstGeom>
          <a:solidFill>
            <a:srgbClr val="053249"/>
          </a:solidFill>
          <a:ln>
            <a:solidFill>
              <a:srgbClr val="05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551145" y="2652971"/>
            <a:ext cx="212942" cy="219206"/>
          </a:xfrm>
          <a:prstGeom prst="rect">
            <a:avLst/>
          </a:prstGeom>
          <a:solidFill>
            <a:srgbClr val="053249"/>
          </a:solidFill>
          <a:ln>
            <a:solidFill>
              <a:srgbClr val="05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551145" y="5179053"/>
            <a:ext cx="212942" cy="219206"/>
          </a:xfrm>
          <a:prstGeom prst="rect">
            <a:avLst/>
          </a:prstGeom>
          <a:solidFill>
            <a:srgbClr val="053249"/>
          </a:solidFill>
          <a:ln>
            <a:solidFill>
              <a:srgbClr val="05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C0FB924D-4CAF-417B-A692-492C8404DD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98" r="2835" b="22319"/>
          <a:stretch/>
        </p:blipFill>
        <p:spPr>
          <a:xfrm>
            <a:off x="3407843" y="1155375"/>
            <a:ext cx="5409651" cy="5116368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1721B721-8EBE-4166-9886-D2557D37C80B}"/>
              </a:ext>
            </a:extLst>
          </p:cNvPr>
          <p:cNvSpPr/>
          <p:nvPr/>
        </p:nvSpPr>
        <p:spPr>
          <a:xfrm>
            <a:off x="11772900" y="6167974"/>
            <a:ext cx="236437" cy="21084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CEE5CB8-40E4-456C-8002-2F40CA02C0FC}"/>
              </a:ext>
            </a:extLst>
          </p:cNvPr>
          <p:cNvSpPr/>
          <p:nvPr/>
        </p:nvSpPr>
        <p:spPr>
          <a:xfrm>
            <a:off x="216000" y="915066"/>
            <a:ext cx="11625424" cy="1051408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indent="-457189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</a:pPr>
            <a:endParaRPr lang="de-DE" dirty="0">
              <a:solidFill>
                <a:schemeClr val="bg2"/>
              </a:solidFill>
              <a:latin typeface="+mj-lt"/>
              <a:cs typeface="Verdana"/>
            </a:endParaRPr>
          </a:p>
        </p:txBody>
      </p:sp>
      <p:pic>
        <p:nvPicPr>
          <p:cNvPr id="24" name="Picture 23" descr="Logo&#10;&#10;Description automatically generated">
            <a:extLst>
              <a:ext uri="{FF2B5EF4-FFF2-40B4-BE49-F238E27FC236}">
                <a16:creationId xmlns:a16="http://schemas.microsoft.com/office/drawing/2014/main" id="{02101633-1B39-4B0C-8090-6B6347EB6A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9" b="16533"/>
          <a:stretch/>
        </p:blipFill>
        <p:spPr>
          <a:xfrm>
            <a:off x="10230461" y="5042649"/>
            <a:ext cx="1790164" cy="1125325"/>
          </a:xfrm>
          <a:prstGeom prst="rect">
            <a:avLst/>
          </a:prstGeom>
        </p:spPr>
      </p:pic>
      <p:sp>
        <p:nvSpPr>
          <p:cNvPr id="28" name="Text Box 99">
            <a:extLst>
              <a:ext uri="{FF2B5EF4-FFF2-40B4-BE49-F238E27FC236}">
                <a16:creationId xmlns:a16="http://schemas.microsoft.com/office/drawing/2014/main" id="{06AD723A-E3D1-4E68-98D3-B54867499EDC}"/>
              </a:ext>
            </a:extLst>
          </p:cNvPr>
          <p:cNvSpPr/>
          <p:nvPr/>
        </p:nvSpPr>
        <p:spPr>
          <a:xfrm>
            <a:off x="8855978" y="6101820"/>
            <a:ext cx="3164647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SECESA 2022 | Session X | </a:t>
            </a:r>
            <a:r>
              <a:rPr lang="en-GB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05-07/10/2022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3EC513B-8EB8-4698-8B94-1FA8E915DC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656" y="1004522"/>
            <a:ext cx="10685963" cy="802301"/>
          </a:xfrm>
        </p:spPr>
        <p:txBody>
          <a:bodyPr/>
          <a:lstStyle/>
          <a:p>
            <a:pPr algn="just"/>
            <a:r>
              <a:rPr lang="en-GB" dirty="0">
                <a:solidFill>
                  <a:schemeClr val="bg2"/>
                </a:solidFill>
              </a:rPr>
              <a:t>In order to engage the audience, please you are asked to define up to 3 </a:t>
            </a:r>
            <a:r>
              <a:rPr lang="en-GB" b="1" dirty="0">
                <a:solidFill>
                  <a:schemeClr val="accent3"/>
                </a:solidFill>
              </a:rPr>
              <a:t>agree/disagree questions </a:t>
            </a:r>
            <a:r>
              <a:rPr lang="en-GB" dirty="0">
                <a:solidFill>
                  <a:schemeClr val="bg2"/>
                </a:solidFill>
              </a:rPr>
              <a:t>to trigger their reaction and feedback vis è vis your work.</a:t>
            </a:r>
          </a:p>
          <a:p>
            <a:endParaRPr lang="en-GB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445F7740-36B3-4AC3-AC79-F8504D966FE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0217248"/>
              </p:ext>
            </p:extLst>
          </p:nvPr>
        </p:nvGraphicFramePr>
        <p:xfrm>
          <a:off x="255826" y="1871149"/>
          <a:ext cx="10611466" cy="42643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9" name="Graphic 8" descr="Grinning face outline outline">
            <a:extLst>
              <a:ext uri="{FF2B5EF4-FFF2-40B4-BE49-F238E27FC236}">
                <a16:creationId xmlns:a16="http://schemas.microsoft.com/office/drawing/2014/main" id="{51B0EF9A-3BD0-4EF9-B7D0-21C20FA2E0B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51814" y="2499391"/>
            <a:ext cx="385714" cy="385714"/>
          </a:xfrm>
          <a:prstGeom prst="rect">
            <a:avLst/>
          </a:prstGeom>
        </p:spPr>
      </p:pic>
      <p:pic>
        <p:nvPicPr>
          <p:cNvPr id="12" name="Graphic 11" descr="Smiling face outline outline">
            <a:extLst>
              <a:ext uri="{FF2B5EF4-FFF2-40B4-BE49-F238E27FC236}">
                <a16:creationId xmlns:a16="http://schemas.microsoft.com/office/drawing/2014/main" id="{43147307-CB38-40F6-A514-37506CFB119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51814" y="2951284"/>
            <a:ext cx="385714" cy="385714"/>
          </a:xfrm>
          <a:prstGeom prst="rect">
            <a:avLst/>
          </a:prstGeom>
        </p:spPr>
      </p:pic>
      <p:pic>
        <p:nvPicPr>
          <p:cNvPr id="19" name="Graphic 18" descr="Neutral face outline outline">
            <a:extLst>
              <a:ext uri="{FF2B5EF4-FFF2-40B4-BE49-F238E27FC236}">
                <a16:creationId xmlns:a16="http://schemas.microsoft.com/office/drawing/2014/main" id="{70F3FA8E-3381-4F6E-8FA2-AA229040CC2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51813" y="3380326"/>
            <a:ext cx="398484" cy="398484"/>
          </a:xfrm>
          <a:prstGeom prst="rect">
            <a:avLst/>
          </a:prstGeom>
        </p:spPr>
      </p:pic>
      <p:pic>
        <p:nvPicPr>
          <p:cNvPr id="21" name="Graphic 20" descr="Confused face outline outline">
            <a:extLst>
              <a:ext uri="{FF2B5EF4-FFF2-40B4-BE49-F238E27FC236}">
                <a16:creationId xmlns:a16="http://schemas.microsoft.com/office/drawing/2014/main" id="{CE6BF1DE-B191-4A14-9FAA-4B6C0F81366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51814" y="3821848"/>
            <a:ext cx="398484" cy="398484"/>
          </a:xfrm>
          <a:prstGeom prst="rect">
            <a:avLst/>
          </a:prstGeom>
        </p:spPr>
      </p:pic>
      <p:pic>
        <p:nvPicPr>
          <p:cNvPr id="23" name="Graphic 22" descr="Sad face outline outline">
            <a:extLst>
              <a:ext uri="{FF2B5EF4-FFF2-40B4-BE49-F238E27FC236}">
                <a16:creationId xmlns:a16="http://schemas.microsoft.com/office/drawing/2014/main" id="{8C0A10C1-B1EA-477B-903E-D956DE729955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51813" y="4274031"/>
            <a:ext cx="385714" cy="385714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5B801C16-2CF9-4C45-9D7B-C7D03559D760}"/>
              </a:ext>
            </a:extLst>
          </p:cNvPr>
          <p:cNvGrpSpPr/>
          <p:nvPr/>
        </p:nvGrpSpPr>
        <p:grpSpPr>
          <a:xfrm>
            <a:off x="216000" y="5793915"/>
            <a:ext cx="751981" cy="495583"/>
            <a:chOff x="10941788" y="999109"/>
            <a:chExt cx="751981" cy="495583"/>
          </a:xfrm>
        </p:grpSpPr>
        <p:pic>
          <p:nvPicPr>
            <p:cNvPr id="31" name="Picture 30" descr="Graphical user interface&#10;&#10;Description automatically generated with medium confidence">
              <a:extLst>
                <a:ext uri="{FF2B5EF4-FFF2-40B4-BE49-F238E27FC236}">
                  <a16:creationId xmlns:a16="http://schemas.microsoft.com/office/drawing/2014/main" id="{D8E80B39-6839-4400-A846-17A16F18B8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9445" b="9946"/>
            <a:stretch/>
          </p:blipFill>
          <p:spPr>
            <a:xfrm>
              <a:off x="10941788" y="999109"/>
              <a:ext cx="681643" cy="495583"/>
            </a:xfrm>
            <a:prstGeom prst="rect">
              <a:avLst/>
            </a:prstGeom>
          </p:spPr>
        </p:pic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B6BC65D-DA3E-4AEC-8EB2-FDE49F5F69F5}"/>
                </a:ext>
              </a:extLst>
            </p:cNvPr>
            <p:cNvSpPr/>
            <p:nvPr/>
          </p:nvSpPr>
          <p:spPr>
            <a:xfrm>
              <a:off x="11570677" y="1177355"/>
              <a:ext cx="123092" cy="145887"/>
            </a:xfrm>
            <a:prstGeom prst="rect">
              <a:avLst/>
            </a:prstGeom>
            <a:solidFill>
              <a:srgbClr val="053249"/>
            </a:solidFill>
            <a:ln>
              <a:solidFill>
                <a:srgbClr val="0532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39CED8D4-D89D-4B00-8391-E5D8EA9CC1D8}"/>
              </a:ext>
            </a:extLst>
          </p:cNvPr>
          <p:cNvSpPr txBox="1"/>
          <p:nvPr/>
        </p:nvSpPr>
        <p:spPr>
          <a:xfrm>
            <a:off x="3446327" y="5791635"/>
            <a:ext cx="4876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accent3"/>
                </a:solidFill>
                <a:latin typeface="Tw Cen MT Condensed Extra Bold" panose="020B0803020202020204" pitchFamily="34" charset="0"/>
              </a:rPr>
              <a:t>Please Remove this page from your final set of slides </a:t>
            </a:r>
          </a:p>
        </p:txBody>
      </p:sp>
    </p:spTree>
    <p:extLst>
      <p:ext uri="{BB962C8B-B14F-4D97-AF65-F5344CB8AC3E}">
        <p14:creationId xmlns:p14="http://schemas.microsoft.com/office/powerpoint/2010/main" val="190196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000" y="160401"/>
            <a:ext cx="10108800" cy="553998"/>
          </a:xfrm>
        </p:spPr>
        <p:txBody>
          <a:bodyPr/>
          <a:lstStyle/>
          <a:p>
            <a:r>
              <a:rPr lang="en-US" dirty="0"/>
              <a:t>Agree/Disagree Questions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551145" y="1860115"/>
            <a:ext cx="212942" cy="219206"/>
          </a:xfrm>
          <a:prstGeom prst="rect">
            <a:avLst/>
          </a:prstGeom>
          <a:solidFill>
            <a:srgbClr val="053249"/>
          </a:solidFill>
          <a:ln>
            <a:solidFill>
              <a:srgbClr val="05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551145" y="2745287"/>
            <a:ext cx="212942" cy="219206"/>
          </a:xfrm>
          <a:prstGeom prst="rect">
            <a:avLst/>
          </a:prstGeom>
          <a:solidFill>
            <a:srgbClr val="053249"/>
          </a:solidFill>
          <a:ln>
            <a:solidFill>
              <a:srgbClr val="05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551145" y="5271369"/>
            <a:ext cx="212942" cy="219206"/>
          </a:xfrm>
          <a:prstGeom prst="rect">
            <a:avLst/>
          </a:prstGeom>
          <a:solidFill>
            <a:srgbClr val="053249"/>
          </a:solidFill>
          <a:ln>
            <a:solidFill>
              <a:srgbClr val="05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C0FB924D-4CAF-417B-A692-492C8404DD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98" r="2835" b="22319"/>
          <a:stretch/>
        </p:blipFill>
        <p:spPr>
          <a:xfrm>
            <a:off x="3407843" y="1155375"/>
            <a:ext cx="5409651" cy="5116368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1721B721-8EBE-4166-9886-D2557D37C80B}"/>
              </a:ext>
            </a:extLst>
          </p:cNvPr>
          <p:cNvSpPr/>
          <p:nvPr/>
        </p:nvSpPr>
        <p:spPr>
          <a:xfrm>
            <a:off x="11772900" y="6167974"/>
            <a:ext cx="236437" cy="21084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CEE5CB8-40E4-456C-8002-2F40CA02C0FC}"/>
              </a:ext>
            </a:extLst>
          </p:cNvPr>
          <p:cNvSpPr/>
          <p:nvPr/>
        </p:nvSpPr>
        <p:spPr>
          <a:xfrm>
            <a:off x="216000" y="915066"/>
            <a:ext cx="11625424" cy="1051408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indent="-457189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</a:pPr>
            <a:endParaRPr lang="de-DE" dirty="0">
              <a:solidFill>
                <a:schemeClr val="bg2"/>
              </a:solidFill>
              <a:latin typeface="+mj-lt"/>
              <a:cs typeface="Verdana"/>
            </a:endParaRPr>
          </a:p>
        </p:txBody>
      </p:sp>
      <p:pic>
        <p:nvPicPr>
          <p:cNvPr id="24" name="Picture 23" descr="Logo&#10;&#10;Description automatically generated">
            <a:extLst>
              <a:ext uri="{FF2B5EF4-FFF2-40B4-BE49-F238E27FC236}">
                <a16:creationId xmlns:a16="http://schemas.microsoft.com/office/drawing/2014/main" id="{02101633-1B39-4B0C-8090-6B6347EB6A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9" b="16533"/>
          <a:stretch/>
        </p:blipFill>
        <p:spPr>
          <a:xfrm>
            <a:off x="10230461" y="5042649"/>
            <a:ext cx="1790164" cy="1125325"/>
          </a:xfrm>
          <a:prstGeom prst="rect">
            <a:avLst/>
          </a:prstGeom>
        </p:spPr>
      </p:pic>
      <p:sp>
        <p:nvSpPr>
          <p:cNvPr id="28" name="Text Box 99">
            <a:extLst>
              <a:ext uri="{FF2B5EF4-FFF2-40B4-BE49-F238E27FC236}">
                <a16:creationId xmlns:a16="http://schemas.microsoft.com/office/drawing/2014/main" id="{06AD723A-E3D1-4E68-98D3-B54867499EDC}"/>
              </a:ext>
            </a:extLst>
          </p:cNvPr>
          <p:cNvSpPr/>
          <p:nvPr/>
        </p:nvSpPr>
        <p:spPr>
          <a:xfrm>
            <a:off x="8855978" y="6101820"/>
            <a:ext cx="3164647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SECESA 2022 | Session X | </a:t>
            </a:r>
            <a:r>
              <a:rPr lang="en-GB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05-07/10/2022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4000561-6E92-4D82-A81F-D69B60022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526" y="1007432"/>
            <a:ext cx="11764800" cy="4753884"/>
          </a:xfrm>
        </p:spPr>
        <p:txBody>
          <a:bodyPr/>
          <a:lstStyle/>
          <a:p>
            <a:pPr marL="342900" indent="-342900">
              <a:buAutoNum type="arabicPeriod"/>
            </a:pPr>
            <a:r>
              <a:rPr lang="en-GB" dirty="0">
                <a:solidFill>
                  <a:schemeClr val="bg2"/>
                </a:solidFill>
              </a:rPr>
              <a:t>Agree/Disagree Question 1</a:t>
            </a:r>
          </a:p>
          <a:p>
            <a:pPr marL="342900" indent="-342900">
              <a:buAutoNum type="arabicPeriod"/>
            </a:pPr>
            <a:r>
              <a:rPr lang="en-GB" dirty="0">
                <a:solidFill>
                  <a:schemeClr val="bg2"/>
                </a:solidFill>
              </a:rPr>
              <a:t>Agree/Disagree Question 2</a:t>
            </a:r>
          </a:p>
          <a:p>
            <a:pPr marL="342900" indent="-342900">
              <a:buAutoNum type="arabicPeriod"/>
            </a:pPr>
            <a:r>
              <a:rPr lang="en-GB" dirty="0">
                <a:solidFill>
                  <a:schemeClr val="bg2"/>
                </a:solidFill>
              </a:rPr>
              <a:t>Agree/Disagree Question 3</a:t>
            </a:r>
          </a:p>
          <a:p>
            <a:endParaRPr lang="en-GB" dirty="0">
              <a:solidFill>
                <a:schemeClr val="bg2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4EDFD1C-4125-4E75-BBC4-5A689595C602}"/>
              </a:ext>
            </a:extLst>
          </p:cNvPr>
          <p:cNvGrpSpPr/>
          <p:nvPr/>
        </p:nvGrpSpPr>
        <p:grpSpPr>
          <a:xfrm>
            <a:off x="216000" y="5793915"/>
            <a:ext cx="751981" cy="495583"/>
            <a:chOff x="10941788" y="999109"/>
            <a:chExt cx="751981" cy="495583"/>
          </a:xfrm>
        </p:grpSpPr>
        <p:pic>
          <p:nvPicPr>
            <p:cNvPr id="20" name="Picture 19" descr="Graphical user interface&#10;&#10;Description automatically generated with medium confidence">
              <a:extLst>
                <a:ext uri="{FF2B5EF4-FFF2-40B4-BE49-F238E27FC236}">
                  <a16:creationId xmlns:a16="http://schemas.microsoft.com/office/drawing/2014/main" id="{6F666D97-444B-4F20-876F-0168AF1AAA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9445" b="9946"/>
            <a:stretch/>
          </p:blipFill>
          <p:spPr>
            <a:xfrm>
              <a:off x="10941788" y="999109"/>
              <a:ext cx="681643" cy="495583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CDA596F-EA8A-4153-93C1-023282434093}"/>
                </a:ext>
              </a:extLst>
            </p:cNvPr>
            <p:cNvSpPr/>
            <p:nvPr/>
          </p:nvSpPr>
          <p:spPr>
            <a:xfrm>
              <a:off x="11570677" y="1177355"/>
              <a:ext cx="123092" cy="145887"/>
            </a:xfrm>
            <a:prstGeom prst="rect">
              <a:avLst/>
            </a:prstGeom>
            <a:solidFill>
              <a:srgbClr val="053249"/>
            </a:solidFill>
            <a:ln>
              <a:solidFill>
                <a:srgbClr val="0532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A16FC561-4262-4437-82A7-C8BB29C4D1F7}"/>
              </a:ext>
            </a:extLst>
          </p:cNvPr>
          <p:cNvSpPr txBox="1"/>
          <p:nvPr/>
        </p:nvSpPr>
        <p:spPr>
          <a:xfrm>
            <a:off x="3446327" y="5791635"/>
            <a:ext cx="4876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accent3"/>
                </a:solidFill>
                <a:latin typeface="Tw Cen MT Condensed Extra Bold" panose="020B0803020202020204" pitchFamily="34" charset="0"/>
              </a:rPr>
              <a:t>Please Remove this page from your final set of slides </a:t>
            </a:r>
          </a:p>
        </p:txBody>
      </p:sp>
    </p:spTree>
    <p:extLst>
      <p:ext uri="{BB962C8B-B14F-4D97-AF65-F5344CB8AC3E}">
        <p14:creationId xmlns:p14="http://schemas.microsoft.com/office/powerpoint/2010/main" val="334088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allAtOnce"/>
    </p:bldLst>
  </p:timing>
</p:sld>
</file>

<file path=ppt/theme/theme1.xml><?xml version="1.0" encoding="utf-8"?>
<a:theme xmlns:a="http://schemas.openxmlformats.org/drawingml/2006/main" name="ESA_Presentation_DARK">
  <a:themeElements>
    <a:clrScheme name="ESA Presentation 2020 Dark">
      <a:dk1>
        <a:srgbClr val="003249"/>
      </a:dk1>
      <a:lt1>
        <a:srgbClr val="FEFFFF"/>
      </a:lt1>
      <a:dk2>
        <a:srgbClr val="335E6E"/>
      </a:dk2>
      <a:lt2>
        <a:srgbClr val="E7E8E3"/>
      </a:lt2>
      <a:accent1>
        <a:srgbClr val="00AE9C"/>
      </a:accent1>
      <a:accent2>
        <a:srgbClr val="EC1A2F"/>
      </a:accent2>
      <a:accent3>
        <a:srgbClr val="FBAB18"/>
      </a:accent3>
      <a:accent4>
        <a:srgbClr val="009BDA"/>
      </a:accent4>
      <a:accent5>
        <a:srgbClr val="8096A6"/>
      </a:accent5>
      <a:accent6>
        <a:srgbClr val="E7E8E3"/>
      </a:accent6>
      <a:hlink>
        <a:srgbClr val="6DCFF6"/>
      </a:hlink>
      <a:folHlink>
        <a:srgbClr val="009BD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_Presentation_Tutorial.potx" id="{F3B509BE-215D-473C-ACFB-AF9BE1958F65}" vid="{23867D56-8571-403B-908B-FF3254A32B71}"/>
    </a:ext>
  </a:extLst>
</a:theme>
</file>

<file path=ppt/theme/theme2.xml><?xml version="1.0" encoding="utf-8"?>
<a:theme xmlns:a="http://schemas.openxmlformats.org/drawingml/2006/main" name="ESA_Presentation_DARK_BG">
  <a:themeElements>
    <a:clrScheme name="ESA Presentation 2020 Dark">
      <a:dk1>
        <a:srgbClr val="003249"/>
      </a:dk1>
      <a:lt1>
        <a:srgbClr val="FEFFFF"/>
      </a:lt1>
      <a:dk2>
        <a:srgbClr val="335E6E"/>
      </a:dk2>
      <a:lt2>
        <a:srgbClr val="E7E8E3"/>
      </a:lt2>
      <a:accent1>
        <a:srgbClr val="00AE9C"/>
      </a:accent1>
      <a:accent2>
        <a:srgbClr val="EC1A2F"/>
      </a:accent2>
      <a:accent3>
        <a:srgbClr val="FBAB18"/>
      </a:accent3>
      <a:accent4>
        <a:srgbClr val="009BDA"/>
      </a:accent4>
      <a:accent5>
        <a:srgbClr val="8096A6"/>
      </a:accent5>
      <a:accent6>
        <a:srgbClr val="E7E8E3"/>
      </a:accent6>
      <a:hlink>
        <a:srgbClr val="6DCFF6"/>
      </a:hlink>
      <a:folHlink>
        <a:srgbClr val="009BD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_Presentation_Tutorial.potx" id="{F3B509BE-215D-473C-ACFB-AF9BE1958F65}" vid="{64ADDCD3-8D7B-4058-819F-B8656CB2260A}"/>
    </a:ext>
  </a:extLst>
</a:theme>
</file>

<file path=ppt/theme/theme3.xml><?xml version="1.0" encoding="utf-8"?>
<a:theme xmlns:a="http://schemas.openxmlformats.org/drawingml/2006/main" name="ESA_Presentation_CLEAR">
  <a:themeElements>
    <a:clrScheme name="ESA Presentation 2020 Light">
      <a:dk1>
        <a:srgbClr val="003249"/>
      </a:dk1>
      <a:lt1>
        <a:srgbClr val="FEFFFF"/>
      </a:lt1>
      <a:dk2>
        <a:srgbClr val="335E6E"/>
      </a:dk2>
      <a:lt2>
        <a:srgbClr val="E7E8E3"/>
      </a:lt2>
      <a:accent1>
        <a:srgbClr val="75C8AE"/>
      </a:accent1>
      <a:accent2>
        <a:srgbClr val="F06669"/>
      </a:accent2>
      <a:accent3>
        <a:srgbClr val="FFCC4D"/>
      </a:accent3>
      <a:accent4>
        <a:srgbClr val="6DCFF6"/>
      </a:accent4>
      <a:accent5>
        <a:srgbClr val="8096A6"/>
      </a:accent5>
      <a:accent6>
        <a:srgbClr val="E7E8E3"/>
      </a:accent6>
      <a:hlink>
        <a:srgbClr val="009BDA"/>
      </a:hlink>
      <a:folHlink>
        <a:srgbClr val="75C8A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_Presentation_Tutorial.potx" id="{F3B509BE-215D-473C-ACFB-AF9BE1958F65}" vid="{BCBE2E4E-B260-422A-98EC-5C0174836C91}"/>
    </a:ext>
  </a:extLst>
</a:theme>
</file>

<file path=ppt/theme/theme4.xml><?xml version="1.0" encoding="utf-8"?>
<a:theme xmlns:a="http://schemas.openxmlformats.org/drawingml/2006/main" name="ESA_Presentation_CLEAR_BG">
  <a:themeElements>
    <a:clrScheme name="ESA Presentation 2020 Light">
      <a:dk1>
        <a:srgbClr val="003249"/>
      </a:dk1>
      <a:lt1>
        <a:srgbClr val="FEFFFF"/>
      </a:lt1>
      <a:dk2>
        <a:srgbClr val="335E6E"/>
      </a:dk2>
      <a:lt2>
        <a:srgbClr val="E7E8E3"/>
      </a:lt2>
      <a:accent1>
        <a:srgbClr val="75C8AE"/>
      </a:accent1>
      <a:accent2>
        <a:srgbClr val="F06669"/>
      </a:accent2>
      <a:accent3>
        <a:srgbClr val="FFCC4D"/>
      </a:accent3>
      <a:accent4>
        <a:srgbClr val="6DCFF6"/>
      </a:accent4>
      <a:accent5>
        <a:srgbClr val="8096A6"/>
      </a:accent5>
      <a:accent6>
        <a:srgbClr val="E7E8E3"/>
      </a:accent6>
      <a:hlink>
        <a:srgbClr val="009BDA"/>
      </a:hlink>
      <a:folHlink>
        <a:srgbClr val="75C8A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_Presentation_Tutorial.potx" id="{F3B509BE-215D-473C-ACFB-AF9BE1958F65}" vid="{D38632A2-16C3-46B6-90AF-8E82ADFB87F2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AFB3FCD24BE14BB8E99FC4858CCF6A" ma:contentTypeVersion="2" ma:contentTypeDescription="Create a new document." ma:contentTypeScope="" ma:versionID="86a6f1708649fe2ff71d4a5859f2bc2c">
  <xsd:schema xmlns:xsd="http://www.w3.org/2001/XMLSchema" xmlns:xs="http://www.w3.org/2001/XMLSchema" xmlns:p="http://schemas.microsoft.com/office/2006/metadata/properties" xmlns:ns2="b91d6311-c0bc-46f1-90e5-61f9797c02ec" targetNamespace="http://schemas.microsoft.com/office/2006/metadata/properties" ma:root="true" ma:fieldsID="d872ef5e296524a5f4d266272eab538b" ns2:_="">
    <xsd:import namespace="b91d6311-c0bc-46f1-90e5-61f9797c02e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1d6311-c0bc-46f1-90e5-61f9797c02e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48D79E0-F545-4A75-B39D-7B8AF1D9BA8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E22279E-2C4C-4C93-8498-455A58D1433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0D8D0F6-50BC-42AD-985A-2CC1749812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91d6311-c0bc-46f1-90e5-61f9797c02e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ESA_Presentation_Tutorial</Template>
  <TotalTime>585</TotalTime>
  <Words>457</Words>
  <Application>Microsoft Office PowerPoint</Application>
  <PresentationFormat>Custom</PresentationFormat>
  <Paragraphs>70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Calibri</vt:lpstr>
      <vt:lpstr>Tw Cen MT Condensed Extra Bold</vt:lpstr>
      <vt:lpstr>Verdana</vt:lpstr>
      <vt:lpstr>Wingdings</vt:lpstr>
      <vt:lpstr>ESA_Presentation_DARK</vt:lpstr>
      <vt:lpstr>ESA_Presentation_DARK_BG</vt:lpstr>
      <vt:lpstr>ESA_Presentation_CLEAR</vt:lpstr>
      <vt:lpstr>ESA_Presentation_CLEAR_BG</vt:lpstr>
      <vt:lpstr>PowerPoint Presentation</vt:lpstr>
      <vt:lpstr>Message from the Organisers</vt:lpstr>
      <vt:lpstr>Table of Contents</vt:lpstr>
      <vt:lpstr>Table of Content</vt:lpstr>
      <vt:lpstr>Add Title</vt:lpstr>
      <vt:lpstr>Ask the SECESA 2022 Audience</vt:lpstr>
      <vt:lpstr>Agree/Disagree Questions</vt:lpstr>
    </vt:vector>
  </TitlesOfParts>
  <Manager/>
  <Company>ESA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CDF PRESENTATION</dc:title>
  <dc:subject>CDF PRESENTATION</dc:subject>
  <dc:creator>Daniela Lomanto</dc:creator>
  <cp:keywords/>
  <dc:description/>
  <cp:lastModifiedBy>Tessa Rowbottom</cp:lastModifiedBy>
  <cp:revision>142</cp:revision>
  <cp:lastPrinted>2008-08-26T16:26:23Z</cp:lastPrinted>
  <dcterms:created xsi:type="dcterms:W3CDTF">2021-09-10T07:42:44Z</dcterms:created>
  <dcterms:modified xsi:type="dcterms:W3CDTF">2022-08-04T06:06:18Z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Title">
    <vt:lpwstr>TITLE OF PRESENTATION</vt:lpwstr>
  </property>
  <property fmtid="{D5CDD505-2E9C-101B-9397-08002B2CF9AE}" pid="3" name="PSubtitle">
    <vt:lpwstr>TITLE OF PRESENTATION</vt:lpwstr>
  </property>
  <property fmtid="{D5CDD505-2E9C-101B-9397-08002B2CF9AE}" pid="4" name="PAuthor">
    <vt:lpwstr>Daniela Lomanto</vt:lpwstr>
  </property>
  <property fmtid="{D5CDD505-2E9C-101B-9397-08002B2CF9AE}" pid="5" name="PPlace">
    <vt:lpwstr/>
  </property>
  <property fmtid="{D5CDD505-2E9C-101B-9397-08002B2CF9AE}" pid="6" name="PDate">
    <vt:lpwstr>DD/MM/YYYY</vt:lpwstr>
  </property>
  <property fmtid="{D5CDD505-2E9C-101B-9397-08002B2CF9AE}" pid="7" name="PProgramme">
    <vt:lpwstr/>
  </property>
  <property fmtid="{D5CDD505-2E9C-101B-9397-08002B2CF9AE}" pid="8" name="PEmail">
    <vt:lpwstr/>
  </property>
  <property fmtid="{D5CDD505-2E9C-101B-9397-08002B2CF9AE}" pid="9" name="PClassification">
    <vt:lpwstr>ESA UNCLASSIFIED – For Official Use</vt:lpwstr>
  </property>
  <property fmtid="{D5CDD505-2E9C-101B-9397-08002B2CF9AE}" pid="10" name="POptionButton1">
    <vt:bool>true</vt:bool>
  </property>
  <property fmtid="{D5CDD505-2E9C-101B-9397-08002B2CF9AE}" pid="11" name="POptionButton2">
    <vt:bool>false</vt:bool>
  </property>
  <property fmtid="{D5CDD505-2E9C-101B-9397-08002B2CF9AE}" pid="12" name="ESAVersion">
    <vt:lpwstr>5GV2.0</vt:lpwstr>
  </property>
  <property fmtid="{D5CDD505-2E9C-101B-9397-08002B2CF9AE}" pid="13" name="ShowESADialog1">
    <vt:bool>true</vt:bool>
  </property>
  <property fmtid="{D5CDD505-2E9C-101B-9397-08002B2CF9AE}" pid="14" name="ContentTypeId">
    <vt:lpwstr>0x010100E3AFB3FCD24BE14BB8E99FC4858CCF6A</vt:lpwstr>
  </property>
  <property fmtid="{D5CDD505-2E9C-101B-9397-08002B2CF9AE}" pid="15" name="Document Type">
    <vt:lpwstr>HO - Handout / Presentation</vt:lpwstr>
  </property>
  <property fmtid="{D5CDD505-2E9C-101B-9397-08002B2CF9AE}" pid="16" name="Reference">
    <vt:lpwstr/>
  </property>
  <property fmtid="{D5CDD505-2E9C-101B-9397-08002B2CF9AE}" pid="17" name="Classification">
    <vt:lpwstr>ESA UNCLASSIFIED – For ESA Official Use Only</vt:lpwstr>
  </property>
  <property fmtid="{D5CDD505-2E9C-101B-9397-08002B2CF9AE}" pid="18" name="Classification Caveat">
    <vt:lpwstr/>
  </property>
  <property fmtid="{D5CDD505-2E9C-101B-9397-08002B2CF9AE}" pid="19" name="Status">
    <vt:lpwstr>N/A</vt:lpwstr>
  </property>
  <property fmtid="{D5CDD505-2E9C-101B-9397-08002B2CF9AE}" pid="20" name="bmsSiteName">
    <vt:lpwstr>ESA ESTEC</vt:lpwstr>
  </property>
  <property fmtid="{D5CDD505-2E9C-101B-9397-08002B2CF9AE}" pid="21" name="Originating Organisation">
    <vt:lpwstr/>
  </property>
  <property fmtid="{D5CDD505-2E9C-101B-9397-08002B2CF9AE}" pid="22" name="Distribution">
    <vt:lpwstr/>
  </property>
  <property fmtid="{D5CDD505-2E9C-101B-9397-08002B2CF9AE}" pid="23" name="bmsSitename2">
    <vt:lpwstr>ESA ESTEC</vt:lpwstr>
  </property>
  <property fmtid="{D5CDD505-2E9C-101B-9397-08002B2CF9AE}" pid="24" name="bmsAddress">
    <vt:lpwstr>Keplerlaan 1 - 2201 AZ Noordwijk - The Netherlands</vt:lpwstr>
  </property>
  <property fmtid="{D5CDD505-2E9C-101B-9397-08002B2CF9AE}" pid="25" name="bmsPlace">
    <vt:lpwstr>Noordwijk</vt:lpwstr>
  </property>
  <property fmtid="{D5CDD505-2E9C-101B-9397-08002B2CF9AE}" pid="26" name="bmsPhoneFax">
    <vt:lpwstr/>
  </property>
  <property fmtid="{D5CDD505-2E9C-101B-9397-08002B2CF9AE}" pid="27" name="Issue">
    <vt:i4>0</vt:i4>
  </property>
  <property fmtid="{D5CDD505-2E9C-101B-9397-08002B2CF9AE}" pid="28" name="Revision">
    <vt:i4>0</vt:i4>
  </property>
  <property fmtid="{D5CDD505-2E9C-101B-9397-08002B2CF9AE}" pid="29" name="Issue Date">
    <vt:filetime>2021-09-09T22:00:00Z</vt:filetime>
  </property>
  <property fmtid="{D5CDD505-2E9C-101B-9397-08002B2CF9AE}" pid="30" name="Organisational_x0020_entity">
    <vt:lpwstr/>
  </property>
  <property fmtid="{D5CDD505-2E9C-101B-9397-08002B2CF9AE}" pid="31" name="_dlc_DocIdItemGuid">
    <vt:lpwstr>d450ce09-6241-46fc-b699-6b83d75fda8f</vt:lpwstr>
  </property>
  <property fmtid="{D5CDD505-2E9C-101B-9397-08002B2CF9AE}" pid="32" name="Organisational entity">
    <vt:lpwstr/>
  </property>
  <property fmtid="{D5CDD505-2E9C-101B-9397-08002B2CF9AE}" pid="33" name="IconOverlay">
    <vt:lpwstr/>
  </property>
  <property fmtid="{D5CDD505-2E9C-101B-9397-08002B2CF9AE}" pid="34" name="Document ID Value">
    <vt:lpwstr>PKKMWAM5UKCP-1108600927-1255</vt:lpwstr>
  </property>
  <property fmtid="{D5CDD505-2E9C-101B-9397-08002B2CF9AE}" pid="35" name="MSIP_Label_3976fa30-1907-4356-8241-62ea5e1c0256_Enabled">
    <vt:lpwstr>true</vt:lpwstr>
  </property>
  <property fmtid="{D5CDD505-2E9C-101B-9397-08002B2CF9AE}" pid="36" name="MSIP_Label_3976fa30-1907-4356-8241-62ea5e1c0256_SetDate">
    <vt:lpwstr>2020-09-30T12:14:03Z</vt:lpwstr>
  </property>
  <property fmtid="{D5CDD505-2E9C-101B-9397-08002B2CF9AE}" pid="37" name="MSIP_Label_3976fa30-1907-4356-8241-62ea5e1c0256_Method">
    <vt:lpwstr>Standard</vt:lpwstr>
  </property>
  <property fmtid="{D5CDD505-2E9C-101B-9397-08002B2CF9AE}" pid="38" name="MSIP_Label_3976fa30-1907-4356-8241-62ea5e1c0256_Name">
    <vt:lpwstr>ESA UNCLASSIFIED – For ESA Official Use Only</vt:lpwstr>
  </property>
  <property fmtid="{D5CDD505-2E9C-101B-9397-08002B2CF9AE}" pid="39" name="MSIP_Label_3976fa30-1907-4356-8241-62ea5e1c0256_SiteId">
    <vt:lpwstr>9a5cacd0-2bef-4dd7-ac5c-7ebe1f54f495</vt:lpwstr>
  </property>
  <property fmtid="{D5CDD505-2E9C-101B-9397-08002B2CF9AE}" pid="40" name="MSIP_Label_3976fa30-1907-4356-8241-62ea5e1c0256_ActionId">
    <vt:lpwstr>c41b7b93-7688-49e1-93f2-2611d3e7665f</vt:lpwstr>
  </property>
  <property fmtid="{D5CDD505-2E9C-101B-9397-08002B2CF9AE}" pid="41" name="MSIP_Label_3976fa30-1907-4356-8241-62ea5e1c0256_ContentBits">
    <vt:lpwstr>0</vt:lpwstr>
  </property>
</Properties>
</file>