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3950" r:id="rId5"/>
    <p:sldMasterId id="2147483957" r:id="rId6"/>
    <p:sldMasterId id="2147483970" r:id="rId7"/>
  </p:sldMasterIdLst>
  <p:notesMasterIdLst>
    <p:notesMasterId r:id="rId12"/>
  </p:notesMasterIdLst>
  <p:handoutMasterIdLst>
    <p:handoutMasterId r:id="rId13"/>
  </p:handoutMasterIdLst>
  <p:sldIdLst>
    <p:sldId id="339" r:id="rId8"/>
    <p:sldId id="340" r:id="rId9"/>
    <p:sldId id="342" r:id="rId10"/>
    <p:sldId id="343" r:id="rId11"/>
  </p:sldIdLst>
  <p:sldSz cx="12225338" cy="6858000"/>
  <p:notesSz cx="7023100" cy="9309100"/>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610636" algn="l" rtl="0" fontAlgn="base">
      <a:spcBef>
        <a:spcPct val="0"/>
      </a:spcBef>
      <a:spcAft>
        <a:spcPct val="0"/>
      </a:spcAft>
      <a:defRPr kern="1200">
        <a:solidFill>
          <a:schemeClr val="tx1"/>
        </a:solidFill>
        <a:latin typeface="Verdana" pitchFamily="34" charset="0"/>
        <a:ea typeface="+mn-ea"/>
        <a:cs typeface="+mn-cs"/>
      </a:defRPr>
    </a:lvl2pPr>
    <a:lvl3pPr marL="1221273" algn="l" rtl="0" fontAlgn="base">
      <a:spcBef>
        <a:spcPct val="0"/>
      </a:spcBef>
      <a:spcAft>
        <a:spcPct val="0"/>
      </a:spcAft>
      <a:defRPr kern="1200">
        <a:solidFill>
          <a:schemeClr val="tx1"/>
        </a:solidFill>
        <a:latin typeface="Verdana" pitchFamily="34" charset="0"/>
        <a:ea typeface="+mn-ea"/>
        <a:cs typeface="+mn-cs"/>
      </a:defRPr>
    </a:lvl3pPr>
    <a:lvl4pPr marL="1831909" algn="l" rtl="0" fontAlgn="base">
      <a:spcBef>
        <a:spcPct val="0"/>
      </a:spcBef>
      <a:spcAft>
        <a:spcPct val="0"/>
      </a:spcAft>
      <a:defRPr kern="1200">
        <a:solidFill>
          <a:schemeClr val="tx1"/>
        </a:solidFill>
        <a:latin typeface="Verdana" pitchFamily="34" charset="0"/>
        <a:ea typeface="+mn-ea"/>
        <a:cs typeface="+mn-cs"/>
      </a:defRPr>
    </a:lvl4pPr>
    <a:lvl5pPr marL="2442545" algn="l" rtl="0" fontAlgn="base">
      <a:spcBef>
        <a:spcPct val="0"/>
      </a:spcBef>
      <a:spcAft>
        <a:spcPct val="0"/>
      </a:spcAft>
      <a:defRPr kern="1200">
        <a:solidFill>
          <a:schemeClr val="tx1"/>
        </a:solidFill>
        <a:latin typeface="Verdana" pitchFamily="34" charset="0"/>
        <a:ea typeface="+mn-ea"/>
        <a:cs typeface="+mn-cs"/>
      </a:defRPr>
    </a:lvl5pPr>
    <a:lvl6pPr marL="3053182" algn="l" defTabSz="1221273" rtl="0" eaLnBrk="1" latinLnBrk="0" hangingPunct="1">
      <a:defRPr kern="1200">
        <a:solidFill>
          <a:schemeClr val="tx1"/>
        </a:solidFill>
        <a:latin typeface="Verdana" pitchFamily="34" charset="0"/>
        <a:ea typeface="+mn-ea"/>
        <a:cs typeface="+mn-cs"/>
      </a:defRPr>
    </a:lvl6pPr>
    <a:lvl7pPr marL="3663818" algn="l" defTabSz="1221273" rtl="0" eaLnBrk="1" latinLnBrk="0" hangingPunct="1">
      <a:defRPr kern="1200">
        <a:solidFill>
          <a:schemeClr val="tx1"/>
        </a:solidFill>
        <a:latin typeface="Verdana" pitchFamily="34" charset="0"/>
        <a:ea typeface="+mn-ea"/>
        <a:cs typeface="+mn-cs"/>
      </a:defRPr>
    </a:lvl7pPr>
    <a:lvl8pPr marL="4274454" algn="l" defTabSz="1221273" rtl="0" eaLnBrk="1" latinLnBrk="0" hangingPunct="1">
      <a:defRPr kern="1200">
        <a:solidFill>
          <a:schemeClr val="tx1"/>
        </a:solidFill>
        <a:latin typeface="Verdana" pitchFamily="34" charset="0"/>
        <a:ea typeface="+mn-ea"/>
        <a:cs typeface="+mn-cs"/>
      </a:defRPr>
    </a:lvl8pPr>
    <a:lvl9pPr marL="4885091" algn="l" defTabSz="1221273"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1"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laria Roma" initials="IR" lastIdx="4" clrIdx="0">
    <p:extLst>
      <p:ext uri="{19B8F6BF-5375-455C-9EA6-DF929625EA0E}">
        <p15:presenceInfo xmlns:p15="http://schemas.microsoft.com/office/powerpoint/2012/main" userId="Ilaria Roma" providerId="None"/>
      </p:ext>
    </p:extLst>
  </p:cmAuthor>
  <p:cmAuthor id="2" name="Sara Violat Romero" initials="SVR" lastIdx="1" clrIdx="1">
    <p:extLst>
      <p:ext uri="{19B8F6BF-5375-455C-9EA6-DF929625EA0E}">
        <p15:presenceInfo xmlns:p15="http://schemas.microsoft.com/office/powerpoint/2012/main" userId="Sara Violat Romer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clrMru>
    <a:srgbClr val="053249"/>
    <a:srgbClr val="D9D9D9"/>
    <a:srgbClr val="335E6F"/>
    <a:srgbClr val="FFCC4E"/>
    <a:srgbClr val="8197A6"/>
    <a:srgbClr val="FEFFFF"/>
    <a:srgbClr val="F1666A"/>
    <a:srgbClr val="003249"/>
    <a:srgbClr val="006196"/>
    <a:srgbClr val="6DCF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093B42-0899-93D1-B2D7-4D289E7A45AB}" v="3" dt="2024-06-16T14:54:14.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44" autoAdjust="0"/>
    <p:restoredTop sz="95811" autoAdjust="0"/>
  </p:normalViewPr>
  <p:slideViewPr>
    <p:cSldViewPr snapToGrid="0">
      <p:cViewPr varScale="1">
        <p:scale>
          <a:sx n="63" d="100"/>
          <a:sy n="63" d="100"/>
        </p:scale>
        <p:origin x="816" y="76"/>
      </p:cViewPr>
      <p:guideLst>
        <p:guide orient="horz" pos="2160"/>
        <p:guide pos="385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0" d="100"/>
          <a:sy n="50" d="100"/>
        </p:scale>
        <p:origin x="-2659" y="-67"/>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30D3CF-28BA-4EAD-97CB-F0BE53ADA649}" type="doc">
      <dgm:prSet loTypeId="urn:microsoft.com/office/officeart/2005/8/layout/vList2" loCatId="list" qsTypeId="urn:microsoft.com/office/officeart/2005/8/quickstyle/simple1" qsCatId="simple" csTypeId="urn:microsoft.com/office/officeart/2005/8/colors/accent5_5" csCatId="accent5" phldr="1"/>
      <dgm:spPr/>
      <dgm:t>
        <a:bodyPr/>
        <a:lstStyle/>
        <a:p>
          <a:endParaRPr lang="en-GB"/>
        </a:p>
      </dgm:t>
    </dgm:pt>
    <dgm:pt modelId="{ABEE1449-D5F5-4C90-BA99-E5B600841657}">
      <dgm:prSet custT="1">
        <dgm:style>
          <a:lnRef idx="2">
            <a:schemeClr val="accent3"/>
          </a:lnRef>
          <a:fillRef idx="1">
            <a:schemeClr val="lt1"/>
          </a:fillRef>
          <a:effectRef idx="0">
            <a:schemeClr val="accent3"/>
          </a:effectRef>
          <a:fontRef idx="minor">
            <a:schemeClr val="dk1"/>
          </a:fontRef>
        </dgm:style>
      </dgm:prSet>
      <dgm:spPr/>
      <dgm:t>
        <a:bodyPr/>
        <a:lstStyle/>
        <a:p>
          <a:pPr algn="l"/>
          <a:r>
            <a:rPr lang="en-GB" sz="1700"/>
            <a:t> Thank you for submitting your work to </a:t>
          </a:r>
          <a:r>
            <a:rPr lang="en-GB" sz="1700" b="1"/>
            <a:t>SECESA 2024</a:t>
          </a:r>
          <a:r>
            <a:rPr lang="en-GB" sz="1700"/>
            <a:t>, the 11th International Systems &amp; Concurrent</a:t>
          </a:r>
          <a:br>
            <a:rPr lang="en-GB" sz="1700"/>
          </a:br>
          <a:r>
            <a:rPr lang="en-GB" sz="1700"/>
            <a:t> Engineering for Space Applications Conference. </a:t>
          </a:r>
        </a:p>
      </dgm:t>
    </dgm:pt>
    <dgm:pt modelId="{64ACA02C-CDA8-4701-AD84-E9E559D0E055}" type="parTrans" cxnId="{FC843AFE-EFC0-40A8-B1D5-F42CCDCB8BBF}">
      <dgm:prSet/>
      <dgm:spPr/>
      <dgm:t>
        <a:bodyPr/>
        <a:lstStyle/>
        <a:p>
          <a:endParaRPr lang="en-GB"/>
        </a:p>
      </dgm:t>
    </dgm:pt>
    <dgm:pt modelId="{554AD4E8-38F1-416E-B2A4-B6B9C59EF98D}" type="sibTrans" cxnId="{FC843AFE-EFC0-40A8-B1D5-F42CCDCB8BBF}">
      <dgm:prSet/>
      <dgm:spPr/>
      <dgm:t>
        <a:bodyPr/>
        <a:lstStyle/>
        <a:p>
          <a:endParaRPr lang="en-GB"/>
        </a:p>
      </dgm:t>
    </dgm:pt>
    <dgm:pt modelId="{0A8045E9-D74B-4B04-80F4-C6FD51119FFA}">
      <dgm:prSet custT="1"/>
      <dgm:spPr/>
      <dgm:t>
        <a:bodyPr/>
        <a:lstStyle/>
        <a:p>
          <a:pPr>
            <a:lnSpc>
              <a:spcPct val="150000"/>
            </a:lnSpc>
          </a:pPr>
          <a:r>
            <a:rPr lang="en-GB" sz="1700" dirty="0">
              <a:solidFill>
                <a:schemeClr val="tx1"/>
              </a:solidFill>
            </a:rPr>
            <a:t>You are kindly requested to </a:t>
          </a:r>
          <a:r>
            <a:rPr lang="en-GB" sz="1700" b="1" dirty="0">
              <a:solidFill>
                <a:schemeClr val="accent3"/>
              </a:solidFill>
            </a:rPr>
            <a:t>prepare your pitch presentation sticking to this template</a:t>
          </a:r>
          <a:r>
            <a:rPr lang="en-GB" sz="1700" dirty="0">
              <a:solidFill>
                <a:schemeClr val="tx1"/>
              </a:solidFill>
            </a:rPr>
            <a:t>.</a:t>
          </a:r>
        </a:p>
      </dgm:t>
    </dgm:pt>
    <dgm:pt modelId="{959E8E34-63DE-400D-9A7B-FDCA8EA006FD}" type="parTrans" cxnId="{62ED8A85-FC9F-46B3-A64D-2B226982B471}">
      <dgm:prSet/>
      <dgm:spPr/>
      <dgm:t>
        <a:bodyPr/>
        <a:lstStyle/>
        <a:p>
          <a:endParaRPr lang="en-GB"/>
        </a:p>
      </dgm:t>
    </dgm:pt>
    <dgm:pt modelId="{0F250ABB-5C9F-480E-A960-41D9D47F15F3}" type="sibTrans" cxnId="{62ED8A85-FC9F-46B3-A64D-2B226982B471}">
      <dgm:prSet/>
      <dgm:spPr/>
      <dgm:t>
        <a:bodyPr/>
        <a:lstStyle/>
        <a:p>
          <a:endParaRPr lang="en-GB"/>
        </a:p>
      </dgm:t>
    </dgm:pt>
    <dgm:pt modelId="{9EE75466-FC51-4D8F-88A2-D7EF584675E2}">
      <dgm:prSet custT="1"/>
      <dgm:spPr/>
      <dgm:t>
        <a:bodyPr/>
        <a:lstStyle/>
        <a:p>
          <a:pPr>
            <a:lnSpc>
              <a:spcPct val="150000"/>
            </a:lnSpc>
          </a:pPr>
          <a:r>
            <a:rPr lang="en-GB" sz="1700">
              <a:solidFill>
                <a:schemeClr val="tx1"/>
              </a:solidFill>
            </a:rPr>
            <a:t>We </a:t>
          </a:r>
          <a:r>
            <a:rPr lang="en-GB" sz="1700" b="1">
              <a:solidFill>
                <a:schemeClr val="accent3"/>
              </a:solidFill>
            </a:rPr>
            <a:t>encourage to use images, charts</a:t>
          </a:r>
          <a:r>
            <a:rPr lang="en-GB" sz="1700">
              <a:solidFill>
                <a:schemeClr val="tx1"/>
              </a:solidFill>
            </a:rPr>
            <a:t>, etc. (rather than text) wherever possible, </a:t>
          </a:r>
        </a:p>
      </dgm:t>
    </dgm:pt>
    <dgm:pt modelId="{6904BB37-45AF-481D-9381-8B4E61899856}" type="parTrans" cxnId="{FA3B9560-0EEB-42B8-8F62-C84CE3505B4B}">
      <dgm:prSet/>
      <dgm:spPr/>
      <dgm:t>
        <a:bodyPr/>
        <a:lstStyle/>
        <a:p>
          <a:endParaRPr lang="en-GB"/>
        </a:p>
      </dgm:t>
    </dgm:pt>
    <dgm:pt modelId="{AE3E5947-7D49-4B01-B5A1-4EBEDC1EC88B}" type="sibTrans" cxnId="{FA3B9560-0EEB-42B8-8F62-C84CE3505B4B}">
      <dgm:prSet/>
      <dgm:spPr/>
      <dgm:t>
        <a:bodyPr/>
        <a:lstStyle/>
        <a:p>
          <a:endParaRPr lang="en-GB"/>
        </a:p>
      </dgm:t>
    </dgm:pt>
    <dgm:pt modelId="{DCAEE957-047A-4AD8-AB10-01A0812E49EC}">
      <dgm:prSet custT="1">
        <dgm:style>
          <a:lnRef idx="2">
            <a:schemeClr val="accent3"/>
          </a:lnRef>
          <a:fillRef idx="1">
            <a:schemeClr val="lt1"/>
          </a:fillRef>
          <a:effectRef idx="0">
            <a:schemeClr val="accent3"/>
          </a:effectRef>
          <a:fontRef idx="minor">
            <a:schemeClr val="dk1"/>
          </a:fontRef>
        </dgm:style>
      </dgm:prSet>
      <dgm:spPr/>
      <dgm:t>
        <a:bodyPr/>
        <a:lstStyle/>
        <a:p>
          <a:pPr algn="just"/>
          <a:r>
            <a:rPr lang="en-GB" sz="1700" dirty="0"/>
            <a:t>Objective of the pitch is to concisely and compellingly convey the key elements of your idea, product, or business to capture the interest of your audience and invite it to discuss more with your Poster/Demo.</a:t>
          </a:r>
        </a:p>
      </dgm:t>
    </dgm:pt>
    <dgm:pt modelId="{3B4B88FF-7C54-44B9-B0D6-AC7B220FC88E}" type="parTrans" cxnId="{C59081AB-CA04-4014-A0CE-8D0CF867D273}">
      <dgm:prSet/>
      <dgm:spPr/>
      <dgm:t>
        <a:bodyPr/>
        <a:lstStyle/>
        <a:p>
          <a:endParaRPr lang="en-GB"/>
        </a:p>
      </dgm:t>
    </dgm:pt>
    <dgm:pt modelId="{09C14C46-F376-4318-9D3C-2D4F6FF6031E}" type="sibTrans" cxnId="{C59081AB-CA04-4014-A0CE-8D0CF867D273}">
      <dgm:prSet/>
      <dgm:spPr/>
      <dgm:t>
        <a:bodyPr/>
        <a:lstStyle/>
        <a:p>
          <a:endParaRPr lang="en-GB"/>
        </a:p>
      </dgm:t>
    </dgm:pt>
    <dgm:pt modelId="{9145D272-A9EC-4F99-9B5D-6276D4931561}">
      <dgm:prSet custT="1"/>
      <dgm:spPr/>
      <dgm:t>
        <a:bodyPr/>
        <a:lstStyle/>
        <a:p>
          <a:pPr>
            <a:lnSpc>
              <a:spcPct val="90000"/>
            </a:lnSpc>
          </a:pPr>
          <a:endParaRPr lang="en-GB" sz="800">
            <a:solidFill>
              <a:schemeClr val="bg1"/>
            </a:solidFill>
          </a:endParaRPr>
        </a:p>
      </dgm:t>
    </dgm:pt>
    <dgm:pt modelId="{BEB92DF3-18A1-4A51-A83B-6764DBE3FBD1}" type="parTrans" cxnId="{3B4AC612-B774-4836-B6F5-774B29CA6BE8}">
      <dgm:prSet/>
      <dgm:spPr/>
      <dgm:t>
        <a:bodyPr/>
        <a:lstStyle/>
        <a:p>
          <a:endParaRPr lang="en-GB"/>
        </a:p>
      </dgm:t>
    </dgm:pt>
    <dgm:pt modelId="{AD923751-B4C5-4902-8B32-6FBA609EB1DE}" type="sibTrans" cxnId="{3B4AC612-B774-4836-B6F5-774B29CA6BE8}">
      <dgm:prSet/>
      <dgm:spPr/>
      <dgm:t>
        <a:bodyPr/>
        <a:lstStyle/>
        <a:p>
          <a:endParaRPr lang="en-GB"/>
        </a:p>
      </dgm:t>
    </dgm:pt>
    <dgm:pt modelId="{23C44330-43B4-4441-BA3E-77D3A60C678C}">
      <dgm:prSet/>
      <dgm:spPr/>
      <dgm:t>
        <a:bodyPr/>
        <a:lstStyle/>
        <a:p>
          <a:pPr>
            <a:lnSpc>
              <a:spcPct val="90000"/>
            </a:lnSpc>
          </a:pPr>
          <a:endParaRPr lang="en-GB" sz="1600" dirty="0">
            <a:solidFill>
              <a:schemeClr val="bg1"/>
            </a:solidFill>
          </a:endParaRPr>
        </a:p>
      </dgm:t>
    </dgm:pt>
    <dgm:pt modelId="{D8BC24AE-C998-4801-A7ED-5068D503EFCE}" type="parTrans" cxnId="{8C725088-E200-4965-9171-3D75F8F7485D}">
      <dgm:prSet/>
      <dgm:spPr/>
      <dgm:t>
        <a:bodyPr/>
        <a:lstStyle/>
        <a:p>
          <a:endParaRPr lang="en-GB"/>
        </a:p>
      </dgm:t>
    </dgm:pt>
    <dgm:pt modelId="{EC99A66D-7DC9-48CD-B926-9E3438D2A4BA}" type="sibTrans" cxnId="{8C725088-E200-4965-9171-3D75F8F7485D}">
      <dgm:prSet/>
      <dgm:spPr/>
      <dgm:t>
        <a:bodyPr/>
        <a:lstStyle/>
        <a:p>
          <a:endParaRPr lang="en-GB"/>
        </a:p>
      </dgm:t>
    </dgm:pt>
    <dgm:pt modelId="{DFCA69D6-3AD2-46FE-8DC8-0BEC7352E770}">
      <dgm:prSet custT="1"/>
      <dgm:spPr/>
      <dgm:t>
        <a:bodyPr/>
        <a:lstStyle/>
        <a:p>
          <a:pPr>
            <a:lnSpc>
              <a:spcPct val="150000"/>
            </a:lnSpc>
          </a:pPr>
          <a:r>
            <a:rPr lang="en-GB" sz="1700" dirty="0">
              <a:solidFill>
                <a:schemeClr val="tx1"/>
              </a:solidFill>
            </a:rPr>
            <a:t>Please ensure that your presentation time stays </a:t>
          </a:r>
          <a:r>
            <a:rPr lang="en-GB" sz="1700" dirty="0">
              <a:solidFill>
                <a:schemeClr val="tx1"/>
              </a:solidFill>
              <a:latin typeface="+mn-lt"/>
            </a:rPr>
            <a:t>within </a:t>
          </a:r>
          <a:r>
            <a:rPr lang="en-GB" sz="1700" b="1" dirty="0">
              <a:solidFill>
                <a:schemeClr val="accent3"/>
              </a:solidFill>
              <a:latin typeface="+mn-lt"/>
              <a:ea typeface="+mn-ea"/>
              <a:cs typeface="Arial" panose="020B0604020202020204" pitchFamily="34" charset="0"/>
            </a:rPr>
            <a:t>2 minutes and 30 seconds</a:t>
          </a:r>
          <a:r>
            <a:rPr lang="en-GB" sz="1700" dirty="0">
              <a:solidFill>
                <a:schemeClr val="tx1"/>
              </a:solidFill>
              <a:latin typeface="+mn-lt"/>
            </a:rPr>
            <a:t>. </a:t>
          </a:r>
        </a:p>
      </dgm:t>
    </dgm:pt>
    <dgm:pt modelId="{2E97983F-EC16-405B-8CAD-B6F835C0559D}" type="sibTrans" cxnId="{827DA6ED-9BA2-43DC-AD7D-5ED15D0D4578}">
      <dgm:prSet/>
      <dgm:spPr/>
      <dgm:t>
        <a:bodyPr/>
        <a:lstStyle/>
        <a:p>
          <a:endParaRPr lang="en-GB"/>
        </a:p>
      </dgm:t>
    </dgm:pt>
    <dgm:pt modelId="{E8C622D1-CCC3-4674-8FAF-0B3EB3061012}" type="parTrans" cxnId="{827DA6ED-9BA2-43DC-AD7D-5ED15D0D4578}">
      <dgm:prSet/>
      <dgm:spPr/>
      <dgm:t>
        <a:bodyPr/>
        <a:lstStyle/>
        <a:p>
          <a:endParaRPr lang="en-GB"/>
        </a:p>
      </dgm:t>
    </dgm:pt>
    <dgm:pt modelId="{28478568-7E9D-4BD1-835D-34D8775935D3}">
      <dgm:prSet/>
      <dgm:spPr/>
      <dgm:t>
        <a:bodyPr/>
        <a:lstStyle/>
        <a:p>
          <a:pPr>
            <a:lnSpc>
              <a:spcPct val="90000"/>
            </a:lnSpc>
          </a:pPr>
          <a:endParaRPr lang="en-GB" sz="1600" dirty="0">
            <a:solidFill>
              <a:schemeClr val="bg1"/>
            </a:solidFill>
            <a:latin typeface="+mn-lt"/>
          </a:endParaRPr>
        </a:p>
      </dgm:t>
    </dgm:pt>
    <dgm:pt modelId="{3B9AA14D-9834-4B8E-902D-75FF4D8FD81D}" type="parTrans" cxnId="{96F9B027-514C-4DEC-94BC-0A3344B790EC}">
      <dgm:prSet/>
      <dgm:spPr/>
      <dgm:t>
        <a:bodyPr/>
        <a:lstStyle/>
        <a:p>
          <a:endParaRPr lang="en-GB"/>
        </a:p>
      </dgm:t>
    </dgm:pt>
    <dgm:pt modelId="{113E0304-6334-4D73-8C2D-EC4B017782D2}" type="sibTrans" cxnId="{96F9B027-514C-4DEC-94BC-0A3344B790EC}">
      <dgm:prSet/>
      <dgm:spPr/>
      <dgm:t>
        <a:bodyPr/>
        <a:lstStyle/>
        <a:p>
          <a:endParaRPr lang="en-GB"/>
        </a:p>
      </dgm:t>
    </dgm:pt>
    <dgm:pt modelId="{F1F942F8-66CD-454C-80FC-FB6D8A999F55}" type="pres">
      <dgm:prSet presAssocID="{F330D3CF-28BA-4EAD-97CB-F0BE53ADA649}" presName="linear" presStyleCnt="0">
        <dgm:presLayoutVars>
          <dgm:animLvl val="lvl"/>
          <dgm:resizeHandles val="exact"/>
        </dgm:presLayoutVars>
      </dgm:prSet>
      <dgm:spPr/>
    </dgm:pt>
    <dgm:pt modelId="{3C10DFC1-9DD0-4A63-B88F-19DAE2417B22}" type="pres">
      <dgm:prSet presAssocID="{ABEE1449-D5F5-4C90-BA99-E5B600841657}" presName="parentText" presStyleLbl="node1" presStyleIdx="0" presStyleCnt="2" custLinFactNeighborY="-901">
        <dgm:presLayoutVars>
          <dgm:chMax val="0"/>
          <dgm:bulletEnabled val="1"/>
        </dgm:presLayoutVars>
      </dgm:prSet>
      <dgm:spPr/>
    </dgm:pt>
    <dgm:pt modelId="{AFBEB94C-9951-4F66-985C-30676680C4AE}" type="pres">
      <dgm:prSet presAssocID="{ABEE1449-D5F5-4C90-BA99-E5B600841657}" presName="childText" presStyleLbl="revTx" presStyleIdx="0" presStyleCnt="1" custScaleY="82500">
        <dgm:presLayoutVars>
          <dgm:bulletEnabled val="1"/>
        </dgm:presLayoutVars>
      </dgm:prSet>
      <dgm:spPr/>
    </dgm:pt>
    <dgm:pt modelId="{7204F4F0-0B2F-4EF4-AE4B-74388CC800E5}" type="pres">
      <dgm:prSet presAssocID="{DCAEE957-047A-4AD8-AB10-01A0812E49EC}" presName="parentText" presStyleLbl="node1" presStyleIdx="1" presStyleCnt="2">
        <dgm:presLayoutVars>
          <dgm:chMax val="0"/>
          <dgm:bulletEnabled val="1"/>
        </dgm:presLayoutVars>
      </dgm:prSet>
      <dgm:spPr/>
    </dgm:pt>
  </dgm:ptLst>
  <dgm:cxnLst>
    <dgm:cxn modelId="{F8FC4301-76A0-464C-AC9A-19CED6B54BA6}" type="presOf" srcId="{F330D3CF-28BA-4EAD-97CB-F0BE53ADA649}" destId="{F1F942F8-66CD-454C-80FC-FB6D8A999F55}" srcOrd="0" destOrd="0" presId="urn:microsoft.com/office/officeart/2005/8/layout/vList2"/>
    <dgm:cxn modelId="{3B4AC612-B774-4836-B6F5-774B29CA6BE8}" srcId="{ABEE1449-D5F5-4C90-BA99-E5B600841657}" destId="{9145D272-A9EC-4F99-9B5D-6276D4931561}" srcOrd="0" destOrd="0" parTransId="{BEB92DF3-18A1-4A51-A83B-6764DBE3FBD1}" sibTransId="{AD923751-B4C5-4902-8B32-6FBA609EB1DE}"/>
    <dgm:cxn modelId="{E56E4817-AF4F-4D4C-96E1-75EE3F1FA2B6}" type="presOf" srcId="{0A8045E9-D74B-4B04-80F4-C6FD51119FFA}" destId="{AFBEB94C-9951-4F66-985C-30676680C4AE}" srcOrd="0" destOrd="1" presId="urn:microsoft.com/office/officeart/2005/8/layout/vList2"/>
    <dgm:cxn modelId="{765F6127-0D40-4E14-B6B2-DDD8B79D3035}" type="presOf" srcId="{ABEE1449-D5F5-4C90-BA99-E5B600841657}" destId="{3C10DFC1-9DD0-4A63-B88F-19DAE2417B22}" srcOrd="0" destOrd="0" presId="urn:microsoft.com/office/officeart/2005/8/layout/vList2"/>
    <dgm:cxn modelId="{96F9B027-514C-4DEC-94BC-0A3344B790EC}" srcId="{ABEE1449-D5F5-4C90-BA99-E5B600841657}" destId="{28478568-7E9D-4BD1-835D-34D8775935D3}" srcOrd="4" destOrd="0" parTransId="{3B9AA14D-9834-4B8E-902D-75FF4D8FD81D}" sibTransId="{113E0304-6334-4D73-8C2D-EC4B017782D2}"/>
    <dgm:cxn modelId="{4EF91B2D-CFC9-4281-B4D9-7BA1F0130199}" type="presOf" srcId="{28478568-7E9D-4BD1-835D-34D8775935D3}" destId="{AFBEB94C-9951-4F66-985C-30676680C4AE}" srcOrd="0" destOrd="4" presId="urn:microsoft.com/office/officeart/2005/8/layout/vList2"/>
    <dgm:cxn modelId="{FA3B9560-0EEB-42B8-8F62-C84CE3505B4B}" srcId="{ABEE1449-D5F5-4C90-BA99-E5B600841657}" destId="{9EE75466-FC51-4D8F-88A2-D7EF584675E2}" srcOrd="2" destOrd="0" parTransId="{6904BB37-45AF-481D-9381-8B4E61899856}" sibTransId="{AE3E5947-7D49-4B01-B5A1-4EBEDC1EC88B}"/>
    <dgm:cxn modelId="{915C7843-B741-4F7E-979A-2A59AC75F100}" type="presOf" srcId="{9EE75466-FC51-4D8F-88A2-D7EF584675E2}" destId="{AFBEB94C-9951-4F66-985C-30676680C4AE}" srcOrd="0" destOrd="2" presId="urn:microsoft.com/office/officeart/2005/8/layout/vList2"/>
    <dgm:cxn modelId="{E1D9837B-B28E-4575-91E1-01360F3E6C22}" type="presOf" srcId="{DFCA69D6-3AD2-46FE-8DC8-0BEC7352E770}" destId="{AFBEB94C-9951-4F66-985C-30676680C4AE}" srcOrd="0" destOrd="3" presId="urn:microsoft.com/office/officeart/2005/8/layout/vList2"/>
    <dgm:cxn modelId="{62ED8A85-FC9F-46B3-A64D-2B226982B471}" srcId="{ABEE1449-D5F5-4C90-BA99-E5B600841657}" destId="{0A8045E9-D74B-4B04-80F4-C6FD51119FFA}" srcOrd="1" destOrd="0" parTransId="{959E8E34-63DE-400D-9A7B-FDCA8EA006FD}" sibTransId="{0F250ABB-5C9F-480E-A960-41D9D47F15F3}"/>
    <dgm:cxn modelId="{8C725088-E200-4965-9171-3D75F8F7485D}" srcId="{ABEE1449-D5F5-4C90-BA99-E5B600841657}" destId="{23C44330-43B4-4441-BA3E-77D3A60C678C}" srcOrd="5" destOrd="0" parTransId="{D8BC24AE-C998-4801-A7ED-5068D503EFCE}" sibTransId="{EC99A66D-7DC9-48CD-B926-9E3438D2A4BA}"/>
    <dgm:cxn modelId="{C59081AB-CA04-4014-A0CE-8D0CF867D273}" srcId="{F330D3CF-28BA-4EAD-97CB-F0BE53ADA649}" destId="{DCAEE957-047A-4AD8-AB10-01A0812E49EC}" srcOrd="1" destOrd="0" parTransId="{3B4B88FF-7C54-44B9-B0D6-AC7B220FC88E}" sibTransId="{09C14C46-F376-4318-9D3C-2D4F6FF6031E}"/>
    <dgm:cxn modelId="{B89D79CE-D53A-493D-9BA9-A858F576D28B}" type="presOf" srcId="{9145D272-A9EC-4F99-9B5D-6276D4931561}" destId="{AFBEB94C-9951-4F66-985C-30676680C4AE}" srcOrd="0" destOrd="0" presId="urn:microsoft.com/office/officeart/2005/8/layout/vList2"/>
    <dgm:cxn modelId="{F81D7BCF-C5C6-4365-A8B6-3C085CB35EB9}" type="presOf" srcId="{DCAEE957-047A-4AD8-AB10-01A0812E49EC}" destId="{7204F4F0-0B2F-4EF4-AE4B-74388CC800E5}" srcOrd="0" destOrd="0" presId="urn:microsoft.com/office/officeart/2005/8/layout/vList2"/>
    <dgm:cxn modelId="{827DA6ED-9BA2-43DC-AD7D-5ED15D0D4578}" srcId="{ABEE1449-D5F5-4C90-BA99-E5B600841657}" destId="{DFCA69D6-3AD2-46FE-8DC8-0BEC7352E770}" srcOrd="3" destOrd="0" parTransId="{E8C622D1-CCC3-4674-8FAF-0B3EB3061012}" sibTransId="{2E97983F-EC16-405B-8CAD-B6F835C0559D}"/>
    <dgm:cxn modelId="{0315D3EE-2962-49CD-9C3B-9E04309E9D28}" type="presOf" srcId="{23C44330-43B4-4441-BA3E-77D3A60C678C}" destId="{AFBEB94C-9951-4F66-985C-30676680C4AE}" srcOrd="0" destOrd="5" presId="urn:microsoft.com/office/officeart/2005/8/layout/vList2"/>
    <dgm:cxn modelId="{FC843AFE-EFC0-40A8-B1D5-F42CCDCB8BBF}" srcId="{F330D3CF-28BA-4EAD-97CB-F0BE53ADA649}" destId="{ABEE1449-D5F5-4C90-BA99-E5B600841657}" srcOrd="0" destOrd="0" parTransId="{64ACA02C-CDA8-4701-AD84-E9E559D0E055}" sibTransId="{554AD4E8-38F1-416E-B2A4-B6B9C59EF98D}"/>
    <dgm:cxn modelId="{D02AE8D4-2AC4-4865-AC44-6527C411DC47}" type="presParOf" srcId="{F1F942F8-66CD-454C-80FC-FB6D8A999F55}" destId="{3C10DFC1-9DD0-4A63-B88F-19DAE2417B22}" srcOrd="0" destOrd="0" presId="urn:microsoft.com/office/officeart/2005/8/layout/vList2"/>
    <dgm:cxn modelId="{C05374A5-A44C-489B-9E62-A8DE4E5872B5}" type="presParOf" srcId="{F1F942F8-66CD-454C-80FC-FB6D8A999F55}" destId="{AFBEB94C-9951-4F66-985C-30676680C4AE}" srcOrd="1" destOrd="0" presId="urn:microsoft.com/office/officeart/2005/8/layout/vList2"/>
    <dgm:cxn modelId="{83E504C4-9350-4151-8847-9090B47524D1}" type="presParOf" srcId="{F1F942F8-66CD-454C-80FC-FB6D8A999F55}" destId="{7204F4F0-0B2F-4EF4-AE4B-74388CC800E5}"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10DFC1-9DD0-4A63-B88F-19DAE2417B22}">
      <dsp:nvSpPr>
        <dsp:cNvPr id="0" name=""/>
        <dsp:cNvSpPr/>
      </dsp:nvSpPr>
      <dsp:spPr>
        <a:xfrm>
          <a:off x="0" y="0"/>
          <a:ext cx="10879545" cy="804173"/>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 Thank you for submitting your work to </a:t>
          </a:r>
          <a:r>
            <a:rPr lang="en-GB" sz="1700" b="1" kern="1200"/>
            <a:t>SECESA 2024</a:t>
          </a:r>
          <a:r>
            <a:rPr lang="en-GB" sz="1700" kern="1200"/>
            <a:t>, the 11th International Systems &amp; Concurrent</a:t>
          </a:r>
          <a:br>
            <a:rPr lang="en-GB" sz="1700" kern="1200"/>
          </a:br>
          <a:r>
            <a:rPr lang="en-GB" sz="1700" kern="1200"/>
            <a:t> Engineering for Space Applications Conference. </a:t>
          </a:r>
        </a:p>
      </dsp:txBody>
      <dsp:txXfrm>
        <a:off x="39256" y="39256"/>
        <a:ext cx="10801033" cy="725661"/>
      </dsp:txXfrm>
    </dsp:sp>
    <dsp:sp modelId="{AFBEB94C-9951-4F66-985C-30676680C4AE}">
      <dsp:nvSpPr>
        <dsp:cNvPr id="0" name=""/>
        <dsp:cNvSpPr/>
      </dsp:nvSpPr>
      <dsp:spPr>
        <a:xfrm>
          <a:off x="0" y="816197"/>
          <a:ext cx="10879545" cy="15405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5426" tIns="10160" rIns="56896" bIns="10160" numCol="1" spcCol="1270" anchor="t" anchorCtr="0">
          <a:noAutofit/>
        </a:bodyPr>
        <a:lstStyle/>
        <a:p>
          <a:pPr marL="57150" lvl="1" indent="-57150" algn="l" defTabSz="355600">
            <a:lnSpc>
              <a:spcPct val="90000"/>
            </a:lnSpc>
            <a:spcBef>
              <a:spcPct val="0"/>
            </a:spcBef>
            <a:spcAft>
              <a:spcPct val="20000"/>
            </a:spcAft>
            <a:buChar char="•"/>
          </a:pPr>
          <a:endParaRPr lang="en-GB" sz="800" kern="1200">
            <a:solidFill>
              <a:schemeClr val="bg1"/>
            </a:solidFill>
          </a:endParaRPr>
        </a:p>
        <a:p>
          <a:pPr marL="171450" lvl="1" indent="-171450" algn="l" defTabSz="755650">
            <a:lnSpc>
              <a:spcPct val="150000"/>
            </a:lnSpc>
            <a:spcBef>
              <a:spcPct val="0"/>
            </a:spcBef>
            <a:spcAft>
              <a:spcPct val="20000"/>
            </a:spcAft>
            <a:buChar char="•"/>
          </a:pPr>
          <a:r>
            <a:rPr lang="en-GB" sz="1700" kern="1200" dirty="0">
              <a:solidFill>
                <a:schemeClr val="tx1"/>
              </a:solidFill>
            </a:rPr>
            <a:t>You are kindly requested to </a:t>
          </a:r>
          <a:r>
            <a:rPr lang="en-GB" sz="1700" b="1" kern="1200" dirty="0">
              <a:solidFill>
                <a:schemeClr val="accent3"/>
              </a:solidFill>
            </a:rPr>
            <a:t>prepare your pitch presentation sticking to this template</a:t>
          </a:r>
          <a:r>
            <a:rPr lang="en-GB" sz="1700" kern="1200" dirty="0">
              <a:solidFill>
                <a:schemeClr val="tx1"/>
              </a:solidFill>
            </a:rPr>
            <a:t>.</a:t>
          </a:r>
        </a:p>
        <a:p>
          <a:pPr marL="171450" lvl="1" indent="-171450" algn="l" defTabSz="755650">
            <a:lnSpc>
              <a:spcPct val="150000"/>
            </a:lnSpc>
            <a:spcBef>
              <a:spcPct val="0"/>
            </a:spcBef>
            <a:spcAft>
              <a:spcPct val="20000"/>
            </a:spcAft>
            <a:buChar char="•"/>
          </a:pPr>
          <a:r>
            <a:rPr lang="en-GB" sz="1700" kern="1200">
              <a:solidFill>
                <a:schemeClr val="tx1"/>
              </a:solidFill>
            </a:rPr>
            <a:t>We </a:t>
          </a:r>
          <a:r>
            <a:rPr lang="en-GB" sz="1700" b="1" kern="1200">
              <a:solidFill>
                <a:schemeClr val="accent3"/>
              </a:solidFill>
            </a:rPr>
            <a:t>encourage to use images, charts</a:t>
          </a:r>
          <a:r>
            <a:rPr lang="en-GB" sz="1700" kern="1200">
              <a:solidFill>
                <a:schemeClr val="tx1"/>
              </a:solidFill>
            </a:rPr>
            <a:t>, etc. (rather than text) wherever possible, </a:t>
          </a:r>
        </a:p>
        <a:p>
          <a:pPr marL="171450" lvl="1" indent="-171450" algn="l" defTabSz="755650">
            <a:lnSpc>
              <a:spcPct val="150000"/>
            </a:lnSpc>
            <a:spcBef>
              <a:spcPct val="0"/>
            </a:spcBef>
            <a:spcAft>
              <a:spcPct val="20000"/>
            </a:spcAft>
            <a:buChar char="•"/>
          </a:pPr>
          <a:r>
            <a:rPr lang="en-GB" sz="1700" kern="1200" dirty="0">
              <a:solidFill>
                <a:schemeClr val="tx1"/>
              </a:solidFill>
            </a:rPr>
            <a:t>Please ensure that your presentation time stays </a:t>
          </a:r>
          <a:r>
            <a:rPr lang="en-GB" sz="1700" kern="1200" dirty="0">
              <a:solidFill>
                <a:schemeClr val="tx1"/>
              </a:solidFill>
              <a:latin typeface="+mn-lt"/>
            </a:rPr>
            <a:t>within </a:t>
          </a:r>
          <a:r>
            <a:rPr lang="en-GB" sz="1700" b="1" kern="1200" dirty="0">
              <a:solidFill>
                <a:schemeClr val="accent3"/>
              </a:solidFill>
              <a:latin typeface="+mn-lt"/>
              <a:ea typeface="+mn-ea"/>
              <a:cs typeface="Arial" panose="020B0604020202020204" pitchFamily="34" charset="0"/>
            </a:rPr>
            <a:t>2 minutes and 30 seconds</a:t>
          </a:r>
          <a:r>
            <a:rPr lang="en-GB" sz="1700" kern="1200" dirty="0">
              <a:solidFill>
                <a:schemeClr val="tx1"/>
              </a:solidFill>
              <a:latin typeface="+mn-lt"/>
            </a:rPr>
            <a:t>. </a:t>
          </a:r>
        </a:p>
        <a:p>
          <a:pPr marL="171450" lvl="1" indent="-171450" algn="l" defTabSz="711200">
            <a:lnSpc>
              <a:spcPct val="90000"/>
            </a:lnSpc>
            <a:spcBef>
              <a:spcPct val="0"/>
            </a:spcBef>
            <a:spcAft>
              <a:spcPct val="20000"/>
            </a:spcAft>
            <a:buChar char="•"/>
          </a:pPr>
          <a:endParaRPr lang="en-GB" sz="1600" kern="1200" dirty="0">
            <a:solidFill>
              <a:schemeClr val="bg1"/>
            </a:solidFill>
            <a:latin typeface="+mn-lt"/>
          </a:endParaRPr>
        </a:p>
        <a:p>
          <a:pPr marL="171450" lvl="1" indent="-171450" algn="l" defTabSz="711200">
            <a:lnSpc>
              <a:spcPct val="90000"/>
            </a:lnSpc>
            <a:spcBef>
              <a:spcPct val="0"/>
            </a:spcBef>
            <a:spcAft>
              <a:spcPct val="20000"/>
            </a:spcAft>
            <a:buChar char="•"/>
          </a:pPr>
          <a:endParaRPr lang="en-GB" sz="1600" kern="1200" dirty="0">
            <a:solidFill>
              <a:schemeClr val="bg1"/>
            </a:solidFill>
          </a:endParaRPr>
        </a:p>
      </dsp:txBody>
      <dsp:txXfrm>
        <a:off x="0" y="816197"/>
        <a:ext cx="10879545" cy="1540592"/>
      </dsp:txXfrm>
    </dsp:sp>
    <dsp:sp modelId="{7204F4F0-0B2F-4EF4-AE4B-74388CC800E5}">
      <dsp:nvSpPr>
        <dsp:cNvPr id="0" name=""/>
        <dsp:cNvSpPr/>
      </dsp:nvSpPr>
      <dsp:spPr>
        <a:xfrm>
          <a:off x="0" y="2356789"/>
          <a:ext cx="10879545" cy="804173"/>
        </a:xfrm>
        <a:prstGeom prst="roundRect">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GB" sz="1700" kern="1200" dirty="0"/>
            <a:t>Objective of the pitch is to concisely and compellingly convey the key elements of your idea, product, or business to capture the interest of your audience and invite it to discuss more with your Poster/Demo.</a:t>
          </a:r>
        </a:p>
      </dsp:txBody>
      <dsp:txXfrm>
        <a:off x="39256" y="2396045"/>
        <a:ext cx="10801033" cy="7256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smtClean="0">
                <a:latin typeface="Arial" pitchFamily="34" charset="0"/>
              </a:defRPr>
            </a:lvl1pPr>
          </a:lstStyle>
          <a:p>
            <a:pPr>
              <a:defRPr/>
            </a:pPr>
            <a:endParaRPr lang="it-IT" dirty="0"/>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smtClean="0">
                <a:latin typeface="Arial" pitchFamily="34" charset="0"/>
              </a:defRPr>
            </a:lvl1pPr>
          </a:lstStyle>
          <a:p>
            <a:pPr>
              <a:defRPr/>
            </a:pPr>
            <a:fld id="{A5B780D0-5C7F-422C-931C-25201BE19360}" type="slidenum">
              <a:rPr lang="it-IT"/>
              <a:pPr>
                <a:defRPr/>
              </a:pPr>
              <a:t>‹#›</a:t>
            </a:fld>
            <a:endParaRPr lang="it-IT" dirty="0"/>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smtClean="0"/>
            </a:lvl1pPr>
          </a:lstStyle>
          <a:p>
            <a:pPr>
              <a:defRPr/>
            </a:pPr>
            <a:endParaRPr lang="en-US" dirty="0"/>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smtClean="0"/>
            </a:lvl1pPr>
          </a:lstStyle>
          <a:p>
            <a:pPr>
              <a:defRPr/>
            </a:pPr>
            <a:fld id="{A6888345-B3D3-4351-A7A9-F936F5935E41}" type="datetimeFigureOut">
              <a:rPr lang="en-US"/>
              <a:pPr>
                <a:defRPr/>
              </a:pPr>
              <a:t>6/17/2024</a:t>
            </a:fld>
            <a:endParaRPr lang="en-US" dirty="0"/>
          </a:p>
        </p:txBody>
      </p:sp>
      <p:sp>
        <p:nvSpPr>
          <p:cNvPr id="11268" name="Rectangle 4"/>
          <p:cNvSpPr>
            <a:spLocks noGrp="1" noRot="1" noChangeAspect="1" noChangeArrowheads="1" noTextEdit="1"/>
          </p:cNvSpPr>
          <p:nvPr>
            <p:ph type="sldImg" idx="2"/>
          </p:nvPr>
        </p:nvSpPr>
        <p:spPr bwMode="auto">
          <a:xfrm>
            <a:off x="454025" y="693738"/>
            <a:ext cx="617696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smtClean="0"/>
            </a:lvl1pPr>
          </a:lstStyle>
          <a:p>
            <a:pPr>
              <a:defRPr/>
            </a:pPr>
            <a:endParaRPr lang="en-US" dirty="0"/>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smtClean="0"/>
            </a:lvl1pPr>
          </a:lstStyle>
          <a:p>
            <a:pPr>
              <a:defRPr/>
            </a:pPr>
            <a:fld id="{D8DF57D7-2670-4E78-96DD-D9B22805124F}" type="slidenum">
              <a:rPr lang="en-US"/>
              <a:pPr>
                <a:defRPr/>
              </a:pPr>
              <a:t>‹#›</a:t>
            </a:fld>
            <a:endParaRPr lang="en-US" dirty="0"/>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3" kern="1200">
        <a:solidFill>
          <a:schemeClr val="tx1"/>
        </a:solidFill>
        <a:latin typeface="Calibri" pitchFamily="34" charset="0"/>
        <a:ea typeface="+mn-ea"/>
        <a:cs typeface="+mn-cs"/>
      </a:defRPr>
    </a:lvl1pPr>
    <a:lvl2pPr marL="610636" algn="l" rtl="0" fontAlgn="base">
      <a:spcBef>
        <a:spcPct val="30000"/>
      </a:spcBef>
      <a:spcAft>
        <a:spcPct val="0"/>
      </a:spcAft>
      <a:defRPr sz="1603" kern="1200">
        <a:solidFill>
          <a:schemeClr val="tx1"/>
        </a:solidFill>
        <a:latin typeface="Calibri" pitchFamily="34" charset="0"/>
        <a:ea typeface="+mn-ea"/>
        <a:cs typeface="+mn-cs"/>
      </a:defRPr>
    </a:lvl2pPr>
    <a:lvl3pPr marL="1221273" algn="l" rtl="0" fontAlgn="base">
      <a:spcBef>
        <a:spcPct val="30000"/>
      </a:spcBef>
      <a:spcAft>
        <a:spcPct val="0"/>
      </a:spcAft>
      <a:defRPr sz="1603" kern="1200">
        <a:solidFill>
          <a:schemeClr val="tx1"/>
        </a:solidFill>
        <a:latin typeface="Calibri" pitchFamily="34" charset="0"/>
        <a:ea typeface="+mn-ea"/>
        <a:cs typeface="+mn-cs"/>
      </a:defRPr>
    </a:lvl3pPr>
    <a:lvl4pPr marL="1831909" algn="l" rtl="0" fontAlgn="base">
      <a:spcBef>
        <a:spcPct val="30000"/>
      </a:spcBef>
      <a:spcAft>
        <a:spcPct val="0"/>
      </a:spcAft>
      <a:defRPr sz="1603" kern="1200">
        <a:solidFill>
          <a:schemeClr val="tx1"/>
        </a:solidFill>
        <a:latin typeface="Calibri" pitchFamily="34" charset="0"/>
        <a:ea typeface="+mn-ea"/>
        <a:cs typeface="+mn-cs"/>
      </a:defRPr>
    </a:lvl4pPr>
    <a:lvl5pPr marL="2442545" algn="l" rtl="0" fontAlgn="base">
      <a:spcBef>
        <a:spcPct val="30000"/>
      </a:spcBef>
      <a:spcAft>
        <a:spcPct val="0"/>
      </a:spcAft>
      <a:defRPr sz="1603" kern="1200">
        <a:solidFill>
          <a:schemeClr val="tx1"/>
        </a:solidFill>
        <a:latin typeface="Calibri" pitchFamily="34" charset="0"/>
        <a:ea typeface="+mn-ea"/>
        <a:cs typeface="+mn-cs"/>
      </a:defRPr>
    </a:lvl5pPr>
    <a:lvl6pPr marL="3053182" algn="l" defTabSz="1221273" rtl="0" eaLnBrk="1" latinLnBrk="0" hangingPunct="1">
      <a:defRPr sz="1603" kern="1200">
        <a:solidFill>
          <a:schemeClr val="tx1"/>
        </a:solidFill>
        <a:latin typeface="+mn-lt"/>
        <a:ea typeface="+mn-ea"/>
        <a:cs typeface="+mn-cs"/>
      </a:defRPr>
    </a:lvl6pPr>
    <a:lvl7pPr marL="3663818" algn="l" defTabSz="1221273" rtl="0" eaLnBrk="1" latinLnBrk="0" hangingPunct="1">
      <a:defRPr sz="1603" kern="1200">
        <a:solidFill>
          <a:schemeClr val="tx1"/>
        </a:solidFill>
        <a:latin typeface="+mn-lt"/>
        <a:ea typeface="+mn-ea"/>
        <a:cs typeface="+mn-cs"/>
      </a:defRPr>
    </a:lvl7pPr>
    <a:lvl8pPr marL="4274454" algn="l" defTabSz="1221273" rtl="0" eaLnBrk="1" latinLnBrk="0" hangingPunct="1">
      <a:defRPr sz="1603" kern="1200">
        <a:solidFill>
          <a:schemeClr val="tx1"/>
        </a:solidFill>
        <a:latin typeface="+mn-lt"/>
        <a:ea typeface="+mn-ea"/>
        <a:cs typeface="+mn-cs"/>
      </a:defRPr>
    </a:lvl8pPr>
    <a:lvl9pPr marL="4885091" algn="l" defTabSz="1221273" rtl="0" eaLnBrk="1" latinLnBrk="0" hangingPunct="1">
      <a:defRPr sz="1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4025" y="693738"/>
            <a:ext cx="6176963" cy="346551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a:t>
            </a:fld>
            <a:endParaRPr lang="en-US"/>
          </a:p>
        </p:txBody>
      </p:sp>
    </p:spTree>
    <p:extLst>
      <p:ext uri="{BB962C8B-B14F-4D97-AF65-F5344CB8AC3E}">
        <p14:creationId xmlns:p14="http://schemas.microsoft.com/office/powerpoint/2010/main" val="1822512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2</a:t>
            </a:fld>
            <a:endParaRPr lang="en-US"/>
          </a:p>
        </p:txBody>
      </p:sp>
    </p:spTree>
    <p:extLst>
      <p:ext uri="{BB962C8B-B14F-4D97-AF65-F5344CB8AC3E}">
        <p14:creationId xmlns:p14="http://schemas.microsoft.com/office/powerpoint/2010/main" val="3644442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3</a:t>
            </a:fld>
            <a:endParaRPr lang="en-US"/>
          </a:p>
        </p:txBody>
      </p:sp>
    </p:spTree>
    <p:extLst>
      <p:ext uri="{BB962C8B-B14F-4D97-AF65-F5344CB8AC3E}">
        <p14:creationId xmlns:p14="http://schemas.microsoft.com/office/powerpoint/2010/main" val="21471655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4</a:t>
            </a:fld>
            <a:endParaRPr lang="en-US"/>
          </a:p>
        </p:txBody>
      </p:sp>
    </p:spTree>
    <p:extLst>
      <p:ext uri="{BB962C8B-B14F-4D97-AF65-F5344CB8AC3E}">
        <p14:creationId xmlns:p14="http://schemas.microsoft.com/office/powerpoint/2010/main" val="76194879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0.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2.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1.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9.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3.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0.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3.jp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5.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4.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225338" cy="6858000"/>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0" y="0"/>
            <a:ext cx="12225338"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323" name="Rectangle 2"/>
          <p:cNvSpPr>
            <a:spLocks noGrp="1" noChangeArrowheads="1"/>
          </p:cNvSpPr>
          <p:nvPr>
            <p:ph type="subTitle" idx="1" hasCustomPrompt="1"/>
          </p:nvPr>
        </p:nvSpPr>
        <p:spPr>
          <a:xfrm>
            <a:off x="12885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600" y="3421831"/>
            <a:ext cx="10625007" cy="567399"/>
          </a:xfrm>
          <a:prstGeom prst="rect">
            <a:avLst/>
          </a:prstGeom>
        </p:spPr>
        <p:txBody>
          <a:bodyPr/>
          <a:lstStyle>
            <a:lvl1pPr>
              <a:defRPr sz="3087">
                <a:solidFill>
                  <a:srgbClr val="FEFFFF"/>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2041" y="6422971"/>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 name="Text Box 58"/>
          <p:cNvSpPr txBox="1">
            <a:spLocks noChangeArrowheads="1"/>
          </p:cNvSpPr>
          <p:nvPr userDrawn="1"/>
        </p:nvSpPr>
        <p:spPr bwMode="auto">
          <a:xfrm>
            <a:off x="228720" y="6202800"/>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ESA UNCLASSIFIED – For ESA Official Use Only</a:t>
            </a:r>
            <a:endParaRPr lang="en-GB" sz="800" noProof="0" dirty="0">
              <a:solidFill>
                <a:srgbClr val="8197A6"/>
              </a:solidFill>
              <a:latin typeface="Arial" panose="020B0604020202020204" pitchFamily="34" charset="0"/>
              <a:cs typeface="Arial" panose="020B0604020202020204" pitchFamily="34" charset="0"/>
            </a:endParaRP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pic>
        <p:nvPicPr>
          <p:cNvPr id="40" name="Picture 39">
            <a:extLst>
              <a:ext uri="{FF2B5EF4-FFF2-40B4-BE49-F238E27FC236}">
                <a16:creationId xmlns:a16="http://schemas.microsoft.com/office/drawing/2014/main" id="{404D7138-AD9C-C946-BD30-C3547A0025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41" name="Group 40">
            <a:extLst>
              <a:ext uri="{FF2B5EF4-FFF2-40B4-BE49-F238E27FC236}">
                <a16:creationId xmlns:a16="http://schemas.microsoft.com/office/drawing/2014/main" id="{FB321021-5660-EB47-8BA6-304C79272C62}"/>
              </a:ext>
            </a:extLst>
          </p:cNvPr>
          <p:cNvGrpSpPr/>
          <p:nvPr userDrawn="1"/>
        </p:nvGrpSpPr>
        <p:grpSpPr>
          <a:xfrm>
            <a:off x="226688" y="6569736"/>
            <a:ext cx="9628745" cy="144114"/>
            <a:chOff x="1076500" y="4469696"/>
            <a:chExt cx="9628745" cy="144114"/>
          </a:xfrm>
        </p:grpSpPr>
        <p:pic>
          <p:nvPicPr>
            <p:cNvPr id="42" name="Picture 41" descr="de.png">
              <a:extLst>
                <a:ext uri="{FF2B5EF4-FFF2-40B4-BE49-F238E27FC236}">
                  <a16:creationId xmlns:a16="http://schemas.microsoft.com/office/drawing/2014/main" id="{6705C573-7F21-B342-A090-1A6C26CD7B8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6E5EA9CB-46C1-1244-9266-8C00B92ABFC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AB9EB0F2-8599-8F46-BDBF-50594130B1B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E84CCD7E-CD19-5C40-8499-A9A2BF933B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64F9DD03-F825-A14A-8939-41CEA1D3F80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686C5F97-EE26-D545-972E-35E1947B818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CAAFFB4A-3C75-C945-A251-BEE38052195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98635036-B69D-3742-9E37-5ED8FDB996C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10D8C8F8-E354-894F-A153-41AC96F6CD8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5A9BF6FD-8270-9D43-B521-8581BC3948F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14B6B9B8-9CB9-C54F-AE18-37B7E06A5C0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768B3063-BAAD-1340-A865-830B2616D6F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C50D5B27-F700-0E4D-ABAC-8E7F4782345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EEE21768-4FCC-884A-B1AE-22B6652D9A6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F3A8536C-BDE0-404F-837A-2693906048D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C2AC4DB9-ABEE-C04F-B4C3-09C4682EFF0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1583F378-AC2C-D048-A473-AB1BFE7EA3D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DF5F68D2-8406-374A-AD83-A239F545595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E6725D2E-4FF2-9248-8333-05CFA18C70C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74AB8C92-E6A7-C144-B537-72B3915DD46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C48E0D8F-2BC8-F14C-9362-9E8607F5C1C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E5508957-8372-AF44-9157-4F8AF0056F7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93E77BB0-CCCB-184C-8A71-2856CDD78E3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7D4A6225-A6BA-474B-9F8F-B55FD8A87BDA}"/>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02C75BE4-D548-4049-B4EA-FE8098E2394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5" name="Picture 94" descr="si.png">
              <a:extLst>
                <a:ext uri="{FF2B5EF4-FFF2-40B4-BE49-F238E27FC236}">
                  <a16:creationId xmlns:a16="http://schemas.microsoft.com/office/drawing/2014/main" id="{28548056-32EB-4547-A1E8-C49E5B25653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8" fill="hold" nodeType="afterEffect">
                                  <p:stCondLst>
                                    <p:cond delay="0"/>
                                  </p:stCondLst>
                                  <p:childTnLst>
                                    <p:set>
                                      <p:cBhvr>
                                        <p:cTn id="23" dur="1" fill="hold">
                                          <p:stCondLst>
                                            <p:cond delay="0"/>
                                          </p:stCondLst>
                                        </p:cTn>
                                        <p:tgtEl>
                                          <p:spTgt spid="41"/>
                                        </p:tgtEl>
                                        <p:attrNameLst>
                                          <p:attrName>style.visibility</p:attrName>
                                        </p:attrNameLst>
                                      </p:cBhvr>
                                      <p:to>
                                        <p:strVal val="visible"/>
                                      </p:to>
                                    </p:set>
                                    <p:anim calcmode="lin" valueType="num">
                                      <p:cBhvr additive="base">
                                        <p:cTn id="24" dur="1500" fill="hold"/>
                                        <p:tgtEl>
                                          <p:spTgt spid="41"/>
                                        </p:tgtEl>
                                        <p:attrNameLst>
                                          <p:attrName>ppt_x</p:attrName>
                                        </p:attrNameLst>
                                      </p:cBhvr>
                                      <p:tavLst>
                                        <p:tav tm="0">
                                          <p:val>
                                            <p:strVal val="0-#ppt_w/2"/>
                                          </p:val>
                                        </p:tav>
                                        <p:tav tm="100000">
                                          <p:val>
                                            <p:strVal val="#ppt_x"/>
                                          </p:val>
                                        </p:tav>
                                      </p:tavLst>
                                    </p:anim>
                                    <p:anim calcmode="lin" valueType="num">
                                      <p:cBhvr additive="base">
                                        <p:cTn id="25" dur="1500" fill="hold"/>
                                        <p:tgtEl>
                                          <p:spTgt spid="41"/>
                                        </p:tgtEl>
                                        <p:attrNameLst>
                                          <p:attrName>ppt_y</p:attrName>
                                        </p:attrNameLst>
                                      </p:cBhvr>
                                      <p:tavLst>
                                        <p:tav tm="0">
                                          <p:val>
                                            <p:strVal val="#ppt_y"/>
                                          </p:val>
                                        </p:tav>
                                        <p:tav tm="100000">
                                          <p:val>
                                            <p:strVal val="#ppt_y"/>
                                          </p:val>
                                        </p:tav>
                                      </p:tavLst>
                                    </p:anim>
                                  </p:childTnLst>
                                </p:cTn>
                              </p:par>
                            </p:childTnLst>
                          </p:cTn>
                        </p:par>
                        <p:par>
                          <p:cTn id="26" fill="hold">
                            <p:stCondLst>
                              <p:cond delay="3500"/>
                            </p:stCondLst>
                            <p:childTnLst>
                              <p:par>
                                <p:cTn id="27" presetID="22" presetClass="entr" presetSubtype="8" fill="hold"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wipe(left)">
                                      <p:cBhvr>
                                        <p:cTn id="2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83" y="-3"/>
            <a:ext cx="12302859"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859" y="1674000"/>
            <a:ext cx="57888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202800" y="1674000"/>
            <a:ext cx="57780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78F9C73A-7B63-46A0-AF65-FB008D7B2439}"/>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08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661D34A1-A85F-4AB9-A14F-720A9143490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966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6000" y="154800"/>
            <a:ext cx="10108800" cy="565200"/>
          </a:xfrm>
        </p:spPr>
        <p:txBody>
          <a:bodyPr/>
          <a:lstStyle>
            <a:lvl1pPr algn="l">
              <a:defRPr sz="3000"/>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600" y="882000"/>
            <a:ext cx="11764800" cy="5328000"/>
          </a:xfrm>
        </p:spPr>
        <p:txBody>
          <a:bodyPr/>
          <a:lstStyle>
            <a:lvl1pPr>
              <a:defRPr sz="1800">
                <a:solidFill>
                  <a:srgbClr val="335E6F"/>
                </a:solidFill>
              </a:defRPr>
            </a:lvl1pPr>
            <a:lvl2pPr>
              <a:defRPr sz="1800">
                <a:solidFill>
                  <a:srgbClr val="335E6F"/>
                </a:solidFill>
              </a:defRPr>
            </a:lvl2pPr>
            <a:lvl3pPr>
              <a:defRPr sz="1800">
                <a:solidFill>
                  <a:srgbClr val="335E6F"/>
                </a:solidFill>
              </a:defRPr>
            </a:lvl3pPr>
            <a:lvl4pPr>
              <a:defRPr sz="1800">
                <a:solidFill>
                  <a:srgbClr val="335E6F"/>
                </a:solidFill>
              </a:defRPr>
            </a:lvl4pPr>
            <a:lvl5pPr>
              <a:defRPr sz="1800">
                <a:solidFill>
                  <a:srgbClr val="335E6F"/>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5" name="Text Box 34">
            <a:extLst>
              <a:ext uri="{FF2B5EF4-FFF2-40B4-BE49-F238E27FC236}">
                <a16:creationId xmlns:a16="http://schemas.microsoft.com/office/drawing/2014/main" id="{E95074FC-90B8-4B56-BD4B-F0811B2E0956}"/>
              </a:ext>
            </a:extLst>
          </p:cNvPr>
          <p:cNvSpPr txBox="1">
            <a:spLocks noChangeArrowheads="1"/>
          </p:cNvSpPr>
          <p:nvPr userDrawn="1"/>
        </p:nvSpPr>
        <p:spPr bwMode="auto">
          <a:xfrm>
            <a:off x="11680525" y="6202800"/>
            <a:ext cx="27507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70E1F460-950B-425E-B5D1-80B3597D930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760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860" y="882000"/>
            <a:ext cx="11764800" cy="5328000"/>
          </a:xfrm>
        </p:spPr>
        <p:txBody>
          <a:bodyPr/>
          <a:lstStyle>
            <a:lvl1pPr>
              <a:defRPr sz="1800">
                <a:solidFill>
                  <a:srgbClr val="76C8AE"/>
                </a:solidFill>
              </a:defRPr>
            </a:lvl1pPr>
            <a:lvl2pPr>
              <a:defRPr sz="1800">
                <a:solidFill>
                  <a:srgbClr val="76C8AE"/>
                </a:solidFill>
              </a:defRPr>
            </a:lvl2pPr>
            <a:lvl3pPr>
              <a:defRPr sz="1800">
                <a:solidFill>
                  <a:srgbClr val="76C8AE"/>
                </a:solidFill>
              </a:defRPr>
            </a:lvl3pPr>
            <a:lvl4pPr>
              <a:defRPr sz="1800">
                <a:solidFill>
                  <a:srgbClr val="76C8AE"/>
                </a:solidFill>
              </a:defRPr>
            </a:lvl4pPr>
            <a:lvl5pPr>
              <a:defRPr sz="1800">
                <a:solidFill>
                  <a:srgbClr val="76C8AE"/>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788B9D84-E353-4864-96E7-23BBF52A7D38}"/>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07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860" y="882000"/>
            <a:ext cx="11764800"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D0E94D7-200B-499D-8560-F14FD5A2D412}"/>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557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6000" y="154800"/>
            <a:ext cx="10108800" cy="565200"/>
          </a:xfrm>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860" y="882000"/>
            <a:ext cx="11764800" cy="5328000"/>
          </a:xfrm>
        </p:spPr>
        <p:txBody>
          <a:bodyPr/>
          <a:lstStyle>
            <a:lvl1pPr>
              <a:defRPr sz="1800">
                <a:solidFill>
                  <a:srgbClr val="FFCC4E"/>
                </a:solidFill>
              </a:defRPr>
            </a:lvl1pPr>
            <a:lvl2pPr>
              <a:defRPr sz="1800">
                <a:solidFill>
                  <a:srgbClr val="FFCC4E"/>
                </a:solidFill>
              </a:defRPr>
            </a:lvl2pPr>
            <a:lvl3pPr>
              <a:defRPr sz="1800">
                <a:solidFill>
                  <a:srgbClr val="FFCC4E"/>
                </a:solidFill>
              </a:defRPr>
            </a:lvl3pPr>
            <a:lvl4pPr>
              <a:defRPr sz="1800">
                <a:solidFill>
                  <a:srgbClr val="FFCC4E"/>
                </a:solidFill>
              </a:defRPr>
            </a:lvl4pPr>
            <a:lvl5pPr>
              <a:defRPr sz="1800">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5" name="Straight Connector 4">
            <a:extLst>
              <a:ext uri="{FF2B5EF4-FFF2-40B4-BE49-F238E27FC236}">
                <a16:creationId xmlns:a16="http://schemas.microsoft.com/office/drawing/2014/main" id="{A0283FBC-1301-40DC-A42B-EBA4F27E6D33}"/>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696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860" y="882000"/>
            <a:ext cx="11764800" cy="5328000"/>
          </a:xfrm>
        </p:spPr>
        <p:txBody>
          <a:bodyPr/>
          <a:lstStyle>
            <a:lvl1pPr>
              <a:defRPr sz="1800">
                <a:solidFill>
                  <a:srgbClr val="009BDB"/>
                </a:solidFill>
              </a:defRPr>
            </a:lvl1pPr>
            <a:lvl2pPr>
              <a:defRPr sz="1800">
                <a:solidFill>
                  <a:srgbClr val="009BDB"/>
                </a:solidFill>
              </a:defRPr>
            </a:lvl2pPr>
            <a:lvl3pPr>
              <a:defRPr sz="1800">
                <a:solidFill>
                  <a:srgbClr val="009BDB"/>
                </a:solidFill>
              </a:defRPr>
            </a:lvl3pPr>
            <a:lvl4pPr>
              <a:defRPr sz="1800">
                <a:solidFill>
                  <a:srgbClr val="009BDB"/>
                </a:solidFill>
              </a:defRPr>
            </a:lvl4pPr>
            <a:lvl5pPr>
              <a:defRPr sz="1800">
                <a:solidFill>
                  <a:srgbClr val="009BDB"/>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8845158A-2A8D-437F-903C-C03187D0BC74}"/>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609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25337"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chemeClr val="bg1"/>
                </a:solidFill>
                <a:latin typeface="Arial" charset="0"/>
                <a:ea typeface="Arial" charset="0"/>
                <a:cs typeface="Arial" charset="0"/>
              </a:rPr>
              <a:t>Produced by</a:t>
            </a:r>
            <a:endParaRPr lang="en-US" sz="796"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435991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171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6000" y="154800"/>
            <a:ext cx="10108800" cy="565200"/>
          </a:xfrm>
        </p:spPr>
        <p:txBody>
          <a:bodyPr/>
          <a:lstStyle>
            <a:lvl1pPr algn="l">
              <a:defRPr sz="3000"/>
            </a:lvl1pPr>
          </a:lstStyle>
          <a:p>
            <a:r>
              <a:rPr lang="en-GB" altLang="en-US" noProof="0" dirty="0"/>
              <a:t>CLICK TO EDIT MASTER TITLE STYLE</a:t>
            </a:r>
            <a:endParaRPr lang="en-GB" noProof="0" dirty="0"/>
          </a:p>
        </p:txBody>
      </p:sp>
    </p:spTree>
    <p:extLst>
      <p:ext uri="{BB962C8B-B14F-4D97-AF65-F5344CB8AC3E}">
        <p14:creationId xmlns:p14="http://schemas.microsoft.com/office/powerpoint/2010/main" val="2291853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8" name="Picture 117">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7695" b="7948"/>
          <a:stretch/>
        </p:blipFill>
        <p:spPr>
          <a:xfrm>
            <a:off x="6000"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5600"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64" name="Straight Connector 63">
            <a:extLst>
              <a:ext uri="{FF2B5EF4-FFF2-40B4-BE49-F238E27FC236}">
                <a16:creationId xmlns:a16="http://schemas.microsoft.com/office/drawing/2014/main" id="{7169177D-0A1A-473D-A441-30308DA5D342}"/>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65" name="Picture 64"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6" name="Picture 65"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7" name="Picture 66"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8" name="Picture 67"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69" name="Picture 68"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0" name="Picture 69"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1" name="Picture 70"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2" name="Picture 71"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3" name="Picture 72"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4" name="Picture 73"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5" name="Picture 74"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6" name="Picture 75"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7" name="Picture 76"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8" name="Picture 77"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79" name="Picture 78"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0" name="Picture 79"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1" name="Picture 80"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2" name="Picture 81"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3" name="Picture 82"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4" name="Picture 83"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5" name="Picture 84"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6" name="Picture 85"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7" name="Picture 86">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8" name="Picture 87">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89" name="Picture 88"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0" name="Picture 89"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1" name="Picture 90">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Tree>
    <p:extLst>
      <p:ext uri="{BB962C8B-B14F-4D97-AF65-F5344CB8AC3E}">
        <p14:creationId xmlns:p14="http://schemas.microsoft.com/office/powerpoint/2010/main" val="31245997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preferRelativeResize="0">
            <a:picLocks/>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2"/>
            <a:ext cx="12224000" cy="6876000"/>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0" y="-17998"/>
            <a:ext cx="12225600" cy="6893996"/>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323" name="Rectangle 2"/>
          <p:cNvSpPr>
            <a:spLocks noGrp="1" noChangeArrowheads="1"/>
          </p:cNvSpPr>
          <p:nvPr>
            <p:ph type="subTitle" idx="1" hasCustomPrompt="1"/>
          </p:nvPr>
        </p:nvSpPr>
        <p:spPr>
          <a:xfrm>
            <a:off x="113982"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600" y="3421831"/>
            <a:ext cx="10625007" cy="567399"/>
          </a:xfrm>
          <a:prstGeom prst="rect">
            <a:avLst/>
          </a:prstGeom>
        </p:spPr>
        <p:txBody>
          <a:bodyPr/>
          <a:lstStyle>
            <a:lvl1pPr algn="l">
              <a:defRPr sz="3087">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36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33582" y="5406990"/>
            <a:ext cx="227947"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811453" y="6156809"/>
            <a:ext cx="227948"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125001" y="5811879"/>
            <a:ext cx="914400"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200"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13720" y="6213933"/>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64495" y="6202800"/>
            <a:ext cx="29110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4" name="Straight Connector 63">
            <a:extLst>
              <a:ext uri="{FF2B5EF4-FFF2-40B4-BE49-F238E27FC236}">
                <a16:creationId xmlns:a16="http://schemas.microsoft.com/office/drawing/2014/main" id="{F9ED2187-7931-40B7-9BC1-1A6AE8B73A3F}"/>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66" name="Picture 65">
            <a:extLst>
              <a:ext uri="{FF2B5EF4-FFF2-40B4-BE49-F238E27FC236}">
                <a16:creationId xmlns:a16="http://schemas.microsoft.com/office/drawing/2014/main" id="{404D7138-AD9C-C946-BD30-C3547A0025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7" name="Group 66">
            <a:extLst>
              <a:ext uri="{FF2B5EF4-FFF2-40B4-BE49-F238E27FC236}">
                <a16:creationId xmlns:a16="http://schemas.microsoft.com/office/drawing/2014/main" id="{FB321021-5660-EB47-8BA6-304C79272C62}"/>
              </a:ext>
            </a:extLst>
          </p:cNvPr>
          <p:cNvGrpSpPr/>
          <p:nvPr userDrawn="1"/>
        </p:nvGrpSpPr>
        <p:grpSpPr>
          <a:xfrm>
            <a:off x="226688" y="6569736"/>
            <a:ext cx="9628745" cy="144114"/>
            <a:chOff x="1076500" y="4469696"/>
            <a:chExt cx="9628745" cy="144114"/>
          </a:xfrm>
        </p:grpSpPr>
        <p:pic>
          <p:nvPicPr>
            <p:cNvPr id="68" name="Picture 67" descr="de.png">
              <a:extLst>
                <a:ext uri="{FF2B5EF4-FFF2-40B4-BE49-F238E27FC236}">
                  <a16:creationId xmlns:a16="http://schemas.microsoft.com/office/drawing/2014/main" id="{6705C573-7F21-B342-A090-1A6C26CD7B8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9" name="Picture 68" descr="at.png">
              <a:extLst>
                <a:ext uri="{FF2B5EF4-FFF2-40B4-BE49-F238E27FC236}">
                  <a16:creationId xmlns:a16="http://schemas.microsoft.com/office/drawing/2014/main" id="{6E5EA9CB-46C1-1244-9266-8C00B92ABFC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70" name="Picture 69" descr="be.png">
              <a:extLst>
                <a:ext uri="{FF2B5EF4-FFF2-40B4-BE49-F238E27FC236}">
                  <a16:creationId xmlns:a16="http://schemas.microsoft.com/office/drawing/2014/main" id="{AB9EB0F2-8599-8F46-BDBF-50594130B1B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1" name="Picture 70" descr="dk.png">
              <a:extLst>
                <a:ext uri="{FF2B5EF4-FFF2-40B4-BE49-F238E27FC236}">
                  <a16:creationId xmlns:a16="http://schemas.microsoft.com/office/drawing/2014/main" id="{E84CCD7E-CD19-5C40-8499-A9A2BF933B3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2" name="Picture 71" descr="es.png">
              <a:extLst>
                <a:ext uri="{FF2B5EF4-FFF2-40B4-BE49-F238E27FC236}">
                  <a16:creationId xmlns:a16="http://schemas.microsoft.com/office/drawing/2014/main" id="{64F9DD03-F825-A14A-8939-41CEA1D3F80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3" name="Picture 72" descr="ee.png">
              <a:extLst>
                <a:ext uri="{FF2B5EF4-FFF2-40B4-BE49-F238E27FC236}">
                  <a16:creationId xmlns:a16="http://schemas.microsoft.com/office/drawing/2014/main" id="{686C5F97-EE26-D545-972E-35E1947B818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4" name="Picture 73" descr="fi.png">
              <a:extLst>
                <a:ext uri="{FF2B5EF4-FFF2-40B4-BE49-F238E27FC236}">
                  <a16:creationId xmlns:a16="http://schemas.microsoft.com/office/drawing/2014/main" id="{CAAFFB4A-3C75-C945-A251-BEE38052195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5" name="Picture 74" descr="fr.png">
              <a:extLst>
                <a:ext uri="{FF2B5EF4-FFF2-40B4-BE49-F238E27FC236}">
                  <a16:creationId xmlns:a16="http://schemas.microsoft.com/office/drawing/2014/main" id="{98635036-B69D-3742-9E37-5ED8FDB996C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6" name="Picture 75" descr="gr.png">
              <a:extLst>
                <a:ext uri="{FF2B5EF4-FFF2-40B4-BE49-F238E27FC236}">
                  <a16:creationId xmlns:a16="http://schemas.microsoft.com/office/drawing/2014/main" id="{10D8C8F8-E354-894F-A153-41AC96F6CD8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7" name="Picture 76" descr="hu.png">
              <a:extLst>
                <a:ext uri="{FF2B5EF4-FFF2-40B4-BE49-F238E27FC236}">
                  <a16:creationId xmlns:a16="http://schemas.microsoft.com/office/drawing/2014/main" id="{5A9BF6FD-8270-9D43-B521-8581BC3948F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8" name="Picture 77" descr="ie.png">
              <a:extLst>
                <a:ext uri="{FF2B5EF4-FFF2-40B4-BE49-F238E27FC236}">
                  <a16:creationId xmlns:a16="http://schemas.microsoft.com/office/drawing/2014/main" id="{14B6B9B8-9CB9-C54F-AE18-37B7E06A5C0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9" name="Picture 78" descr="it.png">
              <a:extLst>
                <a:ext uri="{FF2B5EF4-FFF2-40B4-BE49-F238E27FC236}">
                  <a16:creationId xmlns:a16="http://schemas.microsoft.com/office/drawing/2014/main" id="{768B3063-BAAD-1340-A865-830B2616D6FF}"/>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80" name="Picture 79" descr="lu.png">
              <a:extLst>
                <a:ext uri="{FF2B5EF4-FFF2-40B4-BE49-F238E27FC236}">
                  <a16:creationId xmlns:a16="http://schemas.microsoft.com/office/drawing/2014/main" id="{C50D5B27-F700-0E4D-ABAC-8E7F4782345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1" name="Picture 80" descr="no.png">
              <a:extLst>
                <a:ext uri="{FF2B5EF4-FFF2-40B4-BE49-F238E27FC236}">
                  <a16:creationId xmlns:a16="http://schemas.microsoft.com/office/drawing/2014/main" id="{EEE21768-4FCC-884A-B1AE-22B6652D9A6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2" name="Picture 81" descr="nl.png">
              <a:extLst>
                <a:ext uri="{FF2B5EF4-FFF2-40B4-BE49-F238E27FC236}">
                  <a16:creationId xmlns:a16="http://schemas.microsoft.com/office/drawing/2014/main" id="{F3A8536C-BDE0-404F-837A-2693906048DE}"/>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3" name="Picture 82" descr="pl.png">
              <a:extLst>
                <a:ext uri="{FF2B5EF4-FFF2-40B4-BE49-F238E27FC236}">
                  <a16:creationId xmlns:a16="http://schemas.microsoft.com/office/drawing/2014/main" id="{C2AC4DB9-ABEE-C04F-B4C3-09C4682EFF0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4" name="Picture 83" descr="pt.png">
              <a:extLst>
                <a:ext uri="{FF2B5EF4-FFF2-40B4-BE49-F238E27FC236}">
                  <a16:creationId xmlns:a16="http://schemas.microsoft.com/office/drawing/2014/main" id="{1583F378-AC2C-D048-A473-AB1BFE7EA3D6}"/>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5" name="Picture 84" descr="cz.png">
              <a:extLst>
                <a:ext uri="{FF2B5EF4-FFF2-40B4-BE49-F238E27FC236}">
                  <a16:creationId xmlns:a16="http://schemas.microsoft.com/office/drawing/2014/main" id="{DF5F68D2-8406-374A-AD83-A239F545595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6" name="Picture 85" descr="ro.png">
              <a:extLst>
                <a:ext uri="{FF2B5EF4-FFF2-40B4-BE49-F238E27FC236}">
                  <a16:creationId xmlns:a16="http://schemas.microsoft.com/office/drawing/2014/main" id="{E6725D2E-4FF2-9248-8333-05CFA18C70C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7" name="Picture 86" descr="se.png">
              <a:extLst>
                <a:ext uri="{FF2B5EF4-FFF2-40B4-BE49-F238E27FC236}">
                  <a16:creationId xmlns:a16="http://schemas.microsoft.com/office/drawing/2014/main" id="{74AB8C92-E6A7-C144-B537-72B3915DD46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8" name="Picture 87" descr="ch.png">
              <a:extLst>
                <a:ext uri="{FF2B5EF4-FFF2-40B4-BE49-F238E27FC236}">
                  <a16:creationId xmlns:a16="http://schemas.microsoft.com/office/drawing/2014/main" id="{C48E0D8F-2BC8-F14C-9362-9E8607F5C1C0}"/>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8" name="Picture 97" descr="uk.png">
              <a:extLst>
                <a:ext uri="{FF2B5EF4-FFF2-40B4-BE49-F238E27FC236}">
                  <a16:creationId xmlns:a16="http://schemas.microsoft.com/office/drawing/2014/main" id="{E5508957-8372-AF44-9157-4F8AF0056F70}"/>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9" name="Picture 98">
              <a:extLst>
                <a:ext uri="{FF2B5EF4-FFF2-40B4-BE49-F238E27FC236}">
                  <a16:creationId xmlns:a16="http://schemas.microsoft.com/office/drawing/2014/main" id="{93E77BB0-CCCB-184C-8A71-2856CDD78E3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00" name="Picture 99">
              <a:extLst>
                <a:ext uri="{FF2B5EF4-FFF2-40B4-BE49-F238E27FC236}">
                  <a16:creationId xmlns:a16="http://schemas.microsoft.com/office/drawing/2014/main" id="{7D4A6225-A6BA-474B-9F8F-B55FD8A87BDA}"/>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101" name="Picture 100" descr="ca.png">
              <a:extLst>
                <a:ext uri="{FF2B5EF4-FFF2-40B4-BE49-F238E27FC236}">
                  <a16:creationId xmlns:a16="http://schemas.microsoft.com/office/drawing/2014/main" id="{02C75BE4-D548-4049-B4EA-FE8098E2394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02" name="Picture 101" descr="si.png">
              <a:extLst>
                <a:ext uri="{FF2B5EF4-FFF2-40B4-BE49-F238E27FC236}">
                  <a16:creationId xmlns:a16="http://schemas.microsoft.com/office/drawing/2014/main" id="{28548056-32EB-4547-A1E8-C49E5B25653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13994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accel="100000" fill="hold" grpId="0" nodeType="after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additive="base">
                                        <p:cTn id="7" dur="500" fill="hold"/>
                                        <p:tgtEl>
                                          <p:spTgt spid="90"/>
                                        </p:tgtEl>
                                        <p:attrNameLst>
                                          <p:attrName>ppt_x</p:attrName>
                                        </p:attrNameLst>
                                      </p:cBhvr>
                                      <p:tavLst>
                                        <p:tav tm="0">
                                          <p:val>
                                            <p:strVal val="0-#ppt_w/2"/>
                                          </p:val>
                                        </p:tav>
                                        <p:tav tm="100000">
                                          <p:val>
                                            <p:strVal val="#ppt_x"/>
                                          </p:val>
                                        </p:tav>
                                      </p:tavLst>
                                    </p:anim>
                                    <p:anim calcmode="lin" valueType="num">
                                      <p:cBhvr additive="base">
                                        <p:cTn id="8" dur="500" fill="hold"/>
                                        <p:tgtEl>
                                          <p:spTgt spid="9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1000"/>
                            </p:stCondLst>
                            <p:childTnLst>
                              <p:par>
                                <p:cTn id="14" presetID="18" presetClass="entr" presetSubtype="3" fill="hold" nodeType="afterEffect">
                                  <p:stCondLst>
                                    <p:cond delay="0"/>
                                  </p:stCondLst>
                                  <p:childTnLst>
                                    <p:set>
                                      <p:cBhvr>
                                        <p:cTn id="15" dur="1" fill="hold">
                                          <p:stCondLst>
                                            <p:cond delay="0"/>
                                          </p:stCondLst>
                                        </p:cTn>
                                        <p:tgtEl>
                                          <p:spTgt spid="94"/>
                                        </p:tgtEl>
                                        <p:attrNameLst>
                                          <p:attrName>style.visibility</p:attrName>
                                        </p:attrNameLst>
                                      </p:cBhvr>
                                      <p:to>
                                        <p:strVal val="visible"/>
                                      </p:to>
                                    </p:set>
                                    <p:animEffect transition="in" filter="strips(upRight)">
                                      <p:cBhvr>
                                        <p:cTn id="16" dur="500"/>
                                        <p:tgtEl>
                                          <p:spTgt spid="94"/>
                                        </p:tgtEl>
                                      </p:cBhvr>
                                    </p:animEffect>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43">
                                            <p:txEl>
                                              <p:pRg st="0" end="0"/>
                                            </p:txEl>
                                          </p:spTgt>
                                        </p:tgtEl>
                                        <p:attrNameLst>
                                          <p:attrName>style.visibility</p:attrName>
                                        </p:attrNameLst>
                                      </p:cBhvr>
                                      <p:to>
                                        <p:strVal val="visible"/>
                                      </p:to>
                                    </p:set>
                                    <p:anim calcmode="lin" valueType="num">
                                      <p:cBhvr additive="base">
                                        <p:cTn id="20"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43">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45">
                                            <p:txEl>
                                              <p:pRg st="0" end="0"/>
                                            </p:txEl>
                                          </p:spTgt>
                                        </p:tgtEl>
                                        <p:attrNameLst>
                                          <p:attrName>style.visibility</p:attrName>
                                        </p:attrNameLst>
                                      </p:cBhvr>
                                      <p:to>
                                        <p:strVal val="visible"/>
                                      </p:to>
                                    </p:set>
                                    <p:anim calcmode="lin" valueType="num">
                                      <p:cBhvr additive="base">
                                        <p:cTn id="24"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5">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44">
                                            <p:txEl>
                                              <p:pRg st="0" end="0"/>
                                            </p:txEl>
                                          </p:spTgt>
                                        </p:tgtEl>
                                        <p:attrNameLst>
                                          <p:attrName>style.visibility</p:attrName>
                                        </p:attrNameLst>
                                      </p:cBhvr>
                                      <p:to>
                                        <p:strVal val="visible"/>
                                      </p:to>
                                    </p:set>
                                    <p:anim calcmode="lin" valueType="num">
                                      <p:cBhvr additive="base">
                                        <p:cTn id="28"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5">
                                            <p:txEl>
                                              <p:pRg st="0" end="0"/>
                                            </p:txEl>
                                          </p:spTgt>
                                        </p:tgtEl>
                                        <p:attrNameLst>
                                          <p:attrName>style.visibility</p:attrName>
                                        </p:attrNameLst>
                                      </p:cBhvr>
                                      <p:to>
                                        <p:strVal val="visible"/>
                                      </p:to>
                                    </p:set>
                                    <p:anim calcmode="lin" valueType="num">
                                      <p:cBhvr additive="base">
                                        <p:cTn id="32"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4" fill="hold">
                            <p:stCondLst>
                              <p:cond delay="2000"/>
                            </p:stCondLst>
                            <p:childTnLst>
                              <p:par>
                                <p:cTn id="35" presetID="1" presetClass="entr" presetSubtype="0" fill="hold" nodeType="afterEffect">
                                  <p:stCondLst>
                                    <p:cond delay="0"/>
                                  </p:stCondLst>
                                  <p:childTnLst>
                                    <p:set>
                                      <p:cBhvr>
                                        <p:cTn id="36" dur="1" fill="hold">
                                          <p:stCondLst>
                                            <p:cond delay="0"/>
                                          </p:stCondLst>
                                        </p:cTn>
                                        <p:tgtEl>
                                          <p:spTgt spid="63"/>
                                        </p:tgtEl>
                                        <p:attrNameLst>
                                          <p:attrName>style.visibility</p:attrName>
                                        </p:attrNameLst>
                                      </p:cBhvr>
                                      <p:to>
                                        <p:strVal val="visible"/>
                                      </p:to>
                                    </p:set>
                                  </p:childTnLst>
                                </p:cTn>
                              </p:par>
                            </p:childTnLst>
                          </p:cTn>
                        </p:par>
                        <p:par>
                          <p:cTn id="37" fill="hold">
                            <p:stCondLst>
                              <p:cond delay="2000"/>
                            </p:stCondLst>
                            <p:childTnLst>
                              <p:par>
                                <p:cTn id="38" presetID="2" presetClass="entr" presetSubtype="8" fill="hold" nodeType="afterEffect">
                                  <p:stCondLst>
                                    <p:cond delay="0"/>
                                  </p:stCondLst>
                                  <p:childTnLst>
                                    <p:set>
                                      <p:cBhvr>
                                        <p:cTn id="39" dur="1" fill="hold">
                                          <p:stCondLst>
                                            <p:cond delay="0"/>
                                          </p:stCondLst>
                                        </p:cTn>
                                        <p:tgtEl>
                                          <p:spTgt spid="67"/>
                                        </p:tgtEl>
                                        <p:attrNameLst>
                                          <p:attrName>style.visibility</p:attrName>
                                        </p:attrNameLst>
                                      </p:cBhvr>
                                      <p:to>
                                        <p:strVal val="visible"/>
                                      </p:to>
                                    </p:set>
                                    <p:anim calcmode="lin" valueType="num">
                                      <p:cBhvr additive="base">
                                        <p:cTn id="40" dur="1500" fill="hold"/>
                                        <p:tgtEl>
                                          <p:spTgt spid="67"/>
                                        </p:tgtEl>
                                        <p:attrNameLst>
                                          <p:attrName>ppt_x</p:attrName>
                                        </p:attrNameLst>
                                      </p:cBhvr>
                                      <p:tavLst>
                                        <p:tav tm="0">
                                          <p:val>
                                            <p:strVal val="0-#ppt_w/2"/>
                                          </p:val>
                                        </p:tav>
                                        <p:tav tm="100000">
                                          <p:val>
                                            <p:strVal val="#ppt_x"/>
                                          </p:val>
                                        </p:tav>
                                      </p:tavLst>
                                    </p:anim>
                                    <p:anim calcmode="lin" valueType="num">
                                      <p:cBhvr additive="base">
                                        <p:cTn id="41" dur="1500" fill="hold"/>
                                        <p:tgtEl>
                                          <p:spTgt spid="67"/>
                                        </p:tgtEl>
                                        <p:attrNameLst>
                                          <p:attrName>ppt_y</p:attrName>
                                        </p:attrNameLst>
                                      </p:cBhvr>
                                      <p:tavLst>
                                        <p:tav tm="0">
                                          <p:val>
                                            <p:strVal val="#ppt_y"/>
                                          </p:val>
                                        </p:tav>
                                        <p:tav tm="100000">
                                          <p:val>
                                            <p:strVal val="#ppt_y"/>
                                          </p:val>
                                        </p:tav>
                                      </p:tavLst>
                                    </p:anim>
                                  </p:childTnLst>
                                </p:cTn>
                              </p:par>
                            </p:childTnLst>
                          </p:cTn>
                        </p:par>
                        <p:par>
                          <p:cTn id="42" fill="hold">
                            <p:stCondLst>
                              <p:cond delay="3500"/>
                            </p:stCondLst>
                            <p:childTnLst>
                              <p:par>
                                <p:cTn id="43" presetID="22" presetClass="entr" presetSubtype="8" fill="hold" nodeType="afterEffect">
                                  <p:stCondLst>
                                    <p:cond delay="0"/>
                                  </p:stCondLst>
                                  <p:childTnLst>
                                    <p:set>
                                      <p:cBhvr>
                                        <p:cTn id="44" dur="1" fill="hold">
                                          <p:stCondLst>
                                            <p:cond delay="0"/>
                                          </p:stCondLst>
                                        </p:cTn>
                                        <p:tgtEl>
                                          <p:spTgt spid="66"/>
                                        </p:tgtEl>
                                        <p:attrNameLst>
                                          <p:attrName>style.visibility</p:attrName>
                                        </p:attrNameLst>
                                      </p:cBhvr>
                                      <p:to>
                                        <p:strVal val="visible"/>
                                      </p:to>
                                    </p:set>
                                    <p:animEffect transition="in" filter="wipe(left)">
                                      <p:cBhvr>
                                        <p:cTn id="45"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225338"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72"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600" y="882196"/>
            <a:ext cx="11764800" cy="5328000"/>
          </a:xfrm>
        </p:spPr>
        <p:txBody>
          <a:bodyPr/>
          <a:lstStyle>
            <a:lvl1pPr>
              <a:defRPr sz="1800"/>
            </a:lvl1pPr>
            <a:lvl2pPr>
              <a:defRPr sz="1800"/>
            </a:lvl2pPr>
            <a:lvl3pPr>
              <a:defRPr sz="1800"/>
            </a:lvl3pPr>
            <a:lvl4pPr>
              <a:defRPr sz="1800"/>
            </a:lvl4pPr>
            <a:lvl5pPr>
              <a:defRPr sz="180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10" name="Straight Connector 9">
            <a:extLst>
              <a:ext uri="{FF2B5EF4-FFF2-40B4-BE49-F238E27FC236}">
                <a16:creationId xmlns:a16="http://schemas.microsoft.com/office/drawing/2014/main" id="{9A070BDC-06FB-4960-A8DE-239278850BE5}"/>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973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86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80640A77-6BB0-440C-B4B4-E095D11A8E6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5185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66685DA0-8643-4F78-942D-E0F5AC953F36}"/>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C45C1A6-E95B-4684-B90E-1AB073216CB2}"/>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7351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859" y="1673225"/>
            <a:ext cx="5804673"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27279" y="1673225"/>
            <a:ext cx="5762854"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AF47824-5F4C-42F6-B2CB-5C8D93933C8D}"/>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59298AB-B73B-4BCE-AD0B-615D07924CA9}"/>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925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57AA659B-2889-412E-B001-118542FA805E}"/>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5CC9EA0-FA2B-4636-BCE8-61BB80EF5780}"/>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500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solidFill>
                  <a:srgbClr val="006762"/>
                </a:solidFill>
              </a:defRPr>
            </a:lvl1pPr>
            <a:lvl2pPr>
              <a:defRPr sz="1800">
                <a:solidFill>
                  <a:srgbClr val="006762"/>
                </a:solidFill>
              </a:defRPr>
            </a:lvl2pPr>
            <a:lvl3pPr>
              <a:defRPr sz="1800">
                <a:solidFill>
                  <a:srgbClr val="006762"/>
                </a:solidFill>
              </a:defRPr>
            </a:lvl3pPr>
            <a:lvl4pPr>
              <a:defRPr sz="1800">
                <a:solidFill>
                  <a:srgbClr val="006762"/>
                </a:solidFill>
              </a:defRPr>
            </a:lvl4pPr>
            <a:lvl5pPr>
              <a:defRPr sz="1800">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83075600-BA77-42EA-BD8B-FEC39689263F}"/>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2837CAC-2596-4110-B647-8349D245EFE2}"/>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1122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solidFill>
                  <a:srgbClr val="960136"/>
                </a:solidFill>
              </a:defRPr>
            </a:lvl1pPr>
            <a:lvl2pPr>
              <a:defRPr sz="1800">
                <a:solidFill>
                  <a:srgbClr val="960136"/>
                </a:solidFill>
              </a:defRPr>
            </a:lvl2pPr>
            <a:lvl3pPr>
              <a:defRPr sz="1800">
                <a:solidFill>
                  <a:srgbClr val="960136"/>
                </a:solidFill>
              </a:defRPr>
            </a:lvl3pPr>
            <a:lvl4pPr>
              <a:defRPr sz="1800">
                <a:solidFill>
                  <a:srgbClr val="960136"/>
                </a:solidFill>
              </a:defRPr>
            </a:lvl4pPr>
            <a:lvl5pPr>
              <a:defRPr sz="1800">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26C32E14-FE8F-48C1-9574-E90E820F005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65A0856-D4D7-48CA-BEB5-F03C5705815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1446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solidFill>
                  <a:srgbClr val="A75534"/>
                </a:solidFill>
              </a:defRPr>
            </a:lvl1pPr>
            <a:lvl2pPr>
              <a:defRPr sz="1800">
                <a:solidFill>
                  <a:srgbClr val="A75534"/>
                </a:solidFill>
              </a:defRPr>
            </a:lvl2pPr>
            <a:lvl3pPr>
              <a:defRPr sz="1800">
                <a:solidFill>
                  <a:srgbClr val="A75534"/>
                </a:solidFill>
              </a:defRPr>
            </a:lvl3pPr>
            <a:lvl4pPr>
              <a:defRPr sz="1800">
                <a:solidFill>
                  <a:srgbClr val="A75534"/>
                </a:solidFill>
              </a:defRPr>
            </a:lvl4pPr>
            <a:lvl5pPr>
              <a:defRPr sz="1800">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4" name="Straight Connector 3">
            <a:extLst>
              <a:ext uri="{FF2B5EF4-FFF2-40B4-BE49-F238E27FC236}">
                <a16:creationId xmlns:a16="http://schemas.microsoft.com/office/drawing/2014/main" id="{23F7FC02-E96C-496F-8FE0-B826EAA32C9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B1290CC-4BA6-42BC-A7F8-883A979F93E9}"/>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3769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solidFill>
                  <a:srgbClr val="1E3378"/>
                </a:solidFill>
              </a:defRPr>
            </a:lvl1pPr>
            <a:lvl2pPr>
              <a:defRPr sz="1800">
                <a:solidFill>
                  <a:srgbClr val="1E3378"/>
                </a:solidFill>
              </a:defRPr>
            </a:lvl2pPr>
            <a:lvl3pPr>
              <a:defRPr sz="1800">
                <a:solidFill>
                  <a:srgbClr val="1E3378"/>
                </a:solidFill>
              </a:defRPr>
            </a:lvl3pPr>
            <a:lvl4pPr>
              <a:defRPr sz="1800">
                <a:solidFill>
                  <a:srgbClr val="1E3378"/>
                </a:solidFill>
              </a:defRPr>
            </a:lvl4pPr>
            <a:lvl5pPr>
              <a:defRPr sz="1800">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D071754D-8A8B-4A11-BDAF-DD4DE65012F2}"/>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EF9685A-3C9D-46AF-96E3-144FC01E8D9B}"/>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736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0CCE86EE-FAF5-8242-9AAA-84B411A46D4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200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95828"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1B07C0CE-868D-441F-9172-855E6BBC9937}"/>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D9BD8BD-E627-4DB4-995D-EF9C10CE7A3F}"/>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65" name="Picture 64"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6" name="Picture 65"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7" name="Picture 66"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8" name="Picture 67"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69" name="Picture 68"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0" name="Picture 69"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1" name="Picture 70"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2" name="Picture 71"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3" name="Picture 72"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4" name="Picture 73"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5" name="Picture 74"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6" name="Picture 75"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7" name="Picture 76"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8" name="Picture 77"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79" name="Picture 78"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0" name="Picture 79"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1" name="Picture 80"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2" name="Picture 81"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3" name="Picture 82"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4" name="Picture 83"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5" name="Picture 84"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6" name="Picture 85"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7" name="Picture 86">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8" name="Picture 87">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89" name="Picture 88"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0" name="Picture 89"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1" name="Picture 90">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Tree>
    <p:extLst>
      <p:ext uri="{BB962C8B-B14F-4D97-AF65-F5344CB8AC3E}">
        <p14:creationId xmlns:p14="http://schemas.microsoft.com/office/powerpoint/2010/main" val="8387154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693492" y="0"/>
            <a:ext cx="1293824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rgbClr val="8197A6"/>
                </a:solidFill>
                <a:latin typeface="Arial" charset="0"/>
                <a:ea typeface="Arial" charset="0"/>
                <a:cs typeface="Arial" charset="0"/>
              </a:rPr>
              <a:t>Produced by</a:t>
            </a:r>
            <a:endParaRPr lang="en-US" sz="796"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535740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6319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Footer Placeholder 1"/>
          <p:cNvSpPr>
            <a:spLocks noGrp="1"/>
          </p:cNvSpPr>
          <p:nvPr>
            <p:ph type="ftr" sz="quarter" idx="3"/>
          </p:nvPr>
        </p:nvSpPr>
        <p:spPr>
          <a:xfrm>
            <a:off x="4400593" y="6096000"/>
            <a:ext cx="6551036" cy="240000"/>
          </a:xfrm>
          <a:prstGeom prst="rect">
            <a:avLst/>
          </a:prstGeom>
        </p:spPr>
        <p:txBody>
          <a:bodyPr vert="horz" lIns="36000" tIns="36000" rIns="36000" bIns="36000" rtlCol="0" anchor="ctr"/>
          <a:lstStyle>
            <a:lvl1pPr algn="r">
              <a:defRPr sz="1200">
                <a:solidFill>
                  <a:schemeClr val="tx1">
                    <a:tint val="75000"/>
                  </a:schemeClr>
                </a:solidFill>
              </a:defRPr>
            </a:lvl1pPr>
          </a:lstStyle>
          <a:p>
            <a:r>
              <a:rPr lang="en-GB"/>
              <a:t>Airbus RT Days | 17+18 Nov 2016</a:t>
            </a:r>
            <a:endParaRPr lang="en-GB" dirty="0"/>
          </a:p>
        </p:txBody>
      </p:sp>
      <p:sp>
        <p:nvSpPr>
          <p:cNvPr id="7" name="Slide Number Placeholder 2"/>
          <p:cNvSpPr>
            <a:spLocks noGrp="1"/>
          </p:cNvSpPr>
          <p:nvPr>
            <p:ph type="sldNum" sz="quarter" idx="4"/>
          </p:nvPr>
        </p:nvSpPr>
        <p:spPr>
          <a:xfrm>
            <a:off x="10992282" y="6087316"/>
            <a:ext cx="934642" cy="257369"/>
          </a:xfrm>
          <a:prstGeom prst="rect">
            <a:avLst/>
          </a:prstGeom>
        </p:spPr>
        <p:txBody>
          <a:bodyPr vert="horz" wrap="square" lIns="36000" tIns="36000" rIns="36000" bIns="36000" rtlCol="0" anchor="ctr">
            <a:spAutoFit/>
          </a:bodyPr>
          <a:lstStyle>
            <a:lvl1pPr algn="r">
              <a:defRPr sz="1200">
                <a:solidFill>
                  <a:schemeClr val="tx1">
                    <a:tint val="75000"/>
                  </a:schemeClr>
                </a:solidFill>
              </a:defRPr>
            </a:lvl1pPr>
          </a:lstStyle>
          <a:p>
            <a:r>
              <a:rPr lang="en-GB" dirty="0"/>
              <a:t>Slide </a:t>
            </a:r>
            <a:fld id="{01B6CDE2-F6E7-4726-9EB5-0DAC8452C9C7}" type="slidenum">
              <a:rPr lang="en-GB" smtClean="0"/>
              <a:pPr/>
              <a:t>‹#›</a:t>
            </a:fld>
            <a:endParaRPr lang="en-GB" dirty="0"/>
          </a:p>
        </p:txBody>
      </p:sp>
      <p:sp>
        <p:nvSpPr>
          <p:cNvPr id="10" name="Title 9"/>
          <p:cNvSpPr>
            <a:spLocks noGrp="1"/>
          </p:cNvSpPr>
          <p:nvPr>
            <p:ph type="title"/>
          </p:nvPr>
        </p:nvSpPr>
        <p:spPr/>
        <p:txBody>
          <a:bodyPr/>
          <a:lstStyle/>
          <a:p>
            <a:r>
              <a:rPr lang="en-US"/>
              <a:t>Click to edit Master title style</a:t>
            </a:r>
            <a:endParaRPr lang="en-GB"/>
          </a:p>
        </p:txBody>
      </p:sp>
      <p:sp>
        <p:nvSpPr>
          <p:cNvPr id="12" name="Content Placeholder 11"/>
          <p:cNvSpPr>
            <a:spLocks noGrp="1"/>
          </p:cNvSpPr>
          <p:nvPr>
            <p:ph sz="quarter" idx="10"/>
          </p:nvPr>
        </p:nvSpPr>
        <p:spPr>
          <a:xfrm>
            <a:off x="191303" y="962026"/>
            <a:ext cx="11735621" cy="4952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930323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25361" y="306926"/>
            <a:ext cx="8159208" cy="574516"/>
          </a:xfrm>
        </p:spPr>
        <p:txBody>
          <a:bodyPr/>
          <a:lstStyle/>
          <a:p>
            <a:r>
              <a:rPr lang="en-US"/>
              <a:t>Click to edit Master title style</a:t>
            </a:r>
            <a:endParaRPr lang="en-GB"/>
          </a:p>
        </p:txBody>
      </p:sp>
      <p:sp>
        <p:nvSpPr>
          <p:cNvPr id="3" name="Text Placeholder 2"/>
          <p:cNvSpPr>
            <a:spLocks noGrp="1"/>
          </p:cNvSpPr>
          <p:nvPr>
            <p:ph type="body" sz="half" idx="1"/>
          </p:nvPr>
        </p:nvSpPr>
        <p:spPr>
          <a:xfrm>
            <a:off x="825357" y="1672173"/>
            <a:ext cx="4952120" cy="4321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100879" y="1672173"/>
            <a:ext cx="4955488" cy="4321023"/>
          </a:xfrm>
        </p:spPr>
        <p:txBody>
          <a:bodyPr/>
          <a:lstStyle/>
          <a:p>
            <a:pPr lvl="0"/>
            <a:endParaRPr lang="en-GB" noProof="0" dirty="0"/>
          </a:p>
        </p:txBody>
      </p:sp>
    </p:spTree>
    <p:extLst>
      <p:ext uri="{BB962C8B-B14F-4D97-AF65-F5344CB8AC3E}">
        <p14:creationId xmlns:p14="http://schemas.microsoft.com/office/powerpoint/2010/main" val="10478561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44F-B6DA-43DE-8986-0AB5D2CDA49C}"/>
              </a:ext>
            </a:extLst>
          </p:cNvPr>
          <p:cNvSpPr>
            <a:spLocks noGrp="1"/>
          </p:cNvSpPr>
          <p:nvPr>
            <p:ph type="title" hasCustomPrompt="1"/>
          </p:nvPr>
        </p:nvSpPr>
        <p:spPr>
          <a:xfrm>
            <a:off x="216000" y="154800"/>
            <a:ext cx="10108800" cy="565200"/>
          </a:xfrm>
        </p:spPr>
        <p:txBody>
          <a:bodyPr/>
          <a:lstStyle>
            <a:lvl1pPr algn="l">
              <a:defRPr sz="3000"/>
            </a:lvl1pPr>
          </a:lstStyle>
          <a:p>
            <a:r>
              <a:rPr lang="en-GB" noProof="0" dirty="0"/>
              <a:t>CLICK TO EDIT MASTER TITLE STYLE</a:t>
            </a:r>
          </a:p>
        </p:txBody>
      </p:sp>
      <p:sp>
        <p:nvSpPr>
          <p:cNvPr id="4" name="Rectangle 2">
            <a:extLst>
              <a:ext uri="{FF2B5EF4-FFF2-40B4-BE49-F238E27FC236}">
                <a16:creationId xmlns:a16="http://schemas.microsoft.com/office/drawing/2014/main" id="{B4E70818-9563-4F06-956D-FEFEF006586A}"/>
              </a:ext>
            </a:extLst>
          </p:cNvPr>
          <p:cNvSpPr>
            <a:spLocks noGrp="1" noChangeArrowheads="1"/>
          </p:cNvSpPr>
          <p:nvPr>
            <p:ph idx="1"/>
          </p:nvPr>
        </p:nvSpPr>
        <p:spPr bwMode="auto">
          <a:xfrm>
            <a:off x="218262"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B4C1914C-858A-4B0F-850A-1FE5BA427F1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652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92" name="Picture 91">
            <a:extLst>
              <a:ext uri="{FF2B5EF4-FFF2-40B4-BE49-F238E27FC236}">
                <a16:creationId xmlns:a16="http://schemas.microsoft.com/office/drawing/2014/main" id="{AE1A4AD3-76D1-0746-83B3-49CBFBCC3228}"/>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15613"/>
          <a:stretch/>
        </p:blipFill>
        <p:spPr>
          <a:xfrm>
            <a:off x="0" y="-1"/>
            <a:ext cx="12191999"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200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01D0BD0C-90FA-4A65-A211-20F51E262112}"/>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E218FD4-D33E-4CCA-83D9-138CB8B5B440}"/>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65" name="Picture 64"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6" name="Picture 65"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7" name="Picture 66"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8" name="Picture 67"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69" name="Picture 68"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0" name="Picture 69"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1" name="Picture 70"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2" name="Picture 71"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3" name="Picture 72"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4" name="Picture 73"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5" name="Picture 74"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6" name="Picture 75"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7" name="Picture 76"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8" name="Picture 77"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79" name="Picture 78"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0" name="Picture 79"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1" name="Picture 80"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2" name="Picture 81"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3" name="Picture 82"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4" name="Picture 83"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5" name="Picture 84"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6" name="Picture 85"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7" name="Picture 86">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8" name="Picture 87">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89" name="Picture 88"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0" name="Picture 89"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1" name="Picture 90">
            <a:extLst>
              <a:ext uri="{FF2B5EF4-FFF2-40B4-BE49-F238E27FC236}">
                <a16:creationId xmlns:a16="http://schemas.microsoft.com/office/drawing/2014/main" id="{AD8FAFFC-0223-1740-BEBD-B739458582D9}"/>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Tree>
    <p:extLst>
      <p:ext uri="{BB962C8B-B14F-4D97-AF65-F5344CB8AC3E}">
        <p14:creationId xmlns:p14="http://schemas.microsoft.com/office/powerpoint/2010/main" val="102765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3470" y="3456849"/>
            <a:ext cx="11852806"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1" name="Straight Connector 30">
            <a:extLst>
              <a:ext uri="{FF2B5EF4-FFF2-40B4-BE49-F238E27FC236}">
                <a16:creationId xmlns:a16="http://schemas.microsoft.com/office/drawing/2014/main" id="{5EA3B2CC-22C7-4C59-85A3-CCCBA769164E}"/>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27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9036" y="1321782"/>
          <a:ext cx="11656060"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3739158341"/>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44C25CBC-BE3D-46D1-BD43-1C74BF3C2783}"/>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18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238956742"/>
              </p:ext>
            </p:extLst>
          </p:nvPr>
        </p:nvGraphicFramePr>
        <p:xfrm>
          <a:off x="279036" y="1219353"/>
          <a:ext cx="11656060"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CE83576-B81F-4D84-AFEF-710D604A14CD}"/>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12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23547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83" y="-3"/>
            <a:ext cx="12302859"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lvl1pPr algn="l">
              <a:defRPr/>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FB44DB30-7F29-4F51-82E6-3F45F638C91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4987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7.png"/><Relationship Id="rId39" Type="http://schemas.openxmlformats.org/officeDocument/2006/relationships/image" Target="../media/image20.png"/><Relationship Id="rId21" Type="http://schemas.openxmlformats.org/officeDocument/2006/relationships/image" Target="../media/image2.png"/><Relationship Id="rId34" Type="http://schemas.openxmlformats.org/officeDocument/2006/relationships/image" Target="../media/image15.png"/><Relationship Id="rId42" Type="http://schemas.openxmlformats.org/officeDocument/2006/relationships/image" Target="../media/image23.png"/><Relationship Id="rId47" Type="http://schemas.openxmlformats.org/officeDocument/2006/relationships/image" Target="../media/image28.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32" Type="http://schemas.openxmlformats.org/officeDocument/2006/relationships/image" Target="../media/image13.png"/><Relationship Id="rId37" Type="http://schemas.openxmlformats.org/officeDocument/2006/relationships/image" Target="../media/image18.png"/><Relationship Id="rId40" Type="http://schemas.openxmlformats.org/officeDocument/2006/relationships/image" Target="../media/image21.png"/><Relationship Id="rId45" Type="http://schemas.openxmlformats.org/officeDocument/2006/relationships/image" Target="../media/image26.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28" Type="http://schemas.openxmlformats.org/officeDocument/2006/relationships/image" Target="../media/image9.png"/><Relationship Id="rId36" Type="http://schemas.openxmlformats.org/officeDocument/2006/relationships/image" Target="../media/image17.png"/><Relationship Id="rId10" Type="http://schemas.openxmlformats.org/officeDocument/2006/relationships/slideLayout" Target="../slideLayouts/slideLayout10.xml"/><Relationship Id="rId19" Type="http://schemas.openxmlformats.org/officeDocument/2006/relationships/theme" Target="../theme/theme1.xml"/><Relationship Id="rId31" Type="http://schemas.openxmlformats.org/officeDocument/2006/relationships/image" Target="../media/image12.png"/><Relationship Id="rId44" Type="http://schemas.openxmlformats.org/officeDocument/2006/relationships/image" Target="../media/image2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 Id="rId27" Type="http://schemas.openxmlformats.org/officeDocument/2006/relationships/image" Target="../media/image8.png"/><Relationship Id="rId30" Type="http://schemas.openxmlformats.org/officeDocument/2006/relationships/image" Target="../media/image11.png"/><Relationship Id="rId35" Type="http://schemas.openxmlformats.org/officeDocument/2006/relationships/image" Target="../media/image16.png"/><Relationship Id="rId43" Type="http://schemas.openxmlformats.org/officeDocument/2006/relationships/image" Target="../media/image24.png"/><Relationship Id="rId48" Type="http://schemas.openxmlformats.org/officeDocument/2006/relationships/image" Target="../media/image29.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6.png"/><Relationship Id="rId33" Type="http://schemas.openxmlformats.org/officeDocument/2006/relationships/image" Target="../media/image14.png"/><Relationship Id="rId38" Type="http://schemas.openxmlformats.org/officeDocument/2006/relationships/image" Target="../media/image19.png"/><Relationship Id="rId46" Type="http://schemas.openxmlformats.org/officeDocument/2006/relationships/image" Target="../media/image27.png"/><Relationship Id="rId20" Type="http://schemas.openxmlformats.org/officeDocument/2006/relationships/image" Target="../media/image1.jpeg"/><Relationship Id="rId41" Type="http://schemas.openxmlformats.org/officeDocument/2006/relationships/image" Target="../media/image2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6.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theme" Target="../theme/theme2.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19.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emf"/><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image" Target="../media/image4.png"/><Relationship Id="rId26" Type="http://schemas.openxmlformats.org/officeDocument/2006/relationships/image" Target="../media/image12.png"/><Relationship Id="rId39" Type="http://schemas.openxmlformats.org/officeDocument/2006/relationships/image" Target="../media/image25.png"/><Relationship Id="rId21" Type="http://schemas.openxmlformats.org/officeDocument/2006/relationships/image" Target="../media/image7.png"/><Relationship Id="rId34" Type="http://schemas.openxmlformats.org/officeDocument/2006/relationships/image" Target="../media/image20.png"/><Relationship Id="rId42" Type="http://schemas.openxmlformats.org/officeDocument/2006/relationships/image" Target="../media/image28.png"/><Relationship Id="rId7" Type="http://schemas.openxmlformats.org/officeDocument/2006/relationships/slideLayout" Target="../slideLayouts/slideLayout26.xml"/><Relationship Id="rId2" Type="http://schemas.openxmlformats.org/officeDocument/2006/relationships/slideLayout" Target="../slideLayouts/slideLayout21.xml"/><Relationship Id="rId16" Type="http://schemas.openxmlformats.org/officeDocument/2006/relationships/image" Target="../media/image37.png"/><Relationship Id="rId20" Type="http://schemas.openxmlformats.org/officeDocument/2006/relationships/image" Target="../media/image6.png"/><Relationship Id="rId29" Type="http://schemas.openxmlformats.org/officeDocument/2006/relationships/image" Target="../media/image15.png"/><Relationship Id="rId41" Type="http://schemas.openxmlformats.org/officeDocument/2006/relationships/image" Target="../media/image27.png"/><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image" Target="../media/image10.png"/><Relationship Id="rId32" Type="http://schemas.openxmlformats.org/officeDocument/2006/relationships/image" Target="../media/image18.png"/><Relationship Id="rId37" Type="http://schemas.openxmlformats.org/officeDocument/2006/relationships/image" Target="../media/image23.png"/><Relationship Id="rId40" Type="http://schemas.openxmlformats.org/officeDocument/2006/relationships/image" Target="../media/image26.emf"/><Relationship Id="rId5" Type="http://schemas.openxmlformats.org/officeDocument/2006/relationships/slideLayout" Target="../slideLayouts/slideLayout24.xml"/><Relationship Id="rId15" Type="http://schemas.openxmlformats.org/officeDocument/2006/relationships/theme" Target="../theme/theme3.xml"/><Relationship Id="rId23" Type="http://schemas.openxmlformats.org/officeDocument/2006/relationships/image" Target="../media/image9.png"/><Relationship Id="rId28" Type="http://schemas.openxmlformats.org/officeDocument/2006/relationships/image" Target="../media/image14.png"/><Relationship Id="rId36" Type="http://schemas.openxmlformats.org/officeDocument/2006/relationships/image" Target="../media/image22.png"/><Relationship Id="rId10" Type="http://schemas.openxmlformats.org/officeDocument/2006/relationships/slideLayout" Target="../slideLayouts/slideLayout29.xml"/><Relationship Id="rId19" Type="http://schemas.openxmlformats.org/officeDocument/2006/relationships/image" Target="../media/image5.png"/><Relationship Id="rId31" Type="http://schemas.openxmlformats.org/officeDocument/2006/relationships/image" Target="../media/image17.pn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image" Target="../media/image8.png"/><Relationship Id="rId27" Type="http://schemas.openxmlformats.org/officeDocument/2006/relationships/image" Target="../media/image13.png"/><Relationship Id="rId30" Type="http://schemas.openxmlformats.org/officeDocument/2006/relationships/image" Target="../media/image16.png"/><Relationship Id="rId35" Type="http://schemas.openxmlformats.org/officeDocument/2006/relationships/image" Target="../media/image21.png"/><Relationship Id="rId43" Type="http://schemas.openxmlformats.org/officeDocument/2006/relationships/image" Target="../media/image38.png"/><Relationship Id="rId8" Type="http://schemas.openxmlformats.org/officeDocument/2006/relationships/slideLayout" Target="../slideLayouts/slideLayout27.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image" Target="../media/image3.png"/><Relationship Id="rId25" Type="http://schemas.openxmlformats.org/officeDocument/2006/relationships/image" Target="../media/image11.png"/><Relationship Id="rId33" Type="http://schemas.openxmlformats.org/officeDocument/2006/relationships/image" Target="../media/image19.png"/><Relationship Id="rId38" Type="http://schemas.openxmlformats.org/officeDocument/2006/relationships/image" Target="../media/image24.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26" Type="http://schemas.openxmlformats.org/officeDocument/2006/relationships/image" Target="../media/image23.png"/><Relationship Id="rId3" Type="http://schemas.openxmlformats.org/officeDocument/2006/relationships/image" Target="../media/image36.png"/><Relationship Id="rId21" Type="http://schemas.openxmlformats.org/officeDocument/2006/relationships/image" Target="../media/image18.png"/><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5" Type="http://schemas.openxmlformats.org/officeDocument/2006/relationships/image" Target="../media/image22.png"/><Relationship Id="rId2" Type="http://schemas.openxmlformats.org/officeDocument/2006/relationships/theme" Target="../theme/theme4.xml"/><Relationship Id="rId16" Type="http://schemas.openxmlformats.org/officeDocument/2006/relationships/image" Target="../media/image13.png"/><Relationship Id="rId20" Type="http://schemas.openxmlformats.org/officeDocument/2006/relationships/image" Target="../media/image17.png"/><Relationship Id="rId29" Type="http://schemas.openxmlformats.org/officeDocument/2006/relationships/image" Target="../media/image26.emf"/><Relationship Id="rId1" Type="http://schemas.openxmlformats.org/officeDocument/2006/relationships/slideLayout" Target="../slideLayouts/slideLayout34.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1.png"/><Relationship Id="rId5" Type="http://schemas.openxmlformats.org/officeDocument/2006/relationships/image" Target="../media/image37.png"/><Relationship Id="rId15" Type="http://schemas.openxmlformats.org/officeDocument/2006/relationships/image" Target="../media/image12.png"/><Relationship Id="rId23" Type="http://schemas.openxmlformats.org/officeDocument/2006/relationships/image" Target="../media/image20.png"/><Relationship Id="rId28" Type="http://schemas.openxmlformats.org/officeDocument/2006/relationships/image" Target="../media/image25.png"/><Relationship Id="rId10" Type="http://schemas.openxmlformats.org/officeDocument/2006/relationships/image" Target="../media/image7.png"/><Relationship Id="rId19" Type="http://schemas.openxmlformats.org/officeDocument/2006/relationships/image" Target="../media/image16.png"/><Relationship Id="rId31" Type="http://schemas.openxmlformats.org/officeDocument/2006/relationships/image" Target="../media/image28.png"/><Relationship Id="rId4" Type="http://schemas.openxmlformats.org/officeDocument/2006/relationships/image" Target="../media/image38.png"/><Relationship Id="rId9" Type="http://schemas.openxmlformats.org/officeDocument/2006/relationships/image" Target="../media/image6.png"/><Relationship Id="rId14" Type="http://schemas.openxmlformats.org/officeDocument/2006/relationships/image" Target="../media/image11.png"/><Relationship Id="rId22" Type="http://schemas.openxmlformats.org/officeDocument/2006/relationships/image" Target="../media/image19.png"/><Relationship Id="rId27" Type="http://schemas.openxmlformats.org/officeDocument/2006/relationships/image" Target="../media/image24.png"/><Relationship Id="rId30" Type="http://schemas.openxmlformats.org/officeDocument/2006/relationships/image" Target="../media/image2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a:off x="0" y="0"/>
            <a:ext cx="12225338" cy="6858000"/>
          </a:xfrm>
          <a:prstGeom prst="rect">
            <a:avLst/>
          </a:prstGeom>
        </p:spPr>
      </p:pic>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dirty="0"/>
          </a:p>
        </p:txBody>
      </p:sp>
      <p:sp>
        <p:nvSpPr>
          <p:cNvPr id="39" name="Text Box 34"/>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63" name="Picture 62">
            <a:extLst>
              <a:ext uri="{FF2B5EF4-FFF2-40B4-BE49-F238E27FC236}">
                <a16:creationId xmlns:a16="http://schemas.microsoft.com/office/drawing/2014/main" id="{6C34021B-66EB-9E45-8BD1-64D5855A5802}"/>
              </a:ext>
            </a:extLst>
          </p:cNvPr>
          <p:cNvPicPr>
            <a:picLocks noChangeAspect="1"/>
          </p:cNvPicPr>
          <p:nvPr userDrawn="1"/>
        </p:nvPicPr>
        <p:blipFill>
          <a:blip r:embed="rId21"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4" name="Straight Connector 63">
            <a:extLst>
              <a:ext uri="{FF2B5EF4-FFF2-40B4-BE49-F238E27FC236}">
                <a16:creationId xmlns:a16="http://schemas.microsoft.com/office/drawing/2014/main" id="{FFC175A7-9FD4-4A17-AB83-163F19D77D53}"/>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66" name="Picture 65"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20AB05E4-2BE8-DE46-B436-FE570335B0F5}"/>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2D163D4C-EE71-9744-BE99-D166BF8ADE72}"/>
                </a:ext>
              </a:extLst>
            </p:cNvPr>
            <p:cNvPicPr>
              <a:picLocks noChangeAspect="1"/>
            </p:cNvPicPr>
            <p:nvPr userDrawn="1"/>
          </p:nvPicPr>
          <p:blipFill>
            <a:blip r:embed="rId45"/>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4" name="Picture 93">
            <a:extLst>
              <a:ext uri="{FF2B5EF4-FFF2-40B4-BE49-F238E27FC236}">
                <a16:creationId xmlns:a16="http://schemas.microsoft.com/office/drawing/2014/main" id="{AD8FAFFC-0223-1740-BEBD-B739458582D9}"/>
              </a:ext>
            </a:extLst>
          </p:cNvPr>
          <p:cNvPicPr>
            <a:picLocks noChangeAspect="1"/>
          </p:cNvPicPr>
          <p:nvPr userDrawn="1"/>
        </p:nvPicPr>
        <p:blipFill>
          <a:blip r:embed="rId48"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spTree>
  </p:cSld>
  <p:clrMap bg1="lt1" tx1="dk1" bg2="lt2" tx2="dk2" accent1="accent1" accent2="accent2" accent3="accent3" accent4="accent4" accent5="accent5" accent6="accent6" hlink="hlink" folHlink="folHlink"/>
  <p:sldLayoutIdLst>
    <p:sldLayoutId id="2147483929" r:id="rId1"/>
    <p:sldLayoutId id="2147483945" r:id="rId2"/>
    <p:sldLayoutId id="2147483974" r:id="rId3"/>
    <p:sldLayoutId id="2147483975" r:id="rId4"/>
    <p:sldLayoutId id="2147483973" r:id="rId5"/>
    <p:sldLayoutId id="2147483930" r:id="rId6"/>
    <p:sldLayoutId id="2147483931" r:id="rId7"/>
    <p:sldLayoutId id="2147483932" r:id="rId8"/>
    <p:sldLayoutId id="2147483933" r:id="rId9"/>
    <p:sldLayoutId id="2147483935" r:id="rId10"/>
    <p:sldLayoutId id="2147483936" r:id="rId11"/>
    <p:sldLayoutId id="2147483937" r:id="rId12"/>
    <p:sldLayoutId id="2147483938" r:id="rId13"/>
    <p:sldLayoutId id="2147483939" r:id="rId14"/>
    <p:sldLayoutId id="2147483946" r:id="rId15"/>
    <p:sldLayoutId id="2147483947" r:id="rId16"/>
    <p:sldLayoutId id="2147483977" r:id="rId17"/>
    <p:sldLayoutId id="2147483983" r:id="rId18"/>
  </p:sldLayoutIdLst>
  <p:hf hdr="0" dt="0"/>
  <p:txStyles>
    <p:titleStyle>
      <a:lvl1pPr algn="just" rtl="0" eaLnBrk="1" fontAlgn="base" hangingPunct="1">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22" b="1">
          <a:solidFill>
            <a:schemeClr val="bg1"/>
          </a:solidFill>
          <a:latin typeface="Verdana" pitchFamily="34" charset="0"/>
        </a:defRPr>
      </a:lvl2pPr>
      <a:lvl3pPr algn="l" rtl="0" eaLnBrk="1" fontAlgn="base" hangingPunct="1">
        <a:spcBef>
          <a:spcPct val="0"/>
        </a:spcBef>
        <a:spcAft>
          <a:spcPct val="0"/>
        </a:spcAft>
        <a:defRPr sz="2122" b="1">
          <a:solidFill>
            <a:schemeClr val="bg1"/>
          </a:solidFill>
          <a:latin typeface="Verdana" pitchFamily="34" charset="0"/>
        </a:defRPr>
      </a:lvl3pPr>
      <a:lvl4pPr algn="l" rtl="0" eaLnBrk="1" fontAlgn="base" hangingPunct="1">
        <a:spcBef>
          <a:spcPct val="0"/>
        </a:spcBef>
        <a:spcAft>
          <a:spcPct val="0"/>
        </a:spcAft>
        <a:defRPr sz="2122" b="1">
          <a:solidFill>
            <a:schemeClr val="bg1"/>
          </a:solidFill>
          <a:latin typeface="Verdana" pitchFamily="34" charset="0"/>
        </a:defRPr>
      </a:lvl4pPr>
      <a:lvl5pPr algn="l" rtl="0" eaLnBrk="1" fontAlgn="base" hangingPunct="1">
        <a:spcBef>
          <a:spcPct val="0"/>
        </a:spcBef>
        <a:spcAft>
          <a:spcPct val="0"/>
        </a:spcAft>
        <a:defRPr sz="2122" b="1">
          <a:solidFill>
            <a:schemeClr val="bg1"/>
          </a:solidFill>
          <a:latin typeface="Verdana"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1pPr>
      <a:lvl2pPr marL="78132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2pPr>
      <a:lvl3pPr marL="135777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3pPr>
      <a:lvl4pPr marL="193421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4pPr>
      <a:lvl5pPr marL="251066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pic>
        <p:nvPicPr>
          <p:cNvPr id="7" name="Picture 5">
            <a:extLst>
              <a:ext uri="{FF2B5EF4-FFF2-40B4-BE49-F238E27FC236}">
                <a16:creationId xmlns:a16="http://schemas.microsoft.com/office/drawing/2014/main" id="{109A9530-2671-487F-A9F5-FDB35D172B87}"/>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sp>
        <p:nvSpPr>
          <p:cNvPr id="3" name="Text Box 34">
            <a:extLst>
              <a:ext uri="{FF2B5EF4-FFF2-40B4-BE49-F238E27FC236}">
                <a16:creationId xmlns:a16="http://schemas.microsoft.com/office/drawing/2014/main" id="{174566EC-B884-414A-9831-F2C2C01CAF72}"/>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6" name="Picture 35">
            <a:extLst>
              <a:ext uri="{FF2B5EF4-FFF2-40B4-BE49-F238E27FC236}">
                <a16:creationId xmlns:a16="http://schemas.microsoft.com/office/drawing/2014/main" id="{68673324-7E47-2849-ABFE-CFCE924180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7" name="Straight Connector 36">
            <a:extLst>
              <a:ext uri="{FF2B5EF4-FFF2-40B4-BE49-F238E27FC236}">
                <a16:creationId xmlns:a16="http://schemas.microsoft.com/office/drawing/2014/main" id="{2741CA98-6277-436B-BBF2-FB20C44A8434}"/>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61873755-77D2-7D48-99A1-3F0D7902F7E5}"/>
              </a:ext>
            </a:extLst>
          </p:cNvPr>
          <p:cNvGrpSpPr/>
          <p:nvPr userDrawn="1"/>
        </p:nvGrpSpPr>
        <p:grpSpPr>
          <a:xfrm>
            <a:off x="226688" y="6569736"/>
            <a:ext cx="9628745" cy="144114"/>
            <a:chOff x="1076500" y="4469696"/>
            <a:chExt cx="9628745" cy="144114"/>
          </a:xfrm>
        </p:grpSpPr>
        <p:pic>
          <p:nvPicPr>
            <p:cNvPr id="39" name="Picture 38" descr="de.png">
              <a:extLst>
                <a:ext uri="{FF2B5EF4-FFF2-40B4-BE49-F238E27FC236}">
                  <a16:creationId xmlns:a16="http://schemas.microsoft.com/office/drawing/2014/main" id="{E193B19F-9EA7-C04A-B6E1-E849381233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0" name="Picture 39" descr="at.png">
              <a:extLst>
                <a:ext uri="{FF2B5EF4-FFF2-40B4-BE49-F238E27FC236}">
                  <a16:creationId xmlns:a16="http://schemas.microsoft.com/office/drawing/2014/main" id="{BE4D4226-1484-894D-A57B-DF3CA0AEEA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1" name="Picture 40" descr="be.png">
              <a:extLst>
                <a:ext uri="{FF2B5EF4-FFF2-40B4-BE49-F238E27FC236}">
                  <a16:creationId xmlns:a16="http://schemas.microsoft.com/office/drawing/2014/main" id="{CEB1C35B-A1B4-0D49-9F9A-EBE869AA06A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2" name="Picture 41" descr="dk.png">
              <a:extLst>
                <a:ext uri="{FF2B5EF4-FFF2-40B4-BE49-F238E27FC236}">
                  <a16:creationId xmlns:a16="http://schemas.microsoft.com/office/drawing/2014/main" id="{77471C13-DD1F-3A45-BC46-C08FDA20333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3" name="Picture 42" descr="es.png">
              <a:extLst>
                <a:ext uri="{FF2B5EF4-FFF2-40B4-BE49-F238E27FC236}">
                  <a16:creationId xmlns:a16="http://schemas.microsoft.com/office/drawing/2014/main" id="{19BEDE25-37C8-C04F-A9F9-4836374CE6E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4" name="Picture 43" descr="ee.png">
              <a:extLst>
                <a:ext uri="{FF2B5EF4-FFF2-40B4-BE49-F238E27FC236}">
                  <a16:creationId xmlns:a16="http://schemas.microsoft.com/office/drawing/2014/main" id="{731ED53B-A8E5-8746-8B18-868E393980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5" name="Picture 44" descr="fi.png">
              <a:extLst>
                <a:ext uri="{FF2B5EF4-FFF2-40B4-BE49-F238E27FC236}">
                  <a16:creationId xmlns:a16="http://schemas.microsoft.com/office/drawing/2014/main" id="{3DD470AD-8BA3-354E-96A9-EACC81BA737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6" name="Picture 45" descr="fr.png">
              <a:extLst>
                <a:ext uri="{FF2B5EF4-FFF2-40B4-BE49-F238E27FC236}">
                  <a16:creationId xmlns:a16="http://schemas.microsoft.com/office/drawing/2014/main" id="{7488A28E-83DC-D84A-AF92-F323BB68BD0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47" name="Picture 46" descr="gr.png">
              <a:extLst>
                <a:ext uri="{FF2B5EF4-FFF2-40B4-BE49-F238E27FC236}">
                  <a16:creationId xmlns:a16="http://schemas.microsoft.com/office/drawing/2014/main" id="{7BE53EFB-834C-B148-BA0D-1101E67FD5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48" name="Picture 47" descr="hu.png">
              <a:extLst>
                <a:ext uri="{FF2B5EF4-FFF2-40B4-BE49-F238E27FC236}">
                  <a16:creationId xmlns:a16="http://schemas.microsoft.com/office/drawing/2014/main" id="{7B981BCF-7994-754E-94CB-E04B6C9FA6E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49" name="Picture 48" descr="ie.png">
              <a:extLst>
                <a:ext uri="{FF2B5EF4-FFF2-40B4-BE49-F238E27FC236}">
                  <a16:creationId xmlns:a16="http://schemas.microsoft.com/office/drawing/2014/main" id="{03DCBA8B-803C-A244-8E76-CDA502AB189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0" name="Picture 49" descr="it.png">
              <a:extLst>
                <a:ext uri="{FF2B5EF4-FFF2-40B4-BE49-F238E27FC236}">
                  <a16:creationId xmlns:a16="http://schemas.microsoft.com/office/drawing/2014/main" id="{8ACC76C5-A2F5-BB42-863E-CDED5BB6304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1" name="Picture 50" descr="lu.png">
              <a:extLst>
                <a:ext uri="{FF2B5EF4-FFF2-40B4-BE49-F238E27FC236}">
                  <a16:creationId xmlns:a16="http://schemas.microsoft.com/office/drawing/2014/main" id="{B08DA397-697F-DF44-9F75-47F9E99D8F1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2" name="Picture 51" descr="no.png">
              <a:extLst>
                <a:ext uri="{FF2B5EF4-FFF2-40B4-BE49-F238E27FC236}">
                  <a16:creationId xmlns:a16="http://schemas.microsoft.com/office/drawing/2014/main" id="{8253A672-7057-114B-A847-EFB1DC7557B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3" name="Picture 52" descr="nl.png">
              <a:extLst>
                <a:ext uri="{FF2B5EF4-FFF2-40B4-BE49-F238E27FC236}">
                  <a16:creationId xmlns:a16="http://schemas.microsoft.com/office/drawing/2014/main" id="{701C9B59-FE02-FC4A-A5B9-B6769E324D0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4" name="Picture 53" descr="pl.png">
              <a:extLst>
                <a:ext uri="{FF2B5EF4-FFF2-40B4-BE49-F238E27FC236}">
                  <a16:creationId xmlns:a16="http://schemas.microsoft.com/office/drawing/2014/main" id="{36F70CAB-D276-EF47-92BB-4323FF59683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5" name="Picture 54" descr="pt.png">
              <a:extLst>
                <a:ext uri="{FF2B5EF4-FFF2-40B4-BE49-F238E27FC236}">
                  <a16:creationId xmlns:a16="http://schemas.microsoft.com/office/drawing/2014/main" id="{C7F3D8B4-851A-AF49-B59B-8E8259E3602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6" name="Picture 55" descr="cz.png">
              <a:extLst>
                <a:ext uri="{FF2B5EF4-FFF2-40B4-BE49-F238E27FC236}">
                  <a16:creationId xmlns:a16="http://schemas.microsoft.com/office/drawing/2014/main" id="{844C8E73-19C0-8645-BA2C-9A2AE13016FC}"/>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57" name="Picture 56" descr="ro.png">
              <a:extLst>
                <a:ext uri="{FF2B5EF4-FFF2-40B4-BE49-F238E27FC236}">
                  <a16:creationId xmlns:a16="http://schemas.microsoft.com/office/drawing/2014/main" id="{E654A66D-2732-E344-B843-6CE13AAC680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58" name="Picture 57" descr="se.png">
              <a:extLst>
                <a:ext uri="{FF2B5EF4-FFF2-40B4-BE49-F238E27FC236}">
                  <a16:creationId xmlns:a16="http://schemas.microsoft.com/office/drawing/2014/main" id="{A024F0CF-1EFB-9148-9695-6CAA150C585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59" name="Picture 58" descr="ch.png">
              <a:extLst>
                <a:ext uri="{FF2B5EF4-FFF2-40B4-BE49-F238E27FC236}">
                  <a16:creationId xmlns:a16="http://schemas.microsoft.com/office/drawing/2014/main" id="{AA23EA42-BF26-D747-A010-8F9D8D9057CA}"/>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60" name="Picture 59" descr="uk.png">
              <a:extLst>
                <a:ext uri="{FF2B5EF4-FFF2-40B4-BE49-F238E27FC236}">
                  <a16:creationId xmlns:a16="http://schemas.microsoft.com/office/drawing/2014/main" id="{8CFFF940-BC23-CD46-9090-334560F7BA9D}"/>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61" name="Picture 60">
              <a:extLst>
                <a:ext uri="{FF2B5EF4-FFF2-40B4-BE49-F238E27FC236}">
                  <a16:creationId xmlns:a16="http://schemas.microsoft.com/office/drawing/2014/main" id="{20AB05E4-2BE8-DE46-B436-FE570335B0F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62" name="Picture 61">
              <a:extLst>
                <a:ext uri="{FF2B5EF4-FFF2-40B4-BE49-F238E27FC236}">
                  <a16:creationId xmlns:a16="http://schemas.microsoft.com/office/drawing/2014/main" id="{2D163D4C-EE71-9744-BE99-D166BF8ADE72}"/>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A559A498-3191-894A-810C-BD4AE5EEB4C7}"/>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A0422BBB-5084-E44D-8BE9-72C53820AD6D}"/>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554798536"/>
      </p:ext>
    </p:extLst>
  </p:cSld>
  <p:clrMap bg1="lt1" tx1="dk1" bg2="lt2" tx2="dk2" accent1="accent1" accent2="accent2" accent3="accent3" accent4="accent4" accent5="accent5" accent6="accent6" hlink="hlink" folHlink="folHlink"/>
  <p:sldLayoutIdLst>
    <p:sldLayoutId id="2147483951" r:id="rId1"/>
  </p:sldLayoutIdLst>
  <p:hf sldNum="0" hdr="0" dt="0"/>
  <p:txStyles>
    <p:titleStyle>
      <a:lvl1pPr algn="just" rtl="0" fontAlgn="base">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4A98235A-908E-9E4D-97CE-A7BE035FCD96}"/>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39" name="Group 38">
            <a:extLst>
              <a:ext uri="{FF2B5EF4-FFF2-40B4-BE49-F238E27FC236}">
                <a16:creationId xmlns:a16="http://schemas.microsoft.com/office/drawing/2014/main" id="{9E72F4FA-AA84-3845-A45E-1DF449D7C0F2}"/>
              </a:ext>
            </a:extLst>
          </p:cNvPr>
          <p:cNvGrpSpPr/>
          <p:nvPr userDrawn="1"/>
        </p:nvGrpSpPr>
        <p:grpSpPr>
          <a:xfrm>
            <a:off x="226688" y="6569736"/>
            <a:ext cx="9628745" cy="144114"/>
            <a:chOff x="1076500" y="4469696"/>
            <a:chExt cx="9628745" cy="144114"/>
          </a:xfrm>
        </p:grpSpPr>
        <p:pic>
          <p:nvPicPr>
            <p:cNvPr id="40" name="Picture 39" descr="de.png">
              <a:extLst>
                <a:ext uri="{FF2B5EF4-FFF2-40B4-BE49-F238E27FC236}">
                  <a16:creationId xmlns:a16="http://schemas.microsoft.com/office/drawing/2014/main" id="{E044A2EC-38AD-874D-8B46-906925A6705F}"/>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1" name="Picture 40" descr="at.png">
              <a:extLst>
                <a:ext uri="{FF2B5EF4-FFF2-40B4-BE49-F238E27FC236}">
                  <a16:creationId xmlns:a16="http://schemas.microsoft.com/office/drawing/2014/main" id="{C56C0BB1-C835-034A-8033-0886C0CAD1C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2" name="Picture 41" descr="be.png">
              <a:extLst>
                <a:ext uri="{FF2B5EF4-FFF2-40B4-BE49-F238E27FC236}">
                  <a16:creationId xmlns:a16="http://schemas.microsoft.com/office/drawing/2014/main" id="{0C76739E-E31E-2641-8E97-919E0DEBA26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3" name="Picture 42" descr="dk.png">
              <a:extLst>
                <a:ext uri="{FF2B5EF4-FFF2-40B4-BE49-F238E27FC236}">
                  <a16:creationId xmlns:a16="http://schemas.microsoft.com/office/drawing/2014/main" id="{9CA97FFC-CDBE-244D-A003-136FE1650721}"/>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4" name="Picture 43" descr="es.png">
              <a:extLst>
                <a:ext uri="{FF2B5EF4-FFF2-40B4-BE49-F238E27FC236}">
                  <a16:creationId xmlns:a16="http://schemas.microsoft.com/office/drawing/2014/main" id="{B17730C2-E184-364B-A859-505111F77C2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5" name="Picture 44" descr="ee.png">
              <a:extLst>
                <a:ext uri="{FF2B5EF4-FFF2-40B4-BE49-F238E27FC236}">
                  <a16:creationId xmlns:a16="http://schemas.microsoft.com/office/drawing/2014/main" id="{CBEEBDC9-F82C-C542-968E-0699D48E991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6" name="Picture 45" descr="fi.png">
              <a:extLst>
                <a:ext uri="{FF2B5EF4-FFF2-40B4-BE49-F238E27FC236}">
                  <a16:creationId xmlns:a16="http://schemas.microsoft.com/office/drawing/2014/main" id="{656AADB3-0160-E246-91E9-6F14C35E375A}"/>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7" name="Picture 46" descr="fr.png">
              <a:extLst>
                <a:ext uri="{FF2B5EF4-FFF2-40B4-BE49-F238E27FC236}">
                  <a16:creationId xmlns:a16="http://schemas.microsoft.com/office/drawing/2014/main" id="{95815962-FBFF-4E43-90AF-A5552120649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48" name="Picture 47" descr="gr.png">
              <a:extLst>
                <a:ext uri="{FF2B5EF4-FFF2-40B4-BE49-F238E27FC236}">
                  <a16:creationId xmlns:a16="http://schemas.microsoft.com/office/drawing/2014/main" id="{21E1ADE8-7FBD-0646-A61B-CB9767EF32D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49" name="Picture 48" descr="hu.png">
              <a:extLst>
                <a:ext uri="{FF2B5EF4-FFF2-40B4-BE49-F238E27FC236}">
                  <a16:creationId xmlns:a16="http://schemas.microsoft.com/office/drawing/2014/main" id="{D8155EAB-1225-4049-8904-31D87A6B30F5}"/>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0" name="Picture 49" descr="ie.png">
              <a:extLst>
                <a:ext uri="{FF2B5EF4-FFF2-40B4-BE49-F238E27FC236}">
                  <a16:creationId xmlns:a16="http://schemas.microsoft.com/office/drawing/2014/main" id="{EF04B81C-2531-C14D-A87E-D44A15F47380}"/>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1" name="Picture 50" descr="it.png">
              <a:extLst>
                <a:ext uri="{FF2B5EF4-FFF2-40B4-BE49-F238E27FC236}">
                  <a16:creationId xmlns:a16="http://schemas.microsoft.com/office/drawing/2014/main" id="{95328A20-A885-4C43-A058-B369E1ADDA16}"/>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2" name="Picture 51" descr="lu.png">
              <a:extLst>
                <a:ext uri="{FF2B5EF4-FFF2-40B4-BE49-F238E27FC236}">
                  <a16:creationId xmlns:a16="http://schemas.microsoft.com/office/drawing/2014/main" id="{D3E97139-4C26-4E4D-A683-341E6639829D}"/>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3" name="Picture 52" descr="no.png">
              <a:extLst>
                <a:ext uri="{FF2B5EF4-FFF2-40B4-BE49-F238E27FC236}">
                  <a16:creationId xmlns:a16="http://schemas.microsoft.com/office/drawing/2014/main" id="{324D22DC-D816-1243-B082-8865DB19620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4" name="Picture 53" descr="nl.png">
              <a:extLst>
                <a:ext uri="{FF2B5EF4-FFF2-40B4-BE49-F238E27FC236}">
                  <a16:creationId xmlns:a16="http://schemas.microsoft.com/office/drawing/2014/main" id="{3D07C25D-2917-F84E-A8AC-12F4CD466850}"/>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5" name="Picture 54" descr="pl.png">
              <a:extLst>
                <a:ext uri="{FF2B5EF4-FFF2-40B4-BE49-F238E27FC236}">
                  <a16:creationId xmlns:a16="http://schemas.microsoft.com/office/drawing/2014/main" id="{B33D011E-EDFE-6C47-90B7-8E838D0A5970}"/>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6" name="Picture 55" descr="pt.png">
              <a:extLst>
                <a:ext uri="{FF2B5EF4-FFF2-40B4-BE49-F238E27FC236}">
                  <a16:creationId xmlns:a16="http://schemas.microsoft.com/office/drawing/2014/main" id="{E26A8BCE-FE5B-0B4B-97B7-B953C77F0FBD}"/>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7" name="Picture 56" descr="cz.png">
              <a:extLst>
                <a:ext uri="{FF2B5EF4-FFF2-40B4-BE49-F238E27FC236}">
                  <a16:creationId xmlns:a16="http://schemas.microsoft.com/office/drawing/2014/main" id="{EA3C71A0-92F6-5449-B7A5-EE98B2C610F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58" name="Picture 57" descr="ro.png">
              <a:extLst>
                <a:ext uri="{FF2B5EF4-FFF2-40B4-BE49-F238E27FC236}">
                  <a16:creationId xmlns:a16="http://schemas.microsoft.com/office/drawing/2014/main" id="{4B9F4E5B-7A64-F841-A279-D97A9EDF1F0F}"/>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59" name="Picture 58" descr="se.png">
              <a:extLst>
                <a:ext uri="{FF2B5EF4-FFF2-40B4-BE49-F238E27FC236}">
                  <a16:creationId xmlns:a16="http://schemas.microsoft.com/office/drawing/2014/main" id="{DDB1648C-F873-6749-A640-4082AF751D87}"/>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0" name="Picture 59" descr="ch.png">
              <a:extLst>
                <a:ext uri="{FF2B5EF4-FFF2-40B4-BE49-F238E27FC236}">
                  <a16:creationId xmlns:a16="http://schemas.microsoft.com/office/drawing/2014/main" id="{CDF58799-0634-5441-BED0-EA59E1AB37D8}"/>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61" name="Picture 60" descr="uk.png">
              <a:extLst>
                <a:ext uri="{FF2B5EF4-FFF2-40B4-BE49-F238E27FC236}">
                  <a16:creationId xmlns:a16="http://schemas.microsoft.com/office/drawing/2014/main" id="{98203A33-83F3-EF48-9824-219DF5D6937A}"/>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62" name="Picture 61">
              <a:extLst>
                <a:ext uri="{FF2B5EF4-FFF2-40B4-BE49-F238E27FC236}">
                  <a16:creationId xmlns:a16="http://schemas.microsoft.com/office/drawing/2014/main" id="{5AF3F362-335A-2842-8023-E7A6D384C6AB}"/>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64" name="Picture 63">
              <a:extLst>
                <a:ext uri="{FF2B5EF4-FFF2-40B4-BE49-F238E27FC236}">
                  <a16:creationId xmlns:a16="http://schemas.microsoft.com/office/drawing/2014/main" id="{4C4F2EF4-11EA-364F-BAF7-246B7CF1C816}"/>
                </a:ext>
              </a:extLst>
            </p:cNvPr>
            <p:cNvPicPr>
              <a:picLocks noChangeAspect="1"/>
            </p:cNvPicPr>
            <p:nvPr userDrawn="1"/>
          </p:nvPicPr>
          <p:blipFill>
            <a:blip r:embed="rId40"/>
            <a:stretch>
              <a:fillRect/>
            </a:stretch>
          </p:blipFill>
          <p:spPr>
            <a:xfrm>
              <a:off x="9768386" y="4469696"/>
              <a:ext cx="216000" cy="144000"/>
            </a:xfrm>
            <a:prstGeom prst="rect">
              <a:avLst/>
            </a:prstGeom>
          </p:spPr>
        </p:pic>
        <p:pic>
          <p:nvPicPr>
            <p:cNvPr id="65" name="Picture 64" descr="ca.png">
              <a:extLst>
                <a:ext uri="{FF2B5EF4-FFF2-40B4-BE49-F238E27FC236}">
                  <a16:creationId xmlns:a16="http://schemas.microsoft.com/office/drawing/2014/main" id="{DED3E4FD-F737-FA46-85D9-21C9604F0B66}"/>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66" name="Picture 65" descr="si.png">
              <a:extLst>
                <a:ext uri="{FF2B5EF4-FFF2-40B4-BE49-F238E27FC236}">
                  <a16:creationId xmlns:a16="http://schemas.microsoft.com/office/drawing/2014/main" id="{23F56142-1525-C14D-B747-95D034DF083C}"/>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68" name="Picture 67"/>
          <p:cNvPicPr>
            <a:picLocks/>
          </p:cNvPicPr>
          <p:nvPr userDrawn="1"/>
        </p:nvPicPr>
        <p:blipFill>
          <a:blip r:embed="rId43"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Tree>
    <p:extLst>
      <p:ext uri="{BB962C8B-B14F-4D97-AF65-F5344CB8AC3E}">
        <p14:creationId xmlns:p14="http://schemas.microsoft.com/office/powerpoint/2010/main" val="3659391583"/>
      </p:ext>
    </p:extLst>
  </p:cSld>
  <p:clrMap bg1="lt1" tx1="dk1" bg2="lt2" tx2="dk2" accent1="accent1" accent2="accent2" accent3="accent3" accent4="accent4" accent5="accent5" accent6="accent6" hlink="hlink" folHlink="folHlink"/>
  <p:sldLayoutIdLst>
    <p:sldLayoutId id="2147483976" r:id="rId1"/>
    <p:sldLayoutId id="2147483961" r:id="rId2"/>
    <p:sldLayoutId id="2147483962" r:id="rId3"/>
    <p:sldLayoutId id="2147483963" r:id="rId4"/>
    <p:sldLayoutId id="2147483964" r:id="rId5"/>
    <p:sldLayoutId id="2147483965" r:id="rId6"/>
    <p:sldLayoutId id="2147483972" r:id="rId7"/>
    <p:sldLayoutId id="2147483966" r:id="rId8"/>
    <p:sldLayoutId id="2147483967" r:id="rId9"/>
    <p:sldLayoutId id="2147483968" r:id="rId10"/>
    <p:sldLayoutId id="2147483969" r:id="rId11"/>
    <p:sldLayoutId id="2147483978" r:id="rId12"/>
    <p:sldLayoutId id="2147483980" r:id="rId13"/>
    <p:sldLayoutId id="2147483981" r:id="rId14"/>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974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cxnSp>
        <p:nvCxnSpPr>
          <p:cNvPr id="34" name="Straight Connector 64">
            <a:extLst>
              <a:ext uri="{FF2B5EF4-FFF2-40B4-BE49-F238E27FC236}">
                <a16:creationId xmlns:a16="http://schemas.microsoft.com/office/drawing/2014/main" id="{8F972EA9-1462-4B0E-A09A-25D9F39ABE44}"/>
              </a:ext>
            </a:extLst>
          </p:cNvPr>
          <p:cNvCxnSpPr>
            <a:cxnSpLocks/>
          </p:cNvCxnSpPr>
          <p:nvPr userDrawn="1"/>
        </p:nvCxnSpPr>
        <p:spPr>
          <a:xfrm>
            <a:off x="222041" y="6411947"/>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5217072E-26F2-4536-B7A4-4922A861E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71529" y="6578011"/>
            <a:ext cx="1641396" cy="113828"/>
          </a:xfrm>
          <a:prstGeom prst="rect">
            <a:avLst/>
          </a:prstGeom>
        </p:spPr>
      </p:pic>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59"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5" name="Text Box 34">
            <a:extLst>
              <a:ext uri="{FF2B5EF4-FFF2-40B4-BE49-F238E27FC236}">
                <a16:creationId xmlns:a16="http://schemas.microsoft.com/office/drawing/2014/main" id="{3DFCB740-7646-4EBC-AD20-3EBB6A01A799}"/>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8" name="Picture 37"/>
          <p:cNvPicPr>
            <a:picLocks/>
          </p:cNvPicPr>
          <p:nvPr userDrawn="1"/>
        </p:nvPicPr>
        <p:blipFill>
          <a:blip r:embed="rId4"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41" name="Picture 40">
            <a:extLst>
              <a:ext uri="{FF2B5EF4-FFF2-40B4-BE49-F238E27FC236}">
                <a16:creationId xmlns:a16="http://schemas.microsoft.com/office/drawing/2014/main" id="{4A98235A-908E-9E4D-97CE-A7BE035FCD9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42" name="Group 41">
            <a:extLst>
              <a:ext uri="{FF2B5EF4-FFF2-40B4-BE49-F238E27FC236}">
                <a16:creationId xmlns:a16="http://schemas.microsoft.com/office/drawing/2014/main" id="{9E72F4FA-AA84-3845-A45E-1DF449D7C0F2}"/>
              </a:ext>
            </a:extLst>
          </p:cNvPr>
          <p:cNvGrpSpPr/>
          <p:nvPr userDrawn="1"/>
        </p:nvGrpSpPr>
        <p:grpSpPr>
          <a:xfrm>
            <a:off x="226688" y="6569736"/>
            <a:ext cx="9628745" cy="144114"/>
            <a:chOff x="1076500" y="4469696"/>
            <a:chExt cx="9628745" cy="144114"/>
          </a:xfrm>
        </p:grpSpPr>
        <p:pic>
          <p:nvPicPr>
            <p:cNvPr id="43" name="Picture 42" descr="de.png">
              <a:extLst>
                <a:ext uri="{FF2B5EF4-FFF2-40B4-BE49-F238E27FC236}">
                  <a16:creationId xmlns:a16="http://schemas.microsoft.com/office/drawing/2014/main" id="{E044A2EC-38AD-874D-8B46-906925A6705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4" name="Picture 43" descr="at.png">
              <a:extLst>
                <a:ext uri="{FF2B5EF4-FFF2-40B4-BE49-F238E27FC236}">
                  <a16:creationId xmlns:a16="http://schemas.microsoft.com/office/drawing/2014/main" id="{C56C0BB1-C835-034A-8033-0886C0CAD1C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5" name="Picture 44" descr="be.png">
              <a:extLst>
                <a:ext uri="{FF2B5EF4-FFF2-40B4-BE49-F238E27FC236}">
                  <a16:creationId xmlns:a16="http://schemas.microsoft.com/office/drawing/2014/main" id="{0C76739E-E31E-2641-8E97-919E0DEBA26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6" name="Picture 45" descr="dk.png">
              <a:extLst>
                <a:ext uri="{FF2B5EF4-FFF2-40B4-BE49-F238E27FC236}">
                  <a16:creationId xmlns:a16="http://schemas.microsoft.com/office/drawing/2014/main" id="{9CA97FFC-CDBE-244D-A003-136FE1650721}"/>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7" name="Picture 46" descr="es.png">
              <a:extLst>
                <a:ext uri="{FF2B5EF4-FFF2-40B4-BE49-F238E27FC236}">
                  <a16:creationId xmlns:a16="http://schemas.microsoft.com/office/drawing/2014/main" id="{B17730C2-E184-364B-A859-505111F77C2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8" name="Picture 47" descr="ee.png">
              <a:extLst>
                <a:ext uri="{FF2B5EF4-FFF2-40B4-BE49-F238E27FC236}">
                  <a16:creationId xmlns:a16="http://schemas.microsoft.com/office/drawing/2014/main" id="{CBEEBDC9-F82C-C542-968E-0699D48E991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9" name="Picture 48" descr="fi.png">
              <a:extLst>
                <a:ext uri="{FF2B5EF4-FFF2-40B4-BE49-F238E27FC236}">
                  <a16:creationId xmlns:a16="http://schemas.microsoft.com/office/drawing/2014/main" id="{656AADB3-0160-E246-91E9-6F14C35E375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50" name="Picture 49" descr="fr.png">
              <a:extLst>
                <a:ext uri="{FF2B5EF4-FFF2-40B4-BE49-F238E27FC236}">
                  <a16:creationId xmlns:a16="http://schemas.microsoft.com/office/drawing/2014/main" id="{95815962-FBFF-4E43-90AF-A5552120649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1" name="Picture 50" descr="gr.png">
              <a:extLst>
                <a:ext uri="{FF2B5EF4-FFF2-40B4-BE49-F238E27FC236}">
                  <a16:creationId xmlns:a16="http://schemas.microsoft.com/office/drawing/2014/main" id="{21E1ADE8-7FBD-0646-A61B-CB9767EF32D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2" name="Picture 51" descr="hu.png">
              <a:extLst>
                <a:ext uri="{FF2B5EF4-FFF2-40B4-BE49-F238E27FC236}">
                  <a16:creationId xmlns:a16="http://schemas.microsoft.com/office/drawing/2014/main" id="{D8155EAB-1225-4049-8904-31D87A6B30F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3" name="Picture 52" descr="ie.png">
              <a:extLst>
                <a:ext uri="{FF2B5EF4-FFF2-40B4-BE49-F238E27FC236}">
                  <a16:creationId xmlns:a16="http://schemas.microsoft.com/office/drawing/2014/main" id="{EF04B81C-2531-C14D-A87E-D44A15F47380}"/>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4" name="Picture 53" descr="it.png">
              <a:extLst>
                <a:ext uri="{FF2B5EF4-FFF2-40B4-BE49-F238E27FC236}">
                  <a16:creationId xmlns:a16="http://schemas.microsoft.com/office/drawing/2014/main" id="{95328A20-A885-4C43-A058-B369E1ADDA1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5" name="Picture 54" descr="lu.png">
              <a:extLst>
                <a:ext uri="{FF2B5EF4-FFF2-40B4-BE49-F238E27FC236}">
                  <a16:creationId xmlns:a16="http://schemas.microsoft.com/office/drawing/2014/main" id="{D3E97139-4C26-4E4D-A683-341E6639829D}"/>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6" name="Picture 55" descr="no.png">
              <a:extLst>
                <a:ext uri="{FF2B5EF4-FFF2-40B4-BE49-F238E27FC236}">
                  <a16:creationId xmlns:a16="http://schemas.microsoft.com/office/drawing/2014/main" id="{324D22DC-D816-1243-B082-8865DB19620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7" name="Picture 56" descr="nl.png">
              <a:extLst>
                <a:ext uri="{FF2B5EF4-FFF2-40B4-BE49-F238E27FC236}">
                  <a16:creationId xmlns:a16="http://schemas.microsoft.com/office/drawing/2014/main" id="{3D07C25D-2917-F84E-A8AC-12F4CD46685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8" name="Picture 57" descr="pl.png">
              <a:extLst>
                <a:ext uri="{FF2B5EF4-FFF2-40B4-BE49-F238E27FC236}">
                  <a16:creationId xmlns:a16="http://schemas.microsoft.com/office/drawing/2014/main" id="{B33D011E-EDFE-6C47-90B7-8E838D0A597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9" name="Picture 58" descr="pt.png">
              <a:extLst>
                <a:ext uri="{FF2B5EF4-FFF2-40B4-BE49-F238E27FC236}">
                  <a16:creationId xmlns:a16="http://schemas.microsoft.com/office/drawing/2014/main" id="{E26A8BCE-FE5B-0B4B-97B7-B953C77F0FB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60" name="Picture 59" descr="cz.png">
              <a:extLst>
                <a:ext uri="{FF2B5EF4-FFF2-40B4-BE49-F238E27FC236}">
                  <a16:creationId xmlns:a16="http://schemas.microsoft.com/office/drawing/2014/main" id="{EA3C71A0-92F6-5449-B7A5-EE98B2C610FC}"/>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1" name="Picture 60" descr="ro.png">
              <a:extLst>
                <a:ext uri="{FF2B5EF4-FFF2-40B4-BE49-F238E27FC236}">
                  <a16:creationId xmlns:a16="http://schemas.microsoft.com/office/drawing/2014/main" id="{4B9F4E5B-7A64-F841-A279-D97A9EDF1F0F}"/>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2" name="Picture 61" descr="se.png">
              <a:extLst>
                <a:ext uri="{FF2B5EF4-FFF2-40B4-BE49-F238E27FC236}">
                  <a16:creationId xmlns:a16="http://schemas.microsoft.com/office/drawing/2014/main" id="{DDB1648C-F873-6749-A640-4082AF751D87}"/>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9" name="Picture 88" descr="ch.png">
              <a:extLst>
                <a:ext uri="{FF2B5EF4-FFF2-40B4-BE49-F238E27FC236}">
                  <a16:creationId xmlns:a16="http://schemas.microsoft.com/office/drawing/2014/main" id="{CDF58799-0634-5441-BED0-EA59E1AB37D8}"/>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90" name="Picture 89" descr="uk.png">
              <a:extLst>
                <a:ext uri="{FF2B5EF4-FFF2-40B4-BE49-F238E27FC236}">
                  <a16:creationId xmlns:a16="http://schemas.microsoft.com/office/drawing/2014/main" id="{98203A33-83F3-EF48-9824-219DF5D6937A}"/>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5AF3F362-335A-2842-8023-E7A6D384C6A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4C4F2EF4-11EA-364F-BAF7-246B7CF1C816}"/>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DED3E4FD-F737-FA46-85D9-21C9604F0B6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23F56142-1525-C14D-B747-95D034DF083C}"/>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4140336850"/>
      </p:ext>
    </p:extLst>
  </p:cSld>
  <p:clrMap bg1="lt1" tx1="dk1" bg2="lt2" tx2="dk2" accent1="accent1" accent2="accent2" accent3="accent3" accent4="accent4" accent5="accent5" accent6="accent6" hlink="hlink" folHlink="folHlink"/>
  <p:sldLayoutIdLst>
    <p:sldLayoutId id="2147483971" r:id="rId1"/>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3.tiff"/><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txBox="1">
            <a:spLocks noChangeArrowheads="1"/>
          </p:cNvSpPr>
          <p:nvPr/>
        </p:nvSpPr>
        <p:spPr bwMode="auto">
          <a:xfrm>
            <a:off x="219945" y="3399025"/>
            <a:ext cx="10563820" cy="56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02" tIns="44101" rIns="88202" bIns="44101" numCol="1" anchor="ctr" anchorCtr="0" compatLnSpc="1">
            <a:prstTxWarp prst="textNoShape">
              <a:avLst/>
            </a:prstTxWarp>
            <a:spAutoFit/>
          </a:bodyPr>
          <a:lstStyle/>
          <a:p>
            <a:pPr defTabSz="882030">
              <a:defRPr/>
            </a:pPr>
            <a:r>
              <a:rPr lang="en-GB" sz="3087" b="1" dirty="0">
                <a:solidFill>
                  <a:schemeClr val="bg1"/>
                </a:solidFill>
                <a:latin typeface="Arial" panose="020B0604020202020204" pitchFamily="34" charset="0"/>
                <a:ea typeface="+mj-ea"/>
                <a:cs typeface="Arial" panose="020B0604020202020204" pitchFamily="34" charset="0"/>
              </a:rPr>
              <a:t>Title of Pitch Presentation | Subtitle (if any)</a:t>
            </a:r>
          </a:p>
        </p:txBody>
      </p:sp>
      <p:sp>
        <p:nvSpPr>
          <p:cNvPr id="8" name="Text Box 25"/>
          <p:cNvSpPr txBox="1">
            <a:spLocks noChangeArrowheads="1"/>
          </p:cNvSpPr>
          <p:nvPr/>
        </p:nvSpPr>
        <p:spPr bwMode="auto">
          <a:xfrm>
            <a:off x="6915681" y="6034932"/>
            <a:ext cx="5123720" cy="276999"/>
          </a:xfrm>
          <a:prstGeom prst="rect">
            <a:avLst/>
          </a:prstGeom>
          <a:noFill/>
          <a:ln>
            <a:noFill/>
          </a:ln>
          <a:effectLst/>
        </p:spPr>
        <p:txBody>
          <a:bodyPr wrap="square">
            <a:spAutoFit/>
          </a:bodyPr>
          <a:lstStyle/>
          <a:p>
            <a:pPr algn="r">
              <a:spcBef>
                <a:spcPts val="0"/>
              </a:spcBef>
            </a:pPr>
            <a:r>
              <a:rPr lang="en-GB" sz="1200">
                <a:solidFill>
                  <a:schemeClr val="bg1"/>
                </a:solidFill>
                <a:latin typeface="Arial" panose="020B0604020202020204" pitchFamily="34" charset="0"/>
                <a:cs typeface="Arial" panose="020B0604020202020204" pitchFamily="34" charset="0"/>
              </a:rPr>
              <a:t>25-27/09/2024</a:t>
            </a:r>
          </a:p>
        </p:txBody>
      </p:sp>
      <p:sp>
        <p:nvSpPr>
          <p:cNvPr id="2" name="Text Box 99">
            <a:extLst>
              <a:ext uri="{FF2B5EF4-FFF2-40B4-BE49-F238E27FC236}">
                <a16:creationId xmlns:a16="http://schemas.microsoft.com/office/drawing/2014/main" id="{B06A49EE-0921-4A0E-99D9-29F5A2AC6E1F}"/>
              </a:ext>
            </a:extLst>
          </p:cNvPr>
          <p:cNvSpPr/>
          <p:nvPr/>
        </p:nvSpPr>
        <p:spPr>
          <a:xfrm>
            <a:off x="7288567" y="5740124"/>
            <a:ext cx="4750834"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200" b="1">
                <a:latin typeface="Arial" panose="020B0604020202020204" pitchFamily="34" charset="0"/>
                <a:cs typeface="Arial" panose="020B0604020202020204" pitchFamily="34" charset="0"/>
              </a:rPr>
              <a:t>SECESA 2024 | Session X</a:t>
            </a:r>
          </a:p>
        </p:txBody>
      </p:sp>
      <p:sp>
        <p:nvSpPr>
          <p:cNvPr id="5" name="Rectangle 19">
            <a:extLst>
              <a:ext uri="{FF2B5EF4-FFF2-40B4-BE49-F238E27FC236}">
                <a16:creationId xmlns:a16="http://schemas.microsoft.com/office/drawing/2014/main" id="{73F481FF-3F85-4459-B361-7EE12BC809C3}"/>
              </a:ext>
            </a:extLst>
          </p:cNvPr>
          <p:cNvSpPr txBox="1">
            <a:spLocks noChangeArrowheads="1"/>
          </p:cNvSpPr>
          <p:nvPr/>
        </p:nvSpPr>
        <p:spPr bwMode="auto">
          <a:xfrm>
            <a:off x="219945" y="4188972"/>
            <a:ext cx="7690068" cy="519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02" tIns="44101" rIns="88202" bIns="44101" numCol="1" anchor="ctr" anchorCtr="0" compatLnSpc="1">
            <a:prstTxWarp prst="textNoShape">
              <a:avLst/>
            </a:prstTxWarp>
            <a:spAutoFit/>
          </a:bodyPr>
          <a:lstStyle/>
          <a:p>
            <a:pPr defTabSz="882030">
              <a:defRPr/>
            </a:pPr>
            <a:r>
              <a:rPr lang="en-GB" sz="2800">
                <a:solidFill>
                  <a:schemeClr val="bg1"/>
                </a:solidFill>
                <a:latin typeface="Arial" panose="020B0604020202020204" pitchFamily="34" charset="0"/>
                <a:ea typeface="+mj-ea"/>
                <a:cs typeface="Arial" panose="020B0604020202020204" pitchFamily="34" charset="0"/>
              </a:rPr>
              <a:t>Author/Presenter, Affiliation</a:t>
            </a:r>
          </a:p>
        </p:txBody>
      </p:sp>
      <p:pic>
        <p:nvPicPr>
          <p:cNvPr id="14" name="Picture 13" descr="Logo&#10;&#10;Description automatically generated">
            <a:extLst>
              <a:ext uri="{FF2B5EF4-FFF2-40B4-BE49-F238E27FC236}">
                <a16:creationId xmlns:a16="http://schemas.microsoft.com/office/drawing/2014/main" id="{3ABEF569-682B-499C-8D3A-89370ABE06C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159" b="20553"/>
          <a:stretch/>
        </p:blipFill>
        <p:spPr>
          <a:xfrm>
            <a:off x="9954786" y="4362943"/>
            <a:ext cx="2171700" cy="1299414"/>
          </a:xfrm>
          <a:prstGeom prst="rect">
            <a:avLst/>
          </a:prstGeom>
        </p:spPr>
      </p:pic>
      <p:pic>
        <p:nvPicPr>
          <p:cNvPr id="16" name="Picture 15">
            <a:extLst>
              <a:ext uri="{FF2B5EF4-FFF2-40B4-BE49-F238E27FC236}">
                <a16:creationId xmlns:a16="http://schemas.microsoft.com/office/drawing/2014/main" id="{D70F67D7-B449-41C5-BE3C-0BF4E298F118}"/>
              </a:ext>
            </a:extLst>
          </p:cNvPr>
          <p:cNvPicPr>
            <a:picLocks noChangeAspect="1"/>
          </p:cNvPicPr>
          <p:nvPr/>
        </p:nvPicPr>
        <p:blipFill>
          <a:blip r:embed="rId4"/>
          <a:stretch>
            <a:fillRect/>
          </a:stretch>
        </p:blipFill>
        <p:spPr>
          <a:xfrm>
            <a:off x="131974" y="6235921"/>
            <a:ext cx="2876685" cy="152020"/>
          </a:xfrm>
          <a:prstGeom prst="rect">
            <a:avLst/>
          </a:prstGeom>
        </p:spPr>
      </p:pic>
      <p:pic>
        <p:nvPicPr>
          <p:cNvPr id="9" name="Picture 8" descr="Logo&#10;&#10;Description automatically generated">
            <a:extLst>
              <a:ext uri="{FF2B5EF4-FFF2-40B4-BE49-F238E27FC236}">
                <a16:creationId xmlns:a16="http://schemas.microsoft.com/office/drawing/2014/main" id="{B2D63976-3F49-4DD6-8537-F5ECCB830151}"/>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10965738" y="859471"/>
            <a:ext cx="1000988" cy="3739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 calcmode="lin" valueType="num">
                                      <p:cBhvr additive="base">
                                        <p:cTn id="15"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8" decel="10000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1000" fill="hold"/>
                                        <p:tgtEl>
                                          <p:spTgt spid="5"/>
                                        </p:tgtEl>
                                        <p:attrNameLst>
                                          <p:attrName>ppt_x</p:attrName>
                                        </p:attrNameLst>
                                      </p:cBhvr>
                                      <p:tavLst>
                                        <p:tav tm="0">
                                          <p:val>
                                            <p:strVal val="0-#ppt_w/2"/>
                                          </p:val>
                                        </p:tav>
                                        <p:tav tm="100000">
                                          <p:val>
                                            <p:strVal val="#ppt_x"/>
                                          </p:val>
                                        </p:tav>
                                      </p:tavLst>
                                    </p:anim>
                                    <p:anim calcmode="lin" valueType="num">
                                      <p:cBhvr additive="base">
                                        <p:cTn id="21"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build="allAtOnce"/>
      <p:bldP spid="2" grpId="0" build="allAtOnce"/>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Message from the Organisers</a:t>
            </a:r>
            <a:endParaRPr lang="en-GB"/>
          </a:p>
        </p:txBody>
      </p:sp>
      <p:sp>
        <p:nvSpPr>
          <p:cNvPr id="12" name="Content Placeholder 2">
            <a:extLst>
              <a:ext uri="{FF2B5EF4-FFF2-40B4-BE49-F238E27FC236}">
                <a16:creationId xmlns:a16="http://schemas.microsoft.com/office/drawing/2014/main" id="{567138AB-8F46-4728-9F8C-177BEC750EC8}"/>
              </a:ext>
            </a:extLst>
          </p:cNvPr>
          <p:cNvSpPr>
            <a:spLocks noGrp="1"/>
          </p:cNvSpPr>
          <p:nvPr>
            <p:ph idx="1"/>
          </p:nvPr>
        </p:nvSpPr>
        <p:spPr>
          <a:xfrm>
            <a:off x="461618" y="1264543"/>
            <a:ext cx="11764800" cy="439611"/>
          </a:xfrm>
        </p:spPr>
        <p:txBody>
          <a:bodyPr/>
          <a:lstStyle/>
          <a:p>
            <a:pPr algn="just"/>
            <a:r>
              <a:rPr lang="en-GB" b="1">
                <a:solidFill>
                  <a:schemeClr val="tx1"/>
                </a:solidFill>
              </a:rPr>
              <a:t>Dear SECESA Author,</a:t>
            </a:r>
          </a:p>
        </p:txBody>
      </p:sp>
      <p:pic>
        <p:nvPicPr>
          <p:cNvPr id="17" name="Picture 16" descr="Logo&#10;&#10;Description automatically generated">
            <a:extLst>
              <a:ext uri="{FF2B5EF4-FFF2-40B4-BE49-F238E27FC236}">
                <a16:creationId xmlns:a16="http://schemas.microsoft.com/office/drawing/2014/main" id="{5E4607E2-04D7-48F1-88F0-6CB52720E2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159" b="16533"/>
          <a:stretch/>
        </p:blipFill>
        <p:spPr>
          <a:xfrm>
            <a:off x="10230461" y="5042649"/>
            <a:ext cx="1790164" cy="1125325"/>
          </a:xfrm>
          <a:prstGeom prst="rect">
            <a:avLst/>
          </a:prstGeom>
        </p:spPr>
      </p:pic>
      <p:graphicFrame>
        <p:nvGraphicFramePr>
          <p:cNvPr id="14" name="Diagram 13">
            <a:extLst>
              <a:ext uri="{FF2B5EF4-FFF2-40B4-BE49-F238E27FC236}">
                <a16:creationId xmlns:a16="http://schemas.microsoft.com/office/drawing/2014/main" id="{54B45BC4-35C6-4B7E-AD10-730D00DEFB9C}"/>
              </a:ext>
            </a:extLst>
          </p:cNvPr>
          <p:cNvGraphicFramePr/>
          <p:nvPr>
            <p:extLst>
              <p:ext uri="{D42A27DB-BD31-4B8C-83A1-F6EECF244321}">
                <p14:modId xmlns:p14="http://schemas.microsoft.com/office/powerpoint/2010/main" val="668063221"/>
              </p:ext>
            </p:extLst>
          </p:nvPr>
        </p:nvGraphicFramePr>
        <p:xfrm>
          <a:off x="550685" y="1772146"/>
          <a:ext cx="10879546" cy="31729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Content Placeholder 2">
            <a:extLst>
              <a:ext uri="{FF2B5EF4-FFF2-40B4-BE49-F238E27FC236}">
                <a16:creationId xmlns:a16="http://schemas.microsoft.com/office/drawing/2014/main" id="{509CC988-DFBD-4EE1-B641-A97383926858}"/>
              </a:ext>
            </a:extLst>
          </p:cNvPr>
          <p:cNvSpPr txBox="1">
            <a:spLocks/>
          </p:cNvSpPr>
          <p:nvPr/>
        </p:nvSpPr>
        <p:spPr bwMode="auto">
          <a:xfrm>
            <a:off x="572664" y="5111377"/>
            <a:ext cx="11503799" cy="348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800">
                <a:solidFill>
                  <a:srgbClr val="8197A6"/>
                </a:solidFill>
                <a:latin typeface="Arial" panose="020B0604020202020204" pitchFamily="34" charset="0"/>
                <a:ea typeface="+mn-ea"/>
                <a:cs typeface="Arial" panose="020B0604020202020204" pitchFamily="34" charset="0"/>
              </a:defRPr>
            </a:lvl1pPr>
            <a:lvl2pPr marL="781326" indent="0" algn="l" rtl="0" eaLnBrk="1" fontAlgn="base" hangingPunct="1">
              <a:lnSpc>
                <a:spcPct val="119000"/>
              </a:lnSpc>
              <a:spcBef>
                <a:spcPct val="20000"/>
              </a:spcBef>
              <a:spcAft>
                <a:spcPct val="0"/>
              </a:spcAft>
              <a:buClr>
                <a:schemeClr val="accent1"/>
              </a:buClr>
              <a:buFont typeface="Verdana" pitchFamily="34" charset="0"/>
              <a:buNone/>
              <a:defRPr lang="en-GB" sz="1800">
                <a:solidFill>
                  <a:srgbClr val="8197A6"/>
                </a:solidFill>
                <a:latin typeface="Arial" panose="020B0604020202020204" pitchFamily="34" charset="0"/>
                <a:ea typeface="+mn-ea"/>
                <a:cs typeface="Arial" panose="020B0604020202020204" pitchFamily="34" charset="0"/>
              </a:defRPr>
            </a:lvl2pPr>
            <a:lvl3pPr marL="1357771" indent="0" algn="l" rtl="0" eaLnBrk="1" fontAlgn="base" hangingPunct="1">
              <a:lnSpc>
                <a:spcPct val="119000"/>
              </a:lnSpc>
              <a:spcBef>
                <a:spcPct val="20000"/>
              </a:spcBef>
              <a:spcAft>
                <a:spcPct val="0"/>
              </a:spcAft>
              <a:buClr>
                <a:schemeClr val="accent1"/>
              </a:buClr>
              <a:buFont typeface="Verdana" pitchFamily="34" charset="0"/>
              <a:buNone/>
              <a:defRPr lang="en-GB" sz="1800">
                <a:solidFill>
                  <a:srgbClr val="8197A6"/>
                </a:solidFill>
                <a:latin typeface="Arial" panose="020B0604020202020204" pitchFamily="34" charset="0"/>
                <a:ea typeface="+mn-ea"/>
                <a:cs typeface="Arial" panose="020B0604020202020204" pitchFamily="34" charset="0"/>
              </a:defRPr>
            </a:lvl3pPr>
            <a:lvl4pPr marL="1934216" indent="0" algn="l" rtl="0" eaLnBrk="1" fontAlgn="base" hangingPunct="1">
              <a:lnSpc>
                <a:spcPct val="119000"/>
              </a:lnSpc>
              <a:spcBef>
                <a:spcPct val="20000"/>
              </a:spcBef>
              <a:spcAft>
                <a:spcPct val="0"/>
              </a:spcAft>
              <a:buClr>
                <a:schemeClr val="accent1"/>
              </a:buClr>
              <a:buFont typeface="Verdana" pitchFamily="34" charset="0"/>
              <a:buNone/>
              <a:defRPr lang="en-GB" sz="1800">
                <a:solidFill>
                  <a:srgbClr val="8197A6"/>
                </a:solidFill>
                <a:latin typeface="Arial" panose="020B0604020202020204" pitchFamily="34" charset="0"/>
                <a:ea typeface="+mn-ea"/>
                <a:cs typeface="Arial" panose="020B0604020202020204" pitchFamily="34" charset="0"/>
              </a:defRPr>
            </a:lvl4pPr>
            <a:lvl5pPr marL="2510661" indent="0" algn="l" rtl="0" eaLnBrk="1" fontAlgn="base" hangingPunct="1">
              <a:lnSpc>
                <a:spcPct val="119000"/>
              </a:lnSpc>
              <a:spcBef>
                <a:spcPct val="20000"/>
              </a:spcBef>
              <a:spcAft>
                <a:spcPct val="0"/>
              </a:spcAft>
              <a:buClr>
                <a:schemeClr val="accent1"/>
              </a:buClr>
              <a:buFont typeface="Verdana" pitchFamily="34" charset="0"/>
              <a:buNone/>
              <a:defRPr lang="en-GB" sz="180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algn="just"/>
            <a:r>
              <a:rPr lang="en-GB" b="1" kern="0">
                <a:solidFill>
                  <a:schemeClr val="tx1"/>
                </a:solidFill>
              </a:rPr>
              <a:t>Thank you for your collaboration to make the event a success!</a:t>
            </a:r>
          </a:p>
          <a:p>
            <a:pPr algn="just"/>
            <a:endParaRPr lang="en-GB" kern="0"/>
          </a:p>
        </p:txBody>
      </p:sp>
      <p:sp>
        <p:nvSpPr>
          <p:cNvPr id="3" name="Text Box 99">
            <a:extLst>
              <a:ext uri="{FF2B5EF4-FFF2-40B4-BE49-F238E27FC236}">
                <a16:creationId xmlns:a16="http://schemas.microsoft.com/office/drawing/2014/main" id="{04131959-3709-A013-3795-D01ACF72B0D4}"/>
              </a:ext>
            </a:extLst>
          </p:cNvPr>
          <p:cNvSpPr/>
          <p:nvPr/>
        </p:nvSpPr>
        <p:spPr>
          <a:xfrm>
            <a:off x="8855978" y="6101820"/>
            <a:ext cx="3164647"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200">
                <a:latin typeface="Arial" panose="020B0604020202020204" pitchFamily="34" charset="0"/>
                <a:cs typeface="Arial" panose="020B0604020202020204" pitchFamily="34" charset="0"/>
              </a:rPr>
              <a:t>SECESA 2024 | Session X | </a:t>
            </a:r>
            <a:r>
              <a:rPr lang="en-GB" sz="1200">
                <a:solidFill>
                  <a:schemeClr val="bg1"/>
                </a:solidFill>
                <a:latin typeface="Arial" panose="020B0604020202020204" pitchFamily="34" charset="0"/>
                <a:cs typeface="Arial" panose="020B0604020202020204" pitchFamily="34" charset="0"/>
              </a:rPr>
              <a:t>25-27/09/2024</a:t>
            </a:r>
          </a:p>
        </p:txBody>
      </p:sp>
      <p:sp>
        <p:nvSpPr>
          <p:cNvPr id="4" name="TextBox 3">
            <a:extLst>
              <a:ext uri="{FF2B5EF4-FFF2-40B4-BE49-F238E27FC236}">
                <a16:creationId xmlns:a16="http://schemas.microsoft.com/office/drawing/2014/main" id="{0D5ED506-0D98-7DEE-0028-4D5DA4865613}"/>
              </a:ext>
            </a:extLst>
          </p:cNvPr>
          <p:cNvSpPr txBox="1"/>
          <p:nvPr/>
        </p:nvSpPr>
        <p:spPr>
          <a:xfrm>
            <a:off x="3590320" y="5894867"/>
            <a:ext cx="4876783" cy="369332"/>
          </a:xfrm>
          <a:prstGeom prst="rect">
            <a:avLst/>
          </a:prstGeom>
          <a:noFill/>
        </p:spPr>
        <p:txBody>
          <a:bodyPr wrap="none" rtlCol="0">
            <a:spAutoFit/>
          </a:bodyPr>
          <a:lstStyle/>
          <a:p>
            <a:pPr algn="ctr"/>
            <a:r>
              <a:rPr lang="en-GB" b="1">
                <a:ln w="6600">
                  <a:solidFill>
                    <a:schemeClr val="accent2"/>
                  </a:solidFill>
                  <a:prstDash val="solid"/>
                </a:ln>
                <a:solidFill>
                  <a:srgbClr val="FFFFFF"/>
                </a:solidFill>
                <a:effectLst>
                  <a:outerShdw dist="38100" dir="2700000" algn="tl" rotWithShape="0">
                    <a:schemeClr val="accent2"/>
                  </a:outerShdw>
                </a:effectLst>
                <a:latin typeface="Tw Cen MT Condensed Extra Bold" panose="020B0803020202020204" pitchFamily="34" charset="0"/>
              </a:rPr>
              <a:t>Please Remove this page from your final set of slides </a:t>
            </a:r>
          </a:p>
        </p:txBody>
      </p:sp>
    </p:spTree>
    <p:extLst>
      <p:ext uri="{BB962C8B-B14F-4D97-AF65-F5344CB8AC3E}">
        <p14:creationId xmlns:p14="http://schemas.microsoft.com/office/powerpoint/2010/main" val="185021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Pitch Presentation: Recommended Structure</a:t>
            </a:r>
            <a:endParaRPr lang="en-GB" dirty="0"/>
          </a:p>
        </p:txBody>
      </p:sp>
      <p:sp>
        <p:nvSpPr>
          <p:cNvPr id="18" name="Rectangle 17">
            <a:extLst>
              <a:ext uri="{FF2B5EF4-FFF2-40B4-BE49-F238E27FC236}">
                <a16:creationId xmlns:a16="http://schemas.microsoft.com/office/drawing/2014/main" id="{ECEE5CB8-40E4-456C-8002-2F40CA02C0FC}"/>
              </a:ext>
            </a:extLst>
          </p:cNvPr>
          <p:cNvSpPr/>
          <p:nvPr/>
        </p:nvSpPr>
        <p:spPr>
          <a:xfrm>
            <a:off x="216000" y="915066"/>
            <a:ext cx="11625424" cy="1051408"/>
          </a:xfrm>
          <a:prstGeom prst="rect">
            <a:avLst/>
          </a:prstGeom>
          <a:noFill/>
          <a:ln>
            <a:noFill/>
          </a:ln>
        </p:spPr>
        <p:txBody>
          <a:bodyPr vert="horz" wrap="square" lIns="121920" tIns="60960" rIns="121920" bIns="60960" numCol="1" anchor="t" anchorCtr="0" compatLnSpc="1">
            <a:prstTxWarp prst="textNoShape">
              <a:avLst/>
            </a:prstTxWarp>
          </a:bodyPr>
          <a:lstStyle/>
          <a:p>
            <a:pPr indent="-456565">
              <a:lnSpc>
                <a:spcPct val="119000"/>
              </a:lnSpc>
              <a:spcBef>
                <a:spcPct val="20000"/>
              </a:spcBef>
              <a:buClr>
                <a:schemeClr val="accent1"/>
              </a:buClr>
            </a:pPr>
            <a:r>
              <a:rPr lang="en-US" dirty="0">
                <a:latin typeface="+mj-lt"/>
                <a:cs typeface="Verdana"/>
              </a:rPr>
              <a:t>Presented below is a breakdown of the </a:t>
            </a:r>
            <a:r>
              <a:rPr lang="en-US" b="1" dirty="0">
                <a:solidFill>
                  <a:schemeClr val="accent3"/>
                </a:solidFill>
                <a:latin typeface="+mj-lt"/>
                <a:cs typeface="Verdana"/>
              </a:rPr>
              <a:t>required structure </a:t>
            </a:r>
            <a:r>
              <a:rPr lang="en-US" dirty="0">
                <a:latin typeface="+mj-lt"/>
                <a:cs typeface="Verdana"/>
              </a:rPr>
              <a:t>for your </a:t>
            </a:r>
            <a:r>
              <a:rPr lang="en-US" b="1" dirty="0">
                <a:solidFill>
                  <a:schemeClr val="accent3"/>
                </a:solidFill>
                <a:latin typeface="+mj-lt"/>
                <a:cs typeface="Verdana"/>
              </a:rPr>
              <a:t>SECESA 2024 </a:t>
            </a:r>
            <a:r>
              <a:rPr lang="en-US" dirty="0">
                <a:latin typeface="+mj-lt"/>
                <a:cs typeface="Verdana"/>
              </a:rPr>
              <a:t>pitch presentation.</a:t>
            </a:r>
            <a:endParaRPr lang="en-US"/>
          </a:p>
          <a:p>
            <a:pPr>
              <a:lnSpc>
                <a:spcPct val="119000"/>
              </a:lnSpc>
              <a:spcBef>
                <a:spcPct val="20000"/>
              </a:spcBef>
              <a:buClr>
                <a:schemeClr val="accent1"/>
              </a:buClr>
            </a:pPr>
            <a:br>
              <a:rPr lang="en-US" sz="1000" dirty="0">
                <a:latin typeface="+mj-lt"/>
                <a:cs typeface="Verdana"/>
              </a:rPr>
            </a:br>
            <a:r>
              <a:rPr lang="en-US" dirty="0">
                <a:latin typeface="+mj-lt"/>
                <a:cs typeface="Verdana"/>
              </a:rPr>
              <a:t>Happy Storytelling!</a:t>
            </a:r>
            <a:endParaRPr lang="de-DE" dirty="0">
              <a:latin typeface="+mj-lt"/>
              <a:cs typeface="Verdana"/>
            </a:endParaRPr>
          </a:p>
        </p:txBody>
      </p:sp>
      <p:cxnSp>
        <p:nvCxnSpPr>
          <p:cNvPr id="5" name="Straight Connector 4">
            <a:extLst>
              <a:ext uri="{FF2B5EF4-FFF2-40B4-BE49-F238E27FC236}">
                <a16:creationId xmlns:a16="http://schemas.microsoft.com/office/drawing/2014/main" id="{F007F312-543D-461A-AFAE-3C5DE73DE339}"/>
              </a:ext>
            </a:extLst>
          </p:cNvPr>
          <p:cNvCxnSpPr>
            <a:cxnSpLocks/>
          </p:cNvCxnSpPr>
          <p:nvPr/>
        </p:nvCxnSpPr>
        <p:spPr>
          <a:xfrm>
            <a:off x="216000" y="1406770"/>
            <a:ext cx="3182815" cy="0"/>
          </a:xfrm>
          <a:prstGeom prst="line">
            <a:avLst/>
          </a:prstGeom>
          <a:ln w="12700">
            <a:gradFill>
              <a:gsLst>
                <a:gs pos="0">
                  <a:schemeClr val="accent3">
                    <a:lumMod val="60000"/>
                    <a:lumOff val="40000"/>
                  </a:schemeClr>
                </a:gs>
                <a:gs pos="74000">
                  <a:schemeClr val="accent3"/>
                </a:gs>
                <a:gs pos="83000">
                  <a:schemeClr val="accent3">
                    <a:lumMod val="75000"/>
                  </a:schemeClr>
                </a:gs>
                <a:gs pos="100000">
                  <a:schemeClr val="accent3">
                    <a:lumMod val="50000"/>
                  </a:schemeClr>
                </a:gs>
              </a:gsLst>
              <a:lin ang="5400000" scaled="1"/>
            </a:gradFill>
          </a:ln>
        </p:spPr>
        <p:style>
          <a:lnRef idx="1">
            <a:schemeClr val="accent3"/>
          </a:lnRef>
          <a:fillRef idx="0">
            <a:schemeClr val="accent3"/>
          </a:fillRef>
          <a:effectRef idx="0">
            <a:schemeClr val="accent3"/>
          </a:effectRef>
          <a:fontRef idx="minor">
            <a:schemeClr val="tx1"/>
          </a:fontRef>
        </p:style>
      </p:cxnSp>
      <p:pic>
        <p:nvPicPr>
          <p:cNvPr id="24" name="Picture 23" descr="Logo&#10;&#10;Description automatically generated">
            <a:extLst>
              <a:ext uri="{FF2B5EF4-FFF2-40B4-BE49-F238E27FC236}">
                <a16:creationId xmlns:a16="http://schemas.microsoft.com/office/drawing/2014/main" id="{02101633-1B39-4B0C-8090-6B6347EB6A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159" b="16533"/>
          <a:stretch/>
        </p:blipFill>
        <p:spPr>
          <a:xfrm>
            <a:off x="10230461" y="5042649"/>
            <a:ext cx="1790164" cy="1125325"/>
          </a:xfrm>
          <a:prstGeom prst="rect">
            <a:avLst/>
          </a:prstGeom>
        </p:spPr>
      </p:pic>
      <p:sp>
        <p:nvSpPr>
          <p:cNvPr id="28" name="Text Box 99">
            <a:extLst>
              <a:ext uri="{FF2B5EF4-FFF2-40B4-BE49-F238E27FC236}">
                <a16:creationId xmlns:a16="http://schemas.microsoft.com/office/drawing/2014/main" id="{06AD723A-E3D1-4E68-98D3-B54867499EDC}"/>
              </a:ext>
            </a:extLst>
          </p:cNvPr>
          <p:cNvSpPr/>
          <p:nvPr/>
        </p:nvSpPr>
        <p:spPr>
          <a:xfrm>
            <a:off x="8855978" y="6101820"/>
            <a:ext cx="3164647"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200">
                <a:latin typeface="Arial" panose="020B0604020202020204" pitchFamily="34" charset="0"/>
                <a:cs typeface="Arial" panose="020B0604020202020204" pitchFamily="34" charset="0"/>
              </a:rPr>
              <a:t>SECESA 2024 | Session X | </a:t>
            </a:r>
            <a:r>
              <a:rPr lang="en-GB" sz="1200">
                <a:solidFill>
                  <a:schemeClr val="bg1"/>
                </a:solidFill>
                <a:latin typeface="Arial" panose="020B0604020202020204" pitchFamily="34" charset="0"/>
                <a:cs typeface="Arial" panose="020B0604020202020204" pitchFamily="34" charset="0"/>
              </a:rPr>
              <a:t>25-27/09/2024</a:t>
            </a:r>
          </a:p>
        </p:txBody>
      </p:sp>
      <p:sp>
        <p:nvSpPr>
          <p:cNvPr id="4" name="TextBox 3">
            <a:extLst>
              <a:ext uri="{FF2B5EF4-FFF2-40B4-BE49-F238E27FC236}">
                <a16:creationId xmlns:a16="http://schemas.microsoft.com/office/drawing/2014/main" id="{DBEC7C9F-4FF9-8A6B-E25B-DC5B50D36FAA}"/>
              </a:ext>
            </a:extLst>
          </p:cNvPr>
          <p:cNvSpPr txBox="1"/>
          <p:nvPr/>
        </p:nvSpPr>
        <p:spPr>
          <a:xfrm>
            <a:off x="3590320" y="5894867"/>
            <a:ext cx="4876783" cy="369332"/>
          </a:xfrm>
          <a:prstGeom prst="rect">
            <a:avLst/>
          </a:prstGeom>
          <a:noFill/>
        </p:spPr>
        <p:txBody>
          <a:bodyPr wrap="none" rtlCol="0">
            <a:spAutoFit/>
          </a:bodyPr>
          <a:lstStyle/>
          <a:p>
            <a:pPr algn="ctr"/>
            <a:r>
              <a:rPr lang="en-GB" b="1">
                <a:ln w="6600">
                  <a:solidFill>
                    <a:schemeClr val="accent2"/>
                  </a:solidFill>
                  <a:prstDash val="solid"/>
                </a:ln>
                <a:solidFill>
                  <a:srgbClr val="FFFFFF"/>
                </a:solidFill>
                <a:effectLst>
                  <a:outerShdw dist="38100" dir="2700000" algn="tl" rotWithShape="0">
                    <a:schemeClr val="accent2"/>
                  </a:outerShdw>
                </a:effectLst>
                <a:latin typeface="Tw Cen MT Condensed Extra Bold" panose="020B0803020202020204" pitchFamily="34" charset="0"/>
              </a:rPr>
              <a:t>Please Remove this page from your final set of slides </a:t>
            </a:r>
          </a:p>
        </p:txBody>
      </p:sp>
      <p:sp>
        <p:nvSpPr>
          <p:cNvPr id="6" name="Content Placeholder 5">
            <a:extLst>
              <a:ext uri="{FF2B5EF4-FFF2-40B4-BE49-F238E27FC236}">
                <a16:creationId xmlns:a16="http://schemas.microsoft.com/office/drawing/2014/main" id="{AA3FF55E-5146-8687-3B7C-B45AAFEB6831}"/>
              </a:ext>
            </a:extLst>
          </p:cNvPr>
          <p:cNvSpPr>
            <a:spLocks noGrp="1"/>
          </p:cNvSpPr>
          <p:nvPr>
            <p:ph idx="1"/>
          </p:nvPr>
        </p:nvSpPr>
        <p:spPr>
          <a:xfrm>
            <a:off x="2051222" y="1898475"/>
            <a:ext cx="8779475" cy="3940093"/>
          </a:xfrm>
        </p:spPr>
        <p:txBody>
          <a:bodyPr/>
          <a:lstStyle/>
          <a:p>
            <a:r>
              <a:rPr lang="en-GB" sz="1400" b="1" kern="1200" dirty="0">
                <a:solidFill>
                  <a:srgbClr val="FFC000"/>
                </a:solidFill>
                <a:latin typeface="Arial" panose="020B0604020202020204"/>
                <a:cs typeface="+mn-cs"/>
              </a:rPr>
              <a:t>[30 seconds]</a:t>
            </a:r>
          </a:p>
          <a:p>
            <a:pPr lvl="1"/>
            <a:r>
              <a:rPr lang="en-GB" sz="1200" b="1" dirty="0"/>
              <a:t>I am </a:t>
            </a:r>
            <a:r>
              <a:rPr lang="en-GB" sz="1200" dirty="0"/>
              <a:t>(NAME, LAST NAME)</a:t>
            </a:r>
          </a:p>
          <a:p>
            <a:pPr lvl="1"/>
            <a:r>
              <a:rPr lang="en-GB" sz="1200" b="1" dirty="0"/>
              <a:t>I work for </a:t>
            </a:r>
            <a:r>
              <a:rPr lang="en-GB" sz="1200" dirty="0"/>
              <a:t>(ENTITY/COMPANY NAME)</a:t>
            </a:r>
          </a:p>
          <a:p>
            <a:r>
              <a:rPr lang="en-GB" sz="1400" b="1" kern="1200" dirty="0">
                <a:solidFill>
                  <a:srgbClr val="FFC000"/>
                </a:solidFill>
                <a:latin typeface="Arial" panose="020B0604020202020204"/>
                <a:cs typeface="+mn-cs"/>
              </a:rPr>
              <a:t>[30 seconds]</a:t>
            </a:r>
          </a:p>
          <a:p>
            <a:pPr lvl="1"/>
            <a:r>
              <a:rPr lang="en-GB" sz="1200" b="1" dirty="0"/>
              <a:t>Our work/product is </a:t>
            </a:r>
            <a:r>
              <a:rPr lang="en-GB" sz="1200" dirty="0"/>
              <a:t>(NEW PRODUCT/WORK CATEGORY/DESCRIPTION)</a:t>
            </a:r>
          </a:p>
          <a:p>
            <a:pPr lvl="1"/>
            <a:r>
              <a:rPr lang="en-GB" sz="1200" b="1" dirty="0"/>
              <a:t>That</a:t>
            </a:r>
            <a:r>
              <a:rPr lang="en-GB" sz="1200" dirty="0"/>
              <a:t> (BENEFIT FOR THE CUSTOMER)</a:t>
            </a:r>
          </a:p>
          <a:p>
            <a:pPr lvl="1"/>
            <a:r>
              <a:rPr lang="en-GB" sz="1200" b="1" dirty="0"/>
              <a:t>For</a:t>
            </a:r>
            <a:r>
              <a:rPr lang="en-GB" sz="1200" dirty="0"/>
              <a:t> (TARGET CUSTOMER)</a:t>
            </a:r>
          </a:p>
          <a:p>
            <a:pPr lvl="1"/>
            <a:r>
              <a:rPr lang="en-GB" sz="1200" b="1" dirty="0"/>
              <a:t>Who</a:t>
            </a:r>
            <a:r>
              <a:rPr lang="en-GB" sz="1200" dirty="0"/>
              <a:t> (DISSATISFACTION WITH AVAILABLE SOLUTIONS)</a:t>
            </a:r>
          </a:p>
          <a:p>
            <a:r>
              <a:rPr lang="en-GB" sz="1400" b="1" kern="1200" dirty="0">
                <a:solidFill>
                  <a:srgbClr val="FFC000"/>
                </a:solidFill>
                <a:latin typeface="Arial" panose="020B0604020202020204"/>
                <a:cs typeface="+mn-cs"/>
              </a:rPr>
              <a:t>[60 seconds]</a:t>
            </a:r>
          </a:p>
          <a:p>
            <a:pPr lvl="1"/>
            <a:r>
              <a:rPr lang="en-GB" sz="1200" b="1" dirty="0"/>
              <a:t>Unlike</a:t>
            </a:r>
            <a:r>
              <a:rPr lang="en-GB" sz="1200" dirty="0"/>
              <a:t> (ALTERNATIVE SOLUTIONS)</a:t>
            </a:r>
          </a:p>
          <a:p>
            <a:pPr lvl="1"/>
            <a:r>
              <a:rPr lang="en-GB" sz="1200" b="1" dirty="0"/>
              <a:t>Our product </a:t>
            </a:r>
            <a:r>
              <a:rPr lang="en-GB" sz="1200" dirty="0"/>
              <a:t>(HOW IT SOLVES NEED BETTER THAN ALTERNATIVE)</a:t>
            </a:r>
          </a:p>
          <a:p>
            <a:r>
              <a:rPr lang="en-GB" sz="1400" b="1" kern="1200" dirty="0">
                <a:solidFill>
                  <a:srgbClr val="FFC000"/>
                </a:solidFill>
                <a:latin typeface="Arial" panose="020B0604020202020204"/>
                <a:cs typeface="+mn-cs"/>
              </a:rPr>
              <a:t>[30 seconds]</a:t>
            </a:r>
          </a:p>
          <a:p>
            <a:pPr lvl="1"/>
            <a:r>
              <a:rPr lang="en-GB" sz="1200" b="1" dirty="0"/>
              <a:t>Closing Statement</a:t>
            </a:r>
            <a:r>
              <a:rPr lang="en-GB" sz="1200" dirty="0"/>
              <a:t>: End with a memorable statement or quote that reinforces your pitch (e.g., "Join us in revolutionizing [Industry]" or "Together, we can solve [Problem]").</a:t>
            </a:r>
          </a:p>
          <a:p>
            <a:endParaRPr lang="en-GB" sz="1200" dirty="0"/>
          </a:p>
        </p:txBody>
      </p:sp>
    </p:spTree>
    <p:extLst>
      <p:ext uri="{BB962C8B-B14F-4D97-AF65-F5344CB8AC3E}">
        <p14:creationId xmlns:p14="http://schemas.microsoft.com/office/powerpoint/2010/main" val="131638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 calcmode="lin" valueType="num">
                                      <p:cBhvr additive="base">
                                        <p:cTn id="7" dur="500" fill="hold"/>
                                        <p:tgtEl>
                                          <p:spTgt spid="28">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000" y="160401"/>
            <a:ext cx="10108800" cy="553998"/>
          </a:xfrm>
        </p:spPr>
        <p:txBody>
          <a:bodyPr/>
          <a:lstStyle/>
          <a:p>
            <a:r>
              <a:rPr lang="en-US"/>
              <a:t>Add Title</a:t>
            </a:r>
            <a:endParaRPr lang="en-GB"/>
          </a:p>
        </p:txBody>
      </p:sp>
      <p:sp>
        <p:nvSpPr>
          <p:cNvPr id="18" name="Rectangle 17">
            <a:extLst>
              <a:ext uri="{FF2B5EF4-FFF2-40B4-BE49-F238E27FC236}">
                <a16:creationId xmlns:a16="http://schemas.microsoft.com/office/drawing/2014/main" id="{ECEE5CB8-40E4-456C-8002-2F40CA02C0FC}"/>
              </a:ext>
            </a:extLst>
          </p:cNvPr>
          <p:cNvSpPr/>
          <p:nvPr/>
        </p:nvSpPr>
        <p:spPr>
          <a:xfrm>
            <a:off x="216000" y="915066"/>
            <a:ext cx="11625424" cy="1051408"/>
          </a:xfrm>
          <a:prstGeom prst="rect">
            <a:avLst/>
          </a:prstGeom>
          <a:noFill/>
          <a:ln>
            <a:noFill/>
          </a:ln>
        </p:spPr>
        <p:txBody>
          <a:bodyPr vert="horz" wrap="square" lIns="121920" tIns="60960" rIns="121920" bIns="60960" numCol="1" anchor="t" anchorCtr="0" compatLnSpc="1">
            <a:prstTxWarp prst="textNoShape">
              <a:avLst/>
            </a:prstTxWarp>
          </a:bodyPr>
          <a:lstStyle/>
          <a:p>
            <a:pPr indent="-457189">
              <a:lnSpc>
                <a:spcPct val="119000"/>
              </a:lnSpc>
              <a:spcBef>
                <a:spcPct val="20000"/>
              </a:spcBef>
              <a:buClr>
                <a:schemeClr val="accent1"/>
              </a:buClr>
            </a:pPr>
            <a:endParaRPr lang="de-DE">
              <a:solidFill>
                <a:schemeClr val="bg2"/>
              </a:solidFill>
              <a:latin typeface="+mj-lt"/>
              <a:cs typeface="Verdana"/>
            </a:endParaRPr>
          </a:p>
        </p:txBody>
      </p:sp>
      <p:pic>
        <p:nvPicPr>
          <p:cNvPr id="24" name="Picture 23" descr="Logo&#10;&#10;Description automatically generated">
            <a:extLst>
              <a:ext uri="{FF2B5EF4-FFF2-40B4-BE49-F238E27FC236}">
                <a16:creationId xmlns:a16="http://schemas.microsoft.com/office/drawing/2014/main" id="{02101633-1B39-4B0C-8090-6B6347EB6A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159" b="16533"/>
          <a:stretch/>
        </p:blipFill>
        <p:spPr>
          <a:xfrm>
            <a:off x="10674599" y="5271369"/>
            <a:ext cx="1443732" cy="907552"/>
          </a:xfrm>
          <a:prstGeom prst="rect">
            <a:avLst/>
          </a:prstGeom>
        </p:spPr>
      </p:pic>
      <p:sp>
        <p:nvSpPr>
          <p:cNvPr id="8" name="Content Placeholder 7">
            <a:extLst>
              <a:ext uri="{FF2B5EF4-FFF2-40B4-BE49-F238E27FC236}">
                <a16:creationId xmlns:a16="http://schemas.microsoft.com/office/drawing/2014/main" id="{64000561-6E92-4D82-A81F-D69B600228B0}"/>
              </a:ext>
            </a:extLst>
          </p:cNvPr>
          <p:cNvSpPr>
            <a:spLocks noGrp="1"/>
          </p:cNvSpPr>
          <p:nvPr>
            <p:ph idx="1"/>
          </p:nvPr>
        </p:nvSpPr>
        <p:spPr>
          <a:xfrm>
            <a:off x="232526" y="1007432"/>
            <a:ext cx="11764800" cy="5094388"/>
          </a:xfrm>
        </p:spPr>
        <p:txBody>
          <a:bodyPr/>
          <a:lstStyle/>
          <a:p>
            <a:endParaRPr lang="en-GB">
              <a:solidFill>
                <a:schemeClr val="bg1"/>
              </a:solidFill>
            </a:endParaRPr>
          </a:p>
        </p:txBody>
      </p:sp>
      <p:sp>
        <p:nvSpPr>
          <p:cNvPr id="3" name="Text Box 99">
            <a:extLst>
              <a:ext uri="{FF2B5EF4-FFF2-40B4-BE49-F238E27FC236}">
                <a16:creationId xmlns:a16="http://schemas.microsoft.com/office/drawing/2014/main" id="{BC02A0E2-20B8-3E1B-FCC2-F96CD0D34C55}"/>
              </a:ext>
            </a:extLst>
          </p:cNvPr>
          <p:cNvSpPr/>
          <p:nvPr/>
        </p:nvSpPr>
        <p:spPr>
          <a:xfrm>
            <a:off x="8855978" y="6101820"/>
            <a:ext cx="3164647"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200">
                <a:latin typeface="Arial" panose="020B0604020202020204" pitchFamily="34" charset="0"/>
                <a:cs typeface="Arial" panose="020B0604020202020204" pitchFamily="34" charset="0"/>
              </a:rPr>
              <a:t>SECESA 2024 | Session X | </a:t>
            </a:r>
            <a:r>
              <a:rPr lang="en-GB" sz="1200">
                <a:solidFill>
                  <a:schemeClr val="bg1"/>
                </a:solidFill>
                <a:latin typeface="Arial" panose="020B0604020202020204" pitchFamily="34" charset="0"/>
                <a:cs typeface="Arial" panose="020B0604020202020204" pitchFamily="34" charset="0"/>
              </a:rPr>
              <a:t>25-27/09/2024</a:t>
            </a:r>
          </a:p>
        </p:txBody>
      </p:sp>
    </p:spTree>
    <p:extLst>
      <p:ext uri="{BB962C8B-B14F-4D97-AF65-F5344CB8AC3E}">
        <p14:creationId xmlns:p14="http://schemas.microsoft.com/office/powerpoint/2010/main" val="266548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theme/theme1.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_Tutorial.potx" id="{F3B509BE-215D-473C-ACFB-AF9BE1958F65}" vid="{23867D56-8571-403B-908B-FF3254A32B71}"/>
    </a:ext>
  </a:extLst>
</a:theme>
</file>

<file path=ppt/theme/theme2.xml><?xml version="1.0" encoding="utf-8"?>
<a:theme xmlns:a="http://schemas.openxmlformats.org/drawingml/2006/main" name="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_Tutorial.potx" id="{F3B509BE-215D-473C-ACFB-AF9BE1958F65}" vid="{64ADDCD3-8D7B-4058-819F-B8656CB2260A}"/>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_Tutorial.potx" id="{F3B509BE-215D-473C-ACFB-AF9BE1958F65}" vid="{BCBE2E4E-B260-422A-98EC-5C0174836C91}"/>
    </a:ext>
  </a:extLst>
</a:theme>
</file>

<file path=ppt/theme/theme4.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_Presentation_Tutorial.potx" id="{F3B509BE-215D-473C-ACFB-AF9BE1958F65}" vid="{D38632A2-16C3-46B6-90AF-8E82ADFB87F2}"/>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AFB3FCD24BE14BB8E99FC4858CCF6A" ma:contentTypeVersion="2" ma:contentTypeDescription="Create a new document." ma:contentTypeScope="" ma:versionID="86a6f1708649fe2ff71d4a5859f2bc2c">
  <xsd:schema xmlns:xsd="http://www.w3.org/2001/XMLSchema" xmlns:xs="http://www.w3.org/2001/XMLSchema" xmlns:p="http://schemas.microsoft.com/office/2006/metadata/properties" xmlns:ns2="b91d6311-c0bc-46f1-90e5-61f9797c02ec" targetNamespace="http://schemas.microsoft.com/office/2006/metadata/properties" ma:root="true" ma:fieldsID="d872ef5e296524a5f4d266272eab538b" ns2:_="">
    <xsd:import namespace="b91d6311-c0bc-46f1-90e5-61f9797c02ec"/>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d6311-c0bc-46f1-90e5-61f9797c02e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D8D0F6-50BC-42AD-985A-2CC1749812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d6311-c0bc-46f1-90e5-61f9797c02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22279E-2C4C-4C93-8498-455A58D1433E}">
  <ds:schemaRefs>
    <ds:schemaRef ds:uri="http://schemas.microsoft.com/office/2006/metadata/properties"/>
    <ds:schemaRef ds:uri="http://purl.org/dc/elements/1.1/"/>
    <ds:schemaRef ds:uri="b91d6311-c0bc-46f1-90e5-61f9797c02ec"/>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48D79E0-F545-4A75-B39D-7B8AF1D9BA85}">
  <ds:schemaRefs>
    <ds:schemaRef ds:uri="http://schemas.microsoft.com/sharepoint/v3/contenttype/forms"/>
  </ds:schemaRefs>
</ds:datastoreItem>
</file>

<file path=docMetadata/LabelInfo.xml><?xml version="1.0" encoding="utf-8"?>
<clbl:labelList xmlns:clbl="http://schemas.microsoft.com/office/2020/mipLabelMetadata">
  <clbl:label id="{3976fa30-1907-4356-8241-62ea5e1c0256}" enabled="1" method="Standard" siteId="{9a5cacd0-2bef-4dd7-ac5c-7ebe1f54f495}" removed="0"/>
</clbl:labelList>
</file>

<file path=docProps/app.xml><?xml version="1.0" encoding="utf-8"?>
<Properties xmlns="http://schemas.openxmlformats.org/officeDocument/2006/extended-properties" xmlns:vt="http://schemas.openxmlformats.org/officeDocument/2006/docPropsVTypes">
  <Template>ESA_Presentation_Tutorial</Template>
  <TotalTime>631</TotalTime>
  <Words>343</Words>
  <Application>Microsoft Office PowerPoint</Application>
  <PresentationFormat>Custom</PresentationFormat>
  <Paragraphs>38</Paragraphs>
  <Slides>4</Slides>
  <Notes>4</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vt:i4>
      </vt:variant>
    </vt:vector>
  </HeadingPairs>
  <TitlesOfParts>
    <vt:vector size="12" baseType="lpstr">
      <vt:lpstr>Arial</vt:lpstr>
      <vt:lpstr>Calibri</vt:lpstr>
      <vt:lpstr>Tw Cen MT Condensed Extra Bold</vt:lpstr>
      <vt:lpstr>Verdana</vt:lpstr>
      <vt:lpstr>ESA_Presentation_DARK</vt:lpstr>
      <vt:lpstr>ESA_Presentation_DARK_BG</vt:lpstr>
      <vt:lpstr>ESA_Presentation_CLEAR</vt:lpstr>
      <vt:lpstr>ESA_Presentation_CLEAR_BG</vt:lpstr>
      <vt:lpstr>PowerPoint Presentation</vt:lpstr>
      <vt:lpstr>Message from the Organisers</vt:lpstr>
      <vt:lpstr>Pitch Presentation: Recommended Structure</vt:lpstr>
      <vt:lpstr>Add Title</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CDF PRESENTATION</dc:title>
  <dc:subject>CDF PRESENTATION</dc:subject>
  <dc:creator>Daniela Lomanto</dc:creator>
  <cp:keywords/>
  <dc:description/>
  <cp:lastModifiedBy>Irene Saalmink</cp:lastModifiedBy>
  <cp:revision>150</cp:revision>
  <cp:lastPrinted>2008-08-26T16:26:23Z</cp:lastPrinted>
  <dcterms:created xsi:type="dcterms:W3CDTF">2021-09-10T07:42:44Z</dcterms:created>
  <dcterms:modified xsi:type="dcterms:W3CDTF">2024-06-17T07:55:35Z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Daniela Lomanto</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0x010100E3AFB3FCD24BE14BB8E99FC4858CCF6A</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ESA Official Use Only</vt:lpwstr>
  </property>
  <property fmtid="{D5CDD505-2E9C-101B-9397-08002B2CF9AE}" pid="18" name="Classification Caveat">
    <vt:lpwstr/>
  </property>
  <property fmtid="{D5CDD505-2E9C-101B-9397-08002B2CF9AE}" pid="19" name="Status">
    <vt:lpwstr>N/A</vt:lpwstr>
  </property>
  <property fmtid="{D5CDD505-2E9C-101B-9397-08002B2CF9AE}" pid="20" name="bmsSiteName">
    <vt:lpwstr>ESA ESTEC</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ESA ESTEC</vt:lpwstr>
  </property>
  <property fmtid="{D5CDD505-2E9C-101B-9397-08002B2CF9AE}" pid="24" name="bmsAddress">
    <vt:lpwstr>Keplerlaan 1 - 2201 AZ Noordwijk - The Netherlands</vt:lpwstr>
  </property>
  <property fmtid="{D5CDD505-2E9C-101B-9397-08002B2CF9AE}" pid="25" name="bmsPlace">
    <vt:lpwstr>Noordwijk</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Issue Date">
    <vt:filetime>2021-09-09T22:00:00Z</vt:filetime>
  </property>
  <property fmtid="{D5CDD505-2E9C-101B-9397-08002B2CF9AE}" pid="30" name="Organisational_x0020_entity">
    <vt:lpwstr/>
  </property>
  <property fmtid="{D5CDD505-2E9C-101B-9397-08002B2CF9AE}" pid="31" name="_dlc_DocIdItemGuid">
    <vt:lpwstr>d450ce09-6241-46fc-b699-6b83d75fda8f</vt:lpwstr>
  </property>
  <property fmtid="{D5CDD505-2E9C-101B-9397-08002B2CF9AE}" pid="32" name="Organisational entity">
    <vt:lpwstr/>
  </property>
  <property fmtid="{D5CDD505-2E9C-101B-9397-08002B2CF9AE}" pid="33" name="IconOverlay">
    <vt:lpwstr/>
  </property>
  <property fmtid="{D5CDD505-2E9C-101B-9397-08002B2CF9AE}" pid="34" name="Document ID Value">
    <vt:lpwstr>PKKMWAM5UKCP-1108600927-1255</vt:lpwstr>
  </property>
  <property fmtid="{D5CDD505-2E9C-101B-9397-08002B2CF9AE}" pid="35" name="MSIP_Label_3976fa30-1907-4356-8241-62ea5e1c0256_Enabled">
    <vt:lpwstr>true</vt:lpwstr>
  </property>
  <property fmtid="{D5CDD505-2E9C-101B-9397-08002B2CF9AE}" pid="36" name="MSIP_Label_3976fa30-1907-4356-8241-62ea5e1c0256_SetDate">
    <vt:lpwstr>2020-09-30T12:14:03Z</vt:lpwstr>
  </property>
  <property fmtid="{D5CDD505-2E9C-101B-9397-08002B2CF9AE}" pid="37" name="MSIP_Label_3976fa30-1907-4356-8241-62ea5e1c0256_Method">
    <vt:lpwstr>Standard</vt:lpwstr>
  </property>
  <property fmtid="{D5CDD505-2E9C-101B-9397-08002B2CF9AE}" pid="38" name="MSIP_Label_3976fa30-1907-4356-8241-62ea5e1c0256_Name">
    <vt:lpwstr>ESA UNCLASSIFIED – For ESA Official Use Only</vt:lpwstr>
  </property>
  <property fmtid="{D5CDD505-2E9C-101B-9397-08002B2CF9AE}" pid="39" name="MSIP_Label_3976fa30-1907-4356-8241-62ea5e1c0256_SiteId">
    <vt:lpwstr>9a5cacd0-2bef-4dd7-ac5c-7ebe1f54f495</vt:lpwstr>
  </property>
  <property fmtid="{D5CDD505-2E9C-101B-9397-08002B2CF9AE}" pid="40" name="MSIP_Label_3976fa30-1907-4356-8241-62ea5e1c0256_ActionId">
    <vt:lpwstr>c41b7b93-7688-49e1-93f2-2611d3e7665f</vt:lpwstr>
  </property>
  <property fmtid="{D5CDD505-2E9C-101B-9397-08002B2CF9AE}" pid="41" name="MSIP_Label_3976fa30-1907-4356-8241-62ea5e1c0256_ContentBits">
    <vt:lpwstr>0</vt:lpwstr>
  </property>
</Properties>
</file>