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0512"/>
    <a:srgbClr val="141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3DB4D1-ADD7-BA46-8058-18691F5B8867}" v="152" dt="2024-10-11T16:41:06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1405"/>
    <p:restoredTop sz="96327"/>
  </p:normalViewPr>
  <p:slideViewPr>
    <p:cSldViewPr snapToGrid="0">
      <p:cViewPr>
        <p:scale>
          <a:sx n="67" d="100"/>
          <a:sy n="67" d="100"/>
        </p:scale>
        <p:origin x="1320" y="-8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362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6;p1">
            <a:extLst>
              <a:ext uri="{FF2B5EF4-FFF2-40B4-BE49-F238E27FC236}">
                <a16:creationId xmlns:a16="http://schemas.microsoft.com/office/drawing/2014/main" id="{47E19B4F-6751-17FE-5F3D-E4E0986FAB8D}"/>
              </a:ext>
            </a:extLst>
          </p:cNvPr>
          <p:cNvSpPr/>
          <p:nvPr userDrawn="1"/>
        </p:nvSpPr>
        <p:spPr>
          <a:xfrm>
            <a:off x="8348" y="0"/>
            <a:ext cx="30278591" cy="4869353"/>
          </a:xfrm>
          <a:prstGeom prst="rect">
            <a:avLst/>
          </a:prstGeom>
          <a:gradFill>
            <a:gsLst>
              <a:gs pos="0">
                <a:srgbClr val="090512"/>
              </a:gs>
              <a:gs pos="100000">
                <a:srgbClr val="0070C0"/>
              </a:gs>
              <a:gs pos="100000">
                <a:srgbClr val="0070C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7;p1">
            <a:extLst>
              <a:ext uri="{FF2B5EF4-FFF2-40B4-BE49-F238E27FC236}">
                <a16:creationId xmlns:a16="http://schemas.microsoft.com/office/drawing/2014/main" id="{EAC61BBA-513D-1C56-C627-5C13BE8D65CF}"/>
              </a:ext>
            </a:extLst>
          </p:cNvPr>
          <p:cNvPicPr preferRelativeResize="0"/>
          <p:nvPr userDrawn="1"/>
        </p:nvPicPr>
        <p:blipFill rotWithShape="1">
          <a:blip r:embed="rId3">
            <a:alphaModFix amt="34000"/>
          </a:blip>
          <a:srcRect l="51339" t="39269" r="-2839" b="35419"/>
          <a:stretch/>
        </p:blipFill>
        <p:spPr>
          <a:xfrm flipH="1">
            <a:off x="17989108" y="107939"/>
            <a:ext cx="12279820" cy="4498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http://gsics.atmos.umd.edu/pub/Development/Logos/GSICS180px.png">
            <a:extLst>
              <a:ext uri="{FF2B5EF4-FFF2-40B4-BE49-F238E27FC236}">
                <a16:creationId xmlns:a16="http://schemas.microsoft.com/office/drawing/2014/main" id="{0DF1D305-C692-BDFC-D61D-E17528F01A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1851" y="365818"/>
            <a:ext cx="2468880" cy="100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oogle Shape;8;p1">
            <a:extLst>
              <a:ext uri="{FF2B5EF4-FFF2-40B4-BE49-F238E27FC236}">
                <a16:creationId xmlns:a16="http://schemas.microsoft.com/office/drawing/2014/main" id="{E33160DE-4E81-748B-27D9-921024D3D3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20874539" y="317646"/>
            <a:ext cx="2503932" cy="99212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58D0E84-EFFF-1B65-8C25-5645D60686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86" t="24357" r="12292" b="26022"/>
          <a:stretch/>
        </p:blipFill>
        <p:spPr>
          <a:xfrm>
            <a:off x="26613054" y="201229"/>
            <a:ext cx="3283572" cy="1291693"/>
          </a:xfrm>
          <a:prstGeom prst="rect">
            <a:avLst/>
          </a:prstGeom>
        </p:spPr>
      </p:pic>
      <p:sp>
        <p:nvSpPr>
          <p:cNvPr id="12" name="Google Shape;6;p1">
            <a:extLst>
              <a:ext uri="{FF2B5EF4-FFF2-40B4-BE49-F238E27FC236}">
                <a16:creationId xmlns:a16="http://schemas.microsoft.com/office/drawing/2014/main" id="{56B1F121-C3C1-18CC-337B-4EEC7351DC4E}"/>
              </a:ext>
            </a:extLst>
          </p:cNvPr>
          <p:cNvSpPr/>
          <p:nvPr userDrawn="1"/>
        </p:nvSpPr>
        <p:spPr>
          <a:xfrm>
            <a:off x="-3379" y="40974440"/>
            <a:ext cx="30278591" cy="1829323"/>
          </a:xfrm>
          <a:prstGeom prst="rect">
            <a:avLst/>
          </a:prstGeom>
          <a:solidFill>
            <a:srgbClr val="153B4E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50B64BB-1C3F-E86D-E0D1-D266E43800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486" t="24357" r="12292" b="26022"/>
          <a:stretch/>
        </p:blipFill>
        <p:spPr>
          <a:xfrm>
            <a:off x="26277621" y="28605511"/>
            <a:ext cx="3465076" cy="1363093"/>
          </a:xfrm>
          <a:prstGeom prst="rect">
            <a:avLst/>
          </a:prstGeom>
        </p:spPr>
      </p:pic>
      <p:pic>
        <p:nvPicPr>
          <p:cNvPr id="19" name="Picture 18" descr="A close-up of a machine&#10;&#10;Description automatically generated">
            <a:extLst>
              <a:ext uri="{FF2B5EF4-FFF2-40B4-BE49-F238E27FC236}">
                <a16:creationId xmlns:a16="http://schemas.microsoft.com/office/drawing/2014/main" id="{E56A07E1-CE87-ED74-1FE5-077B6C859C8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214423" y="942298"/>
            <a:ext cx="4470784" cy="20949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 descr="A close-up of a machine&#10;&#10;Description automatically generated">
            <a:extLst>
              <a:ext uri="{FF2B5EF4-FFF2-40B4-BE49-F238E27FC236}">
                <a16:creationId xmlns:a16="http://schemas.microsoft.com/office/drawing/2014/main" id="{B4346F77-F705-9BFF-C532-E895EF0B5F5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93719" y="70978"/>
            <a:ext cx="4470784" cy="181611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0B94EA9-D171-0F7C-65A2-5D44B1B7417C}"/>
              </a:ext>
            </a:extLst>
          </p:cNvPr>
          <p:cNvSpPr txBox="1"/>
          <p:nvPr userDrawn="1"/>
        </p:nvSpPr>
        <p:spPr>
          <a:xfrm>
            <a:off x="9788012" y="10439491"/>
            <a:ext cx="132491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T" sz="5400" b="1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Pre-flight Calibration and Charaterisation </a:t>
            </a:r>
          </a:p>
          <a:p>
            <a:pPr algn="ctr"/>
            <a:r>
              <a:rPr lang="en-GB" sz="5400" b="1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of Optical Satellite Instruments for EO</a:t>
            </a:r>
            <a:r>
              <a:rPr lang="en-IT" sz="5400" b="1" dirty="0">
                <a:solidFill>
                  <a:schemeClr val="bg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25B97D-40D8-1CCA-E86E-9C8E9C6EC7BF}"/>
              </a:ext>
            </a:extLst>
          </p:cNvPr>
          <p:cNvSpPr txBox="1"/>
          <p:nvPr userDrawn="1"/>
        </p:nvSpPr>
        <p:spPr>
          <a:xfrm>
            <a:off x="641038" y="41127942"/>
            <a:ext cx="82469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000" b="0" dirty="0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Pre-</a:t>
            </a:r>
            <a:r>
              <a:rPr lang="de-DE" sz="3000" b="0" dirty="0" err="1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flight</a:t>
            </a:r>
            <a:r>
              <a:rPr lang="de-DE" sz="3000" b="0" dirty="0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 Calibration and Characterisation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000" b="0" dirty="0" err="1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of</a:t>
            </a:r>
            <a:r>
              <a:rPr lang="de-DE" sz="3000" b="0" dirty="0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Optical </a:t>
            </a:r>
            <a:r>
              <a:rPr lang="de-DE" sz="3000" b="0" dirty="0" err="1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Satellite</a:t>
            </a:r>
            <a:r>
              <a:rPr lang="de-DE" sz="3000" b="0" dirty="0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Instruments </a:t>
            </a:r>
            <a:r>
              <a:rPr lang="de-DE" sz="3000" b="0" dirty="0" err="1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for</a:t>
            </a:r>
            <a:r>
              <a:rPr lang="de-DE" sz="3000" b="0" dirty="0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EO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0" dirty="0">
                <a:solidFill>
                  <a:schemeClr val="bg1"/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19-22 November 2024, ESA-ESTEC, Noordwijk, The Netherlands</a:t>
            </a:r>
          </a:p>
        </p:txBody>
      </p:sp>
      <p:pic>
        <p:nvPicPr>
          <p:cNvPr id="22" name="Google Shape;7;p1">
            <a:extLst>
              <a:ext uri="{FF2B5EF4-FFF2-40B4-BE49-F238E27FC236}">
                <a16:creationId xmlns:a16="http://schemas.microsoft.com/office/drawing/2014/main" id="{D7859002-7321-3519-F682-6116F35094AA}"/>
              </a:ext>
            </a:extLst>
          </p:cNvPr>
          <p:cNvPicPr preferRelativeResize="0"/>
          <p:nvPr userDrawn="1"/>
        </p:nvPicPr>
        <p:blipFill rotWithShape="1">
          <a:blip r:embed="rId3">
            <a:alphaModFix amt="34000"/>
          </a:blip>
          <a:srcRect l="51339" t="39269" r="-2839" b="35419"/>
          <a:stretch/>
        </p:blipFill>
        <p:spPr>
          <a:xfrm rot="10800000" flipH="1">
            <a:off x="245879" y="70978"/>
            <a:ext cx="12279820" cy="4498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A close-up of a machine&#10;&#10;Description automatically generated">
            <a:extLst>
              <a:ext uri="{FF2B5EF4-FFF2-40B4-BE49-F238E27FC236}">
                <a16:creationId xmlns:a16="http://schemas.microsoft.com/office/drawing/2014/main" id="{D45DE6E0-3837-388E-14F9-74E5D802415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1916466" y="41050330"/>
            <a:ext cx="4050770" cy="16454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 descr="A close-up of a machine&#10;&#10;Description automatically generated">
            <a:extLst>
              <a:ext uri="{FF2B5EF4-FFF2-40B4-BE49-F238E27FC236}">
                <a16:creationId xmlns:a16="http://schemas.microsoft.com/office/drawing/2014/main" id="{F2F3E91E-AE7C-BFD0-6E45-E1C2D582C26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176291" y="41231074"/>
            <a:ext cx="3160207" cy="14808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Google Shape;7;p1">
            <a:extLst>
              <a:ext uri="{FF2B5EF4-FFF2-40B4-BE49-F238E27FC236}">
                <a16:creationId xmlns:a16="http://schemas.microsoft.com/office/drawing/2014/main" id="{469A9913-D080-32E5-D9A7-B76FDFCE2BF6}"/>
              </a:ext>
            </a:extLst>
          </p:cNvPr>
          <p:cNvPicPr preferRelativeResize="0"/>
          <p:nvPr userDrawn="1"/>
        </p:nvPicPr>
        <p:blipFill rotWithShape="1">
          <a:blip r:embed="rId3">
            <a:alphaModFix amt="34000"/>
          </a:blip>
          <a:srcRect l="51339" t="39269" r="-2839" b="35419"/>
          <a:stretch/>
        </p:blipFill>
        <p:spPr>
          <a:xfrm flipH="1">
            <a:off x="21834831" y="41049903"/>
            <a:ext cx="8246930" cy="1661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921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309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Paolo Castracane</dc:creator>
  <cp:lastModifiedBy>Paolo Castracane</cp:lastModifiedBy>
  <cp:revision>1</cp:revision>
  <dcterms:created xsi:type="dcterms:W3CDTF">2024-10-11T15:45:49Z</dcterms:created>
  <dcterms:modified xsi:type="dcterms:W3CDTF">2024-10-11T16:48:07Z</dcterms:modified>
</cp:coreProperties>
</file>