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sldIdLst>
    <p:sldId id="299" r:id="rId5"/>
    <p:sldId id="324" r:id="rId6"/>
  </p:sldIdLst>
  <p:sldSz cx="12192000" cy="6858000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026" userDrawn="1">
          <p15:clr>
            <a:srgbClr val="A4A3A4"/>
          </p15:clr>
        </p15:guide>
        <p15:guide id="3" orient="horz" pos="4110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469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pos="3053" userDrawn="1">
          <p15:clr>
            <a:srgbClr val="A4A3A4"/>
          </p15:clr>
        </p15:guide>
        <p15:guide id="8" pos="55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DFF"/>
    <a:srgbClr val="D9EBFF"/>
    <a:srgbClr val="C9E3FF"/>
    <a:srgbClr val="004BA0"/>
    <a:srgbClr val="65A0FF"/>
    <a:srgbClr val="025CCA"/>
    <a:srgbClr val="0070C0"/>
    <a:srgbClr val="003399"/>
    <a:srgbClr val="1F3F79"/>
    <a:srgbClr val="1F3F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4" autoAdjust="0"/>
    <p:restoredTop sz="94660"/>
  </p:normalViewPr>
  <p:slideViewPr>
    <p:cSldViewPr showGuides="1">
      <p:cViewPr varScale="1">
        <p:scale>
          <a:sx n="160" d="100"/>
          <a:sy n="160" d="100"/>
        </p:scale>
        <p:origin x="2814" y="156"/>
      </p:cViewPr>
      <p:guideLst>
        <p:guide orient="horz" pos="2160"/>
        <p:guide orient="horz" pos="1026"/>
        <p:guide orient="horz" pos="4110"/>
        <p:guide pos="3840"/>
        <p:guide pos="7469"/>
        <p:guide pos="211"/>
        <p:guide pos="3053"/>
        <p:guide pos="55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185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BC2AE7E3-3035-4F21-9BCC-A215AC4F6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634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48983" y="1412776"/>
            <a:ext cx="9408584" cy="2016224"/>
          </a:xfrm>
        </p:spPr>
        <p:txBody>
          <a:bodyPr wrap="square">
            <a:noAutofit/>
          </a:bodyPr>
          <a:lstStyle>
            <a:lvl1pPr algn="l">
              <a:defRPr sz="4400">
                <a:solidFill>
                  <a:srgbClr val="004BA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46867" y="3717033"/>
            <a:ext cx="9408584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47596" y="1341438"/>
            <a:ext cx="9409973" cy="5183188"/>
          </a:xfrm>
        </p:spPr>
        <p:txBody>
          <a:bodyPr/>
          <a:lstStyle>
            <a:lvl1pPr marL="269875" indent="-269875"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E66D4FF4-D9D9-43C6-8B4D-7900B8789EB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ChangeAspect="1"/>
          </p:cNvSpPr>
          <p:nvPr userDrawn="1"/>
        </p:nvSpPr>
        <p:spPr bwMode="auto">
          <a:xfrm>
            <a:off x="-11286" y="-13753"/>
            <a:ext cx="13380094" cy="6850515"/>
          </a:xfrm>
          <a:custGeom>
            <a:avLst/>
            <a:gdLst>
              <a:gd name="T0" fmla="*/ 877 w 1721"/>
              <a:gd name="T1" fmla="*/ 3 h 698"/>
              <a:gd name="T2" fmla="*/ 845 w 1721"/>
              <a:gd name="T3" fmla="*/ 26 h 698"/>
              <a:gd name="T4" fmla="*/ 813 w 1721"/>
              <a:gd name="T5" fmla="*/ 49 h 698"/>
              <a:gd name="T6" fmla="*/ 957 w 1721"/>
              <a:gd name="T7" fmla="*/ 60 h 698"/>
              <a:gd name="T8" fmla="*/ 781 w 1721"/>
              <a:gd name="T9" fmla="*/ 72 h 698"/>
              <a:gd name="T10" fmla="*/ 937 w 1721"/>
              <a:gd name="T11" fmla="*/ 83 h 698"/>
              <a:gd name="T12" fmla="*/ 749 w 1721"/>
              <a:gd name="T13" fmla="*/ 95 h 698"/>
              <a:gd name="T14" fmla="*/ 916 w 1721"/>
              <a:gd name="T15" fmla="*/ 106 h 698"/>
              <a:gd name="T16" fmla="*/ 718 w 1721"/>
              <a:gd name="T17" fmla="*/ 118 h 698"/>
              <a:gd name="T18" fmla="*/ 896 w 1721"/>
              <a:gd name="T19" fmla="*/ 129 h 698"/>
              <a:gd name="T20" fmla="*/ 686 w 1721"/>
              <a:gd name="T21" fmla="*/ 141 h 698"/>
              <a:gd name="T22" fmla="*/ 875 w 1721"/>
              <a:gd name="T23" fmla="*/ 152 h 698"/>
              <a:gd name="T24" fmla="*/ 654 w 1721"/>
              <a:gd name="T25" fmla="*/ 164 h 698"/>
              <a:gd name="T26" fmla="*/ 854 w 1721"/>
              <a:gd name="T27" fmla="*/ 175 h 698"/>
              <a:gd name="T28" fmla="*/ 622 w 1721"/>
              <a:gd name="T29" fmla="*/ 187 h 698"/>
              <a:gd name="T30" fmla="*/ 834 w 1721"/>
              <a:gd name="T31" fmla="*/ 198 h 698"/>
              <a:gd name="T32" fmla="*/ 590 w 1721"/>
              <a:gd name="T33" fmla="*/ 210 h 698"/>
              <a:gd name="T34" fmla="*/ 1072 w 1721"/>
              <a:gd name="T35" fmla="*/ 225 h 698"/>
              <a:gd name="T36" fmla="*/ 793 w 1721"/>
              <a:gd name="T37" fmla="*/ 244 h 698"/>
              <a:gd name="T38" fmla="*/ 466 w 1721"/>
              <a:gd name="T39" fmla="*/ 256 h 698"/>
              <a:gd name="T40" fmla="*/ 852 w 1721"/>
              <a:gd name="T41" fmla="*/ 269 h 698"/>
              <a:gd name="T42" fmla="*/ 318 w 1721"/>
              <a:gd name="T43" fmla="*/ 289 h 698"/>
              <a:gd name="T44" fmla="*/ 0 w 1721"/>
              <a:gd name="T45" fmla="*/ 302 h 698"/>
              <a:gd name="T46" fmla="*/ 300 w 1721"/>
              <a:gd name="T47" fmla="*/ 315 h 698"/>
              <a:gd name="T48" fmla="*/ 852 w 1721"/>
              <a:gd name="T49" fmla="*/ 335 h 698"/>
              <a:gd name="T50" fmla="*/ 466 w 1721"/>
              <a:gd name="T51" fmla="*/ 348 h 698"/>
              <a:gd name="T52" fmla="*/ 793 w 1721"/>
              <a:gd name="T53" fmla="*/ 360 h 698"/>
              <a:gd name="T54" fmla="*/ 1072 w 1721"/>
              <a:gd name="T55" fmla="*/ 379 h 698"/>
              <a:gd name="T56" fmla="*/ 590 w 1721"/>
              <a:gd name="T57" fmla="*/ 394 h 698"/>
              <a:gd name="T58" fmla="*/ 834 w 1721"/>
              <a:gd name="T59" fmla="*/ 406 h 698"/>
              <a:gd name="T60" fmla="*/ 1124 w 1721"/>
              <a:gd name="T61" fmla="*/ 425 h 698"/>
              <a:gd name="T62" fmla="*/ 654 w 1721"/>
              <a:gd name="T63" fmla="*/ 440 h 698"/>
              <a:gd name="T64" fmla="*/ 875 w 1721"/>
              <a:gd name="T65" fmla="*/ 452 h 698"/>
              <a:gd name="T66" fmla="*/ 686 w 1721"/>
              <a:gd name="T67" fmla="*/ 463 h 698"/>
              <a:gd name="T68" fmla="*/ 896 w 1721"/>
              <a:gd name="T69" fmla="*/ 475 h 698"/>
              <a:gd name="T70" fmla="*/ 718 w 1721"/>
              <a:gd name="T71" fmla="*/ 486 h 698"/>
              <a:gd name="T72" fmla="*/ 916 w 1721"/>
              <a:gd name="T73" fmla="*/ 498 h 698"/>
              <a:gd name="T74" fmla="*/ 749 w 1721"/>
              <a:gd name="T75" fmla="*/ 509 h 698"/>
              <a:gd name="T76" fmla="*/ 937 w 1721"/>
              <a:gd name="T77" fmla="*/ 521 h 698"/>
              <a:gd name="T78" fmla="*/ 781 w 1721"/>
              <a:gd name="T79" fmla="*/ 532 h 698"/>
              <a:gd name="T80" fmla="*/ 957 w 1721"/>
              <a:gd name="T81" fmla="*/ 544 h 698"/>
              <a:gd name="T82" fmla="*/ 813 w 1721"/>
              <a:gd name="T83" fmla="*/ 555 h 698"/>
              <a:gd name="T84" fmla="*/ 978 w 1721"/>
              <a:gd name="T85" fmla="*/ 567 h 698"/>
              <a:gd name="T86" fmla="*/ 845 w 1721"/>
              <a:gd name="T87" fmla="*/ 578 h 698"/>
              <a:gd name="T88" fmla="*/ 998 w 1721"/>
              <a:gd name="T89" fmla="*/ 590 h 698"/>
              <a:gd name="T90" fmla="*/ 877 w 1721"/>
              <a:gd name="T91" fmla="*/ 601 h 698"/>
              <a:gd name="T92" fmla="*/ 1019 w 1721"/>
              <a:gd name="T93" fmla="*/ 613 h 698"/>
              <a:gd name="T94" fmla="*/ 909 w 1721"/>
              <a:gd name="T95" fmla="*/ 624 h 698"/>
              <a:gd name="T96" fmla="*/ 1039 w 1721"/>
              <a:gd name="T97" fmla="*/ 636 h 698"/>
              <a:gd name="T98" fmla="*/ 941 w 1721"/>
              <a:gd name="T99" fmla="*/ 647 h 698"/>
              <a:gd name="T100" fmla="*/ 1060 w 1721"/>
              <a:gd name="T101" fmla="*/ 659 h 698"/>
              <a:gd name="T102" fmla="*/ 973 w 1721"/>
              <a:gd name="T103" fmla="*/ 670 h 698"/>
              <a:gd name="T104" fmla="*/ 1080 w 1721"/>
              <a:gd name="T105" fmla="*/ 682 h 698"/>
              <a:gd name="T106" fmla="*/ 1005 w 1721"/>
              <a:gd name="T107" fmla="*/ 693 h 698"/>
              <a:gd name="T108" fmla="*/ 1721 w 1721"/>
              <a:gd name="T109" fmla="*/ 0 h 698"/>
              <a:gd name="connsiteX0" fmla="*/ 10000 w 10000"/>
              <a:gd name="connsiteY0" fmla="*/ 0 h 10000"/>
              <a:gd name="connsiteX1" fmla="*/ 6612 w 10000"/>
              <a:gd name="connsiteY1" fmla="*/ 0 h 10000"/>
              <a:gd name="connsiteX2" fmla="*/ 5793 w 10000"/>
              <a:gd name="connsiteY2" fmla="*/ 0 h 10000"/>
              <a:gd name="connsiteX3" fmla="*/ 5096 w 10000"/>
              <a:gd name="connsiteY3" fmla="*/ 43 h 10000"/>
              <a:gd name="connsiteX4" fmla="*/ 5096 w 10000"/>
              <a:gd name="connsiteY4" fmla="*/ 43 h 10000"/>
              <a:gd name="connsiteX5" fmla="*/ 5189 w 10000"/>
              <a:gd name="connsiteY5" fmla="*/ 43 h 10000"/>
              <a:gd name="connsiteX6" fmla="*/ 5352 w 10000"/>
              <a:gd name="connsiteY6" fmla="*/ 358 h 10000"/>
              <a:gd name="connsiteX7" fmla="*/ 4910 w 10000"/>
              <a:gd name="connsiteY7" fmla="*/ 372 h 10000"/>
              <a:gd name="connsiteX8" fmla="*/ 4910 w 10000"/>
              <a:gd name="connsiteY8" fmla="*/ 372 h 10000"/>
              <a:gd name="connsiteX9" fmla="*/ 5369 w 10000"/>
              <a:gd name="connsiteY9" fmla="*/ 387 h 10000"/>
              <a:gd name="connsiteX10" fmla="*/ 5503 w 10000"/>
              <a:gd name="connsiteY10" fmla="*/ 673 h 10000"/>
              <a:gd name="connsiteX11" fmla="*/ 4724 w 10000"/>
              <a:gd name="connsiteY11" fmla="*/ 702 h 10000"/>
              <a:gd name="connsiteX12" fmla="*/ 4724 w 10000"/>
              <a:gd name="connsiteY12" fmla="*/ 702 h 10000"/>
              <a:gd name="connsiteX13" fmla="*/ 5532 w 10000"/>
              <a:gd name="connsiteY13" fmla="*/ 731 h 10000"/>
              <a:gd name="connsiteX14" fmla="*/ 5584 w 10000"/>
              <a:gd name="connsiteY14" fmla="*/ 860 h 10000"/>
              <a:gd name="connsiteX15" fmla="*/ 5561 w 10000"/>
              <a:gd name="connsiteY15" fmla="*/ 860 h 10000"/>
              <a:gd name="connsiteX16" fmla="*/ 5561 w 10000"/>
              <a:gd name="connsiteY16" fmla="*/ 860 h 10000"/>
              <a:gd name="connsiteX17" fmla="*/ 5590 w 10000"/>
              <a:gd name="connsiteY17" fmla="*/ 860 h 10000"/>
              <a:gd name="connsiteX18" fmla="*/ 5636 w 10000"/>
              <a:gd name="connsiteY18" fmla="*/ 989 h 10000"/>
              <a:gd name="connsiteX19" fmla="*/ 4544 w 10000"/>
              <a:gd name="connsiteY19" fmla="*/ 1032 h 10000"/>
              <a:gd name="connsiteX20" fmla="*/ 4538 w 10000"/>
              <a:gd name="connsiteY20" fmla="*/ 1032 h 10000"/>
              <a:gd name="connsiteX21" fmla="*/ 5671 w 10000"/>
              <a:gd name="connsiteY21" fmla="*/ 1074 h 10000"/>
              <a:gd name="connsiteX22" fmla="*/ 5712 w 10000"/>
              <a:gd name="connsiteY22" fmla="*/ 1189 h 10000"/>
              <a:gd name="connsiteX23" fmla="*/ 5445 w 10000"/>
              <a:gd name="connsiteY23" fmla="*/ 1189 h 10000"/>
              <a:gd name="connsiteX24" fmla="*/ 5445 w 10000"/>
              <a:gd name="connsiteY24" fmla="*/ 1189 h 10000"/>
              <a:gd name="connsiteX25" fmla="*/ 5723 w 10000"/>
              <a:gd name="connsiteY25" fmla="*/ 1203 h 10000"/>
              <a:gd name="connsiteX26" fmla="*/ 5758 w 10000"/>
              <a:gd name="connsiteY26" fmla="*/ 1304 h 10000"/>
              <a:gd name="connsiteX27" fmla="*/ 4358 w 10000"/>
              <a:gd name="connsiteY27" fmla="*/ 1361 h 10000"/>
              <a:gd name="connsiteX28" fmla="*/ 4352 w 10000"/>
              <a:gd name="connsiteY28" fmla="*/ 1361 h 10000"/>
              <a:gd name="connsiteX29" fmla="*/ 5799 w 10000"/>
              <a:gd name="connsiteY29" fmla="*/ 1418 h 10000"/>
              <a:gd name="connsiteX30" fmla="*/ 5828 w 10000"/>
              <a:gd name="connsiteY30" fmla="*/ 1504 h 10000"/>
              <a:gd name="connsiteX31" fmla="*/ 5322 w 10000"/>
              <a:gd name="connsiteY31" fmla="*/ 1519 h 10000"/>
              <a:gd name="connsiteX32" fmla="*/ 5322 w 10000"/>
              <a:gd name="connsiteY32" fmla="*/ 1519 h 10000"/>
              <a:gd name="connsiteX33" fmla="*/ 5845 w 10000"/>
              <a:gd name="connsiteY33" fmla="*/ 1547 h 10000"/>
              <a:gd name="connsiteX34" fmla="*/ 5869 w 10000"/>
              <a:gd name="connsiteY34" fmla="*/ 1633 h 10000"/>
              <a:gd name="connsiteX35" fmla="*/ 4172 w 10000"/>
              <a:gd name="connsiteY35" fmla="*/ 1691 h 10000"/>
              <a:gd name="connsiteX36" fmla="*/ 4172 w 10000"/>
              <a:gd name="connsiteY36" fmla="*/ 1691 h 10000"/>
              <a:gd name="connsiteX37" fmla="*/ 5915 w 10000"/>
              <a:gd name="connsiteY37" fmla="*/ 1762 h 10000"/>
              <a:gd name="connsiteX38" fmla="*/ 5933 w 10000"/>
              <a:gd name="connsiteY38" fmla="*/ 1819 h 10000"/>
              <a:gd name="connsiteX39" fmla="*/ 5206 w 10000"/>
              <a:gd name="connsiteY39" fmla="*/ 1848 h 10000"/>
              <a:gd name="connsiteX40" fmla="*/ 5206 w 10000"/>
              <a:gd name="connsiteY40" fmla="*/ 1848 h 10000"/>
              <a:gd name="connsiteX41" fmla="*/ 5950 w 10000"/>
              <a:gd name="connsiteY41" fmla="*/ 1877 h 10000"/>
              <a:gd name="connsiteX42" fmla="*/ 5973 w 10000"/>
              <a:gd name="connsiteY42" fmla="*/ 1948 h 10000"/>
              <a:gd name="connsiteX43" fmla="*/ 3986 w 10000"/>
              <a:gd name="connsiteY43" fmla="*/ 2020 h 10000"/>
              <a:gd name="connsiteX44" fmla="*/ 3986 w 10000"/>
              <a:gd name="connsiteY44" fmla="*/ 2020 h 10000"/>
              <a:gd name="connsiteX45" fmla="*/ 6014 w 10000"/>
              <a:gd name="connsiteY45" fmla="*/ 2092 h 10000"/>
              <a:gd name="connsiteX46" fmla="*/ 6031 w 10000"/>
              <a:gd name="connsiteY46" fmla="*/ 2149 h 10000"/>
              <a:gd name="connsiteX47" fmla="*/ 5084 w 10000"/>
              <a:gd name="connsiteY47" fmla="*/ 2178 h 10000"/>
              <a:gd name="connsiteX48" fmla="*/ 5084 w 10000"/>
              <a:gd name="connsiteY48" fmla="*/ 2178 h 10000"/>
              <a:gd name="connsiteX49" fmla="*/ 6049 w 10000"/>
              <a:gd name="connsiteY49" fmla="*/ 2221 h 10000"/>
              <a:gd name="connsiteX50" fmla="*/ 6060 w 10000"/>
              <a:gd name="connsiteY50" fmla="*/ 2264 h 10000"/>
              <a:gd name="connsiteX51" fmla="*/ 3800 w 10000"/>
              <a:gd name="connsiteY51" fmla="*/ 2350 h 10000"/>
              <a:gd name="connsiteX52" fmla="*/ 3800 w 10000"/>
              <a:gd name="connsiteY52" fmla="*/ 2350 h 10000"/>
              <a:gd name="connsiteX53" fmla="*/ 6107 w 10000"/>
              <a:gd name="connsiteY53" fmla="*/ 2436 h 10000"/>
              <a:gd name="connsiteX54" fmla="*/ 6119 w 10000"/>
              <a:gd name="connsiteY54" fmla="*/ 2464 h 10000"/>
              <a:gd name="connsiteX55" fmla="*/ 4968 w 10000"/>
              <a:gd name="connsiteY55" fmla="*/ 2507 h 10000"/>
              <a:gd name="connsiteX56" fmla="*/ 4962 w 10000"/>
              <a:gd name="connsiteY56" fmla="*/ 2507 h 10000"/>
              <a:gd name="connsiteX57" fmla="*/ 6136 w 10000"/>
              <a:gd name="connsiteY57" fmla="*/ 2564 h 10000"/>
              <a:gd name="connsiteX58" fmla="*/ 6148 w 10000"/>
              <a:gd name="connsiteY58" fmla="*/ 2593 h 10000"/>
              <a:gd name="connsiteX59" fmla="*/ 3614 w 10000"/>
              <a:gd name="connsiteY59" fmla="*/ 2679 h 10000"/>
              <a:gd name="connsiteX60" fmla="*/ 3614 w 10000"/>
              <a:gd name="connsiteY60" fmla="*/ 2679 h 10000"/>
              <a:gd name="connsiteX61" fmla="*/ 6194 w 10000"/>
              <a:gd name="connsiteY61" fmla="*/ 2779 h 10000"/>
              <a:gd name="connsiteX62" fmla="*/ 6194 w 10000"/>
              <a:gd name="connsiteY62" fmla="*/ 2794 h 10000"/>
              <a:gd name="connsiteX63" fmla="*/ 4846 w 10000"/>
              <a:gd name="connsiteY63" fmla="*/ 2837 h 10000"/>
              <a:gd name="connsiteX64" fmla="*/ 4846 w 10000"/>
              <a:gd name="connsiteY64" fmla="*/ 2837 h 10000"/>
              <a:gd name="connsiteX65" fmla="*/ 6217 w 10000"/>
              <a:gd name="connsiteY65" fmla="*/ 2894 h 10000"/>
              <a:gd name="connsiteX66" fmla="*/ 6223 w 10000"/>
              <a:gd name="connsiteY66" fmla="*/ 2908 h 10000"/>
              <a:gd name="connsiteX67" fmla="*/ 3428 w 10000"/>
              <a:gd name="connsiteY67" fmla="*/ 3009 h 10000"/>
              <a:gd name="connsiteX68" fmla="*/ 3428 w 10000"/>
              <a:gd name="connsiteY68" fmla="*/ 3009 h 10000"/>
              <a:gd name="connsiteX69" fmla="*/ 6223 w 10000"/>
              <a:gd name="connsiteY69" fmla="*/ 3109 h 10000"/>
              <a:gd name="connsiteX70" fmla="*/ 4730 w 10000"/>
              <a:gd name="connsiteY70" fmla="*/ 3166 h 10000"/>
              <a:gd name="connsiteX71" fmla="*/ 4724 w 10000"/>
              <a:gd name="connsiteY71" fmla="*/ 3166 h 10000"/>
              <a:gd name="connsiteX72" fmla="*/ 6229 w 10000"/>
              <a:gd name="connsiteY72" fmla="*/ 3223 h 10000"/>
              <a:gd name="connsiteX73" fmla="*/ 3248 w 10000"/>
              <a:gd name="connsiteY73" fmla="*/ 3338 h 10000"/>
              <a:gd name="connsiteX74" fmla="*/ 3242 w 10000"/>
              <a:gd name="connsiteY74" fmla="*/ 3338 h 10000"/>
              <a:gd name="connsiteX75" fmla="*/ 6072 w 10000"/>
              <a:gd name="connsiteY75" fmla="*/ 3453 h 10000"/>
              <a:gd name="connsiteX76" fmla="*/ 4608 w 10000"/>
              <a:gd name="connsiteY76" fmla="*/ 3496 h 10000"/>
              <a:gd name="connsiteX77" fmla="*/ 4608 w 10000"/>
              <a:gd name="connsiteY77" fmla="*/ 3510 h 10000"/>
              <a:gd name="connsiteX78" fmla="*/ 5904 w 10000"/>
              <a:gd name="connsiteY78" fmla="*/ 3553 h 10000"/>
              <a:gd name="connsiteX79" fmla="*/ 2708 w 10000"/>
              <a:gd name="connsiteY79" fmla="*/ 3668 h 10000"/>
              <a:gd name="connsiteX80" fmla="*/ 2708 w 10000"/>
              <a:gd name="connsiteY80" fmla="*/ 3668 h 10000"/>
              <a:gd name="connsiteX81" fmla="*/ 5311 w 10000"/>
              <a:gd name="connsiteY81" fmla="*/ 3768 h 10000"/>
              <a:gd name="connsiteX82" fmla="*/ 3963 w 10000"/>
              <a:gd name="connsiteY82" fmla="*/ 3811 h 10000"/>
              <a:gd name="connsiteX83" fmla="*/ 3963 w 10000"/>
              <a:gd name="connsiteY83" fmla="*/ 3825 h 10000"/>
              <a:gd name="connsiteX84" fmla="*/ 4951 w 10000"/>
              <a:gd name="connsiteY84" fmla="*/ 3854 h 10000"/>
              <a:gd name="connsiteX85" fmla="*/ 1238 w 10000"/>
              <a:gd name="connsiteY85" fmla="*/ 3997 h 10000"/>
              <a:gd name="connsiteX86" fmla="*/ 1232 w 10000"/>
              <a:gd name="connsiteY86" fmla="*/ 3997 h 10000"/>
              <a:gd name="connsiteX87" fmla="*/ 3359 w 10000"/>
              <a:gd name="connsiteY87" fmla="*/ 4083 h 10000"/>
              <a:gd name="connsiteX88" fmla="*/ 1848 w 10000"/>
              <a:gd name="connsiteY88" fmla="*/ 4140 h 10000"/>
              <a:gd name="connsiteX89" fmla="*/ 1848 w 10000"/>
              <a:gd name="connsiteY89" fmla="*/ 4140 h 10000"/>
              <a:gd name="connsiteX90" fmla="*/ 3318 w 10000"/>
              <a:gd name="connsiteY90" fmla="*/ 4212 h 10000"/>
              <a:gd name="connsiteX91" fmla="*/ 6 w 10000"/>
              <a:gd name="connsiteY91" fmla="*/ 4327 h 10000"/>
              <a:gd name="connsiteX92" fmla="*/ 0 w 10000"/>
              <a:gd name="connsiteY92" fmla="*/ 4327 h 10000"/>
              <a:gd name="connsiteX93" fmla="*/ 6 w 10000"/>
              <a:gd name="connsiteY93" fmla="*/ 4327 h 10000"/>
              <a:gd name="connsiteX94" fmla="*/ 3318 w 10000"/>
              <a:gd name="connsiteY94" fmla="*/ 4456 h 10000"/>
              <a:gd name="connsiteX95" fmla="*/ 1743 w 10000"/>
              <a:gd name="connsiteY95" fmla="*/ 4513 h 10000"/>
              <a:gd name="connsiteX96" fmla="*/ 1743 w 10000"/>
              <a:gd name="connsiteY96" fmla="*/ 4513 h 10000"/>
              <a:gd name="connsiteX97" fmla="*/ 3359 w 10000"/>
              <a:gd name="connsiteY97" fmla="*/ 4570 h 10000"/>
              <a:gd name="connsiteX98" fmla="*/ 1116 w 10000"/>
              <a:gd name="connsiteY98" fmla="*/ 4656 h 10000"/>
              <a:gd name="connsiteX99" fmla="*/ 1116 w 10000"/>
              <a:gd name="connsiteY99" fmla="*/ 4656 h 10000"/>
              <a:gd name="connsiteX100" fmla="*/ 4951 w 10000"/>
              <a:gd name="connsiteY100" fmla="*/ 4799 h 10000"/>
              <a:gd name="connsiteX101" fmla="*/ 3963 w 10000"/>
              <a:gd name="connsiteY101" fmla="*/ 4842 h 10000"/>
              <a:gd name="connsiteX102" fmla="*/ 3963 w 10000"/>
              <a:gd name="connsiteY102" fmla="*/ 4842 h 10000"/>
              <a:gd name="connsiteX103" fmla="*/ 5311 w 10000"/>
              <a:gd name="connsiteY103" fmla="*/ 4885 h 10000"/>
              <a:gd name="connsiteX104" fmla="*/ 2708 w 10000"/>
              <a:gd name="connsiteY104" fmla="*/ 4986 h 10000"/>
              <a:gd name="connsiteX105" fmla="*/ 2708 w 10000"/>
              <a:gd name="connsiteY105" fmla="*/ 4986 h 10000"/>
              <a:gd name="connsiteX106" fmla="*/ 5904 w 10000"/>
              <a:gd name="connsiteY106" fmla="*/ 5100 h 10000"/>
              <a:gd name="connsiteX107" fmla="*/ 4608 w 10000"/>
              <a:gd name="connsiteY107" fmla="*/ 5158 h 10000"/>
              <a:gd name="connsiteX108" fmla="*/ 4608 w 10000"/>
              <a:gd name="connsiteY108" fmla="*/ 5158 h 10000"/>
              <a:gd name="connsiteX109" fmla="*/ 6072 w 10000"/>
              <a:gd name="connsiteY109" fmla="*/ 5215 h 10000"/>
              <a:gd name="connsiteX110" fmla="*/ 3242 w 10000"/>
              <a:gd name="connsiteY110" fmla="*/ 5315 h 10000"/>
              <a:gd name="connsiteX111" fmla="*/ 3248 w 10000"/>
              <a:gd name="connsiteY111" fmla="*/ 5315 h 10000"/>
              <a:gd name="connsiteX112" fmla="*/ 6229 w 10000"/>
              <a:gd name="connsiteY112" fmla="*/ 5430 h 10000"/>
              <a:gd name="connsiteX113" fmla="*/ 4724 w 10000"/>
              <a:gd name="connsiteY113" fmla="*/ 5487 h 10000"/>
              <a:gd name="connsiteX114" fmla="*/ 4730 w 10000"/>
              <a:gd name="connsiteY114" fmla="*/ 5487 h 10000"/>
              <a:gd name="connsiteX115" fmla="*/ 6223 w 10000"/>
              <a:gd name="connsiteY115" fmla="*/ 5544 h 10000"/>
              <a:gd name="connsiteX116" fmla="*/ 3428 w 10000"/>
              <a:gd name="connsiteY116" fmla="*/ 5645 h 10000"/>
              <a:gd name="connsiteX117" fmla="*/ 3428 w 10000"/>
              <a:gd name="connsiteY117" fmla="*/ 5645 h 10000"/>
              <a:gd name="connsiteX118" fmla="*/ 6380 w 10000"/>
              <a:gd name="connsiteY118" fmla="*/ 5759 h 10000"/>
              <a:gd name="connsiteX119" fmla="*/ 4846 w 10000"/>
              <a:gd name="connsiteY119" fmla="*/ 5817 h 10000"/>
              <a:gd name="connsiteX120" fmla="*/ 4846 w 10000"/>
              <a:gd name="connsiteY120" fmla="*/ 5817 h 10000"/>
              <a:gd name="connsiteX121" fmla="*/ 6374 w 10000"/>
              <a:gd name="connsiteY121" fmla="*/ 5874 h 10000"/>
              <a:gd name="connsiteX122" fmla="*/ 3614 w 10000"/>
              <a:gd name="connsiteY122" fmla="*/ 5974 h 10000"/>
              <a:gd name="connsiteX123" fmla="*/ 3614 w 10000"/>
              <a:gd name="connsiteY123" fmla="*/ 5974 h 10000"/>
              <a:gd name="connsiteX124" fmla="*/ 6531 w 10000"/>
              <a:gd name="connsiteY124" fmla="*/ 6089 h 10000"/>
              <a:gd name="connsiteX125" fmla="*/ 4962 w 10000"/>
              <a:gd name="connsiteY125" fmla="*/ 6146 h 10000"/>
              <a:gd name="connsiteX126" fmla="*/ 4968 w 10000"/>
              <a:gd name="connsiteY126" fmla="*/ 6146 h 10000"/>
              <a:gd name="connsiteX127" fmla="*/ 6525 w 10000"/>
              <a:gd name="connsiteY127" fmla="*/ 6203 h 10000"/>
              <a:gd name="connsiteX128" fmla="*/ 3800 w 10000"/>
              <a:gd name="connsiteY128" fmla="*/ 6304 h 10000"/>
              <a:gd name="connsiteX129" fmla="*/ 3800 w 10000"/>
              <a:gd name="connsiteY129" fmla="*/ 6304 h 10000"/>
              <a:gd name="connsiteX130" fmla="*/ 6636 w 10000"/>
              <a:gd name="connsiteY130" fmla="*/ 6418 h 10000"/>
              <a:gd name="connsiteX131" fmla="*/ 6636 w 10000"/>
              <a:gd name="connsiteY131" fmla="*/ 6418 h 10000"/>
              <a:gd name="connsiteX132" fmla="*/ 5084 w 10000"/>
              <a:gd name="connsiteY132" fmla="*/ 6476 h 10000"/>
              <a:gd name="connsiteX133" fmla="*/ 5084 w 10000"/>
              <a:gd name="connsiteY133" fmla="*/ 6476 h 10000"/>
              <a:gd name="connsiteX134" fmla="*/ 6636 w 10000"/>
              <a:gd name="connsiteY134" fmla="*/ 6533 h 10000"/>
              <a:gd name="connsiteX135" fmla="*/ 6636 w 10000"/>
              <a:gd name="connsiteY135" fmla="*/ 6533 h 10000"/>
              <a:gd name="connsiteX136" fmla="*/ 3986 w 10000"/>
              <a:gd name="connsiteY136" fmla="*/ 6633 h 10000"/>
              <a:gd name="connsiteX137" fmla="*/ 3986 w 10000"/>
              <a:gd name="connsiteY137" fmla="*/ 6633 h 10000"/>
              <a:gd name="connsiteX138" fmla="*/ 6641 w 10000"/>
              <a:gd name="connsiteY138" fmla="*/ 6734 h 10000"/>
              <a:gd name="connsiteX139" fmla="*/ 6641 w 10000"/>
              <a:gd name="connsiteY139" fmla="*/ 6748 h 10000"/>
              <a:gd name="connsiteX140" fmla="*/ 5206 w 10000"/>
              <a:gd name="connsiteY140" fmla="*/ 6805 h 10000"/>
              <a:gd name="connsiteX141" fmla="*/ 5206 w 10000"/>
              <a:gd name="connsiteY141" fmla="*/ 6805 h 10000"/>
              <a:gd name="connsiteX142" fmla="*/ 6641 w 10000"/>
              <a:gd name="connsiteY142" fmla="*/ 6862 h 10000"/>
              <a:gd name="connsiteX143" fmla="*/ 6641 w 10000"/>
              <a:gd name="connsiteY143" fmla="*/ 6877 h 10000"/>
              <a:gd name="connsiteX144" fmla="*/ 4172 w 10000"/>
              <a:gd name="connsiteY144" fmla="*/ 6963 h 10000"/>
              <a:gd name="connsiteX145" fmla="*/ 4172 w 10000"/>
              <a:gd name="connsiteY145" fmla="*/ 6963 h 10000"/>
              <a:gd name="connsiteX146" fmla="*/ 6641 w 10000"/>
              <a:gd name="connsiteY146" fmla="*/ 7063 h 10000"/>
              <a:gd name="connsiteX147" fmla="*/ 6641 w 10000"/>
              <a:gd name="connsiteY147" fmla="*/ 7077 h 10000"/>
              <a:gd name="connsiteX148" fmla="*/ 5322 w 10000"/>
              <a:gd name="connsiteY148" fmla="*/ 7135 h 10000"/>
              <a:gd name="connsiteX149" fmla="*/ 5322 w 10000"/>
              <a:gd name="connsiteY149" fmla="*/ 7135 h 10000"/>
              <a:gd name="connsiteX150" fmla="*/ 6641 w 10000"/>
              <a:gd name="connsiteY150" fmla="*/ 7178 h 10000"/>
              <a:gd name="connsiteX151" fmla="*/ 6641 w 10000"/>
              <a:gd name="connsiteY151" fmla="*/ 7206 h 10000"/>
              <a:gd name="connsiteX152" fmla="*/ 4352 w 10000"/>
              <a:gd name="connsiteY152" fmla="*/ 7292 h 10000"/>
              <a:gd name="connsiteX153" fmla="*/ 4358 w 10000"/>
              <a:gd name="connsiteY153" fmla="*/ 7292 h 10000"/>
              <a:gd name="connsiteX154" fmla="*/ 6636 w 10000"/>
              <a:gd name="connsiteY154" fmla="*/ 7378 h 10000"/>
              <a:gd name="connsiteX155" fmla="*/ 6636 w 10000"/>
              <a:gd name="connsiteY155" fmla="*/ 7421 h 10000"/>
              <a:gd name="connsiteX156" fmla="*/ 5445 w 10000"/>
              <a:gd name="connsiteY156" fmla="*/ 7464 h 10000"/>
              <a:gd name="connsiteX157" fmla="*/ 5445 w 10000"/>
              <a:gd name="connsiteY157" fmla="*/ 7464 h 10000"/>
              <a:gd name="connsiteX158" fmla="*/ 6636 w 10000"/>
              <a:gd name="connsiteY158" fmla="*/ 7507 h 10000"/>
              <a:gd name="connsiteX159" fmla="*/ 6636 w 10000"/>
              <a:gd name="connsiteY159" fmla="*/ 7550 h 10000"/>
              <a:gd name="connsiteX160" fmla="*/ 4538 w 10000"/>
              <a:gd name="connsiteY160" fmla="*/ 7622 h 10000"/>
              <a:gd name="connsiteX161" fmla="*/ 4544 w 10000"/>
              <a:gd name="connsiteY161" fmla="*/ 7622 h 10000"/>
              <a:gd name="connsiteX162" fmla="*/ 6630 w 10000"/>
              <a:gd name="connsiteY162" fmla="*/ 7708 h 10000"/>
              <a:gd name="connsiteX163" fmla="*/ 6630 w 10000"/>
              <a:gd name="connsiteY163" fmla="*/ 7751 h 10000"/>
              <a:gd name="connsiteX164" fmla="*/ 5561 w 10000"/>
              <a:gd name="connsiteY164" fmla="*/ 7794 h 10000"/>
              <a:gd name="connsiteX165" fmla="*/ 5561 w 10000"/>
              <a:gd name="connsiteY165" fmla="*/ 7794 h 10000"/>
              <a:gd name="connsiteX166" fmla="*/ 6624 w 10000"/>
              <a:gd name="connsiteY166" fmla="*/ 7837 h 10000"/>
              <a:gd name="connsiteX167" fmla="*/ 6624 w 10000"/>
              <a:gd name="connsiteY167" fmla="*/ 7880 h 10000"/>
              <a:gd name="connsiteX168" fmla="*/ 4724 w 10000"/>
              <a:gd name="connsiteY168" fmla="*/ 7951 h 10000"/>
              <a:gd name="connsiteX169" fmla="*/ 4724 w 10000"/>
              <a:gd name="connsiteY169" fmla="*/ 7951 h 10000"/>
              <a:gd name="connsiteX170" fmla="*/ 6612 w 10000"/>
              <a:gd name="connsiteY170" fmla="*/ 8023 h 10000"/>
              <a:gd name="connsiteX171" fmla="*/ 6612 w 10000"/>
              <a:gd name="connsiteY171" fmla="*/ 8095 h 10000"/>
              <a:gd name="connsiteX172" fmla="*/ 5683 w 10000"/>
              <a:gd name="connsiteY172" fmla="*/ 8123 h 10000"/>
              <a:gd name="connsiteX173" fmla="*/ 5683 w 10000"/>
              <a:gd name="connsiteY173" fmla="*/ 8123 h 10000"/>
              <a:gd name="connsiteX174" fmla="*/ 6607 w 10000"/>
              <a:gd name="connsiteY174" fmla="*/ 8166 h 10000"/>
              <a:gd name="connsiteX175" fmla="*/ 6607 w 10000"/>
              <a:gd name="connsiteY175" fmla="*/ 8223 h 10000"/>
              <a:gd name="connsiteX176" fmla="*/ 4910 w 10000"/>
              <a:gd name="connsiteY176" fmla="*/ 8281 h 10000"/>
              <a:gd name="connsiteX177" fmla="*/ 4910 w 10000"/>
              <a:gd name="connsiteY177" fmla="*/ 8281 h 10000"/>
              <a:gd name="connsiteX178" fmla="*/ 6595 w 10000"/>
              <a:gd name="connsiteY178" fmla="*/ 8352 h 10000"/>
              <a:gd name="connsiteX179" fmla="*/ 6589 w 10000"/>
              <a:gd name="connsiteY179" fmla="*/ 8424 h 10000"/>
              <a:gd name="connsiteX180" fmla="*/ 5799 w 10000"/>
              <a:gd name="connsiteY180" fmla="*/ 8453 h 10000"/>
              <a:gd name="connsiteX181" fmla="*/ 5799 w 10000"/>
              <a:gd name="connsiteY181" fmla="*/ 8453 h 10000"/>
              <a:gd name="connsiteX182" fmla="*/ 6589 w 10000"/>
              <a:gd name="connsiteY182" fmla="*/ 8481 h 10000"/>
              <a:gd name="connsiteX183" fmla="*/ 6583 w 10000"/>
              <a:gd name="connsiteY183" fmla="*/ 8553 h 10000"/>
              <a:gd name="connsiteX184" fmla="*/ 5096 w 10000"/>
              <a:gd name="connsiteY184" fmla="*/ 8610 h 10000"/>
              <a:gd name="connsiteX185" fmla="*/ 5096 w 10000"/>
              <a:gd name="connsiteY185" fmla="*/ 8610 h 10000"/>
              <a:gd name="connsiteX186" fmla="*/ 6572 w 10000"/>
              <a:gd name="connsiteY186" fmla="*/ 8668 h 10000"/>
              <a:gd name="connsiteX187" fmla="*/ 6566 w 10000"/>
              <a:gd name="connsiteY187" fmla="*/ 8754 h 10000"/>
              <a:gd name="connsiteX188" fmla="*/ 5921 w 10000"/>
              <a:gd name="connsiteY188" fmla="*/ 8782 h 10000"/>
              <a:gd name="connsiteX189" fmla="*/ 5921 w 10000"/>
              <a:gd name="connsiteY189" fmla="*/ 8782 h 10000"/>
              <a:gd name="connsiteX190" fmla="*/ 6560 w 10000"/>
              <a:gd name="connsiteY190" fmla="*/ 8811 h 10000"/>
              <a:gd name="connsiteX191" fmla="*/ 6554 w 10000"/>
              <a:gd name="connsiteY191" fmla="*/ 8897 h 10000"/>
              <a:gd name="connsiteX192" fmla="*/ 5282 w 10000"/>
              <a:gd name="connsiteY192" fmla="*/ 8940 h 10000"/>
              <a:gd name="connsiteX193" fmla="*/ 5282 w 10000"/>
              <a:gd name="connsiteY193" fmla="*/ 8940 h 10000"/>
              <a:gd name="connsiteX194" fmla="*/ 6543 w 10000"/>
              <a:gd name="connsiteY194" fmla="*/ 8997 h 10000"/>
              <a:gd name="connsiteX195" fmla="*/ 6531 w 10000"/>
              <a:gd name="connsiteY195" fmla="*/ 9097 h 10000"/>
              <a:gd name="connsiteX196" fmla="*/ 6037 w 10000"/>
              <a:gd name="connsiteY196" fmla="*/ 9112 h 10000"/>
              <a:gd name="connsiteX197" fmla="*/ 6037 w 10000"/>
              <a:gd name="connsiteY197" fmla="*/ 9112 h 10000"/>
              <a:gd name="connsiteX198" fmla="*/ 6525 w 10000"/>
              <a:gd name="connsiteY198" fmla="*/ 9126 h 10000"/>
              <a:gd name="connsiteX199" fmla="*/ 6514 w 10000"/>
              <a:gd name="connsiteY199" fmla="*/ 9241 h 10000"/>
              <a:gd name="connsiteX200" fmla="*/ 5468 w 10000"/>
              <a:gd name="connsiteY200" fmla="*/ 9269 h 10000"/>
              <a:gd name="connsiteX201" fmla="*/ 5468 w 10000"/>
              <a:gd name="connsiteY201" fmla="*/ 9284 h 10000"/>
              <a:gd name="connsiteX202" fmla="*/ 6758 w 10000"/>
              <a:gd name="connsiteY202" fmla="*/ 9327 h 10000"/>
              <a:gd name="connsiteX203" fmla="*/ 6752 w 10000"/>
              <a:gd name="connsiteY203" fmla="*/ 9413 h 10000"/>
              <a:gd name="connsiteX204" fmla="*/ 6159 w 10000"/>
              <a:gd name="connsiteY204" fmla="*/ 9441 h 10000"/>
              <a:gd name="connsiteX205" fmla="*/ 6159 w 10000"/>
              <a:gd name="connsiteY205" fmla="*/ 9441 h 10000"/>
              <a:gd name="connsiteX206" fmla="*/ 6752 w 10000"/>
              <a:gd name="connsiteY206" fmla="*/ 9470 h 10000"/>
              <a:gd name="connsiteX207" fmla="*/ 6746 w 10000"/>
              <a:gd name="connsiteY207" fmla="*/ 9570 h 10000"/>
              <a:gd name="connsiteX208" fmla="*/ 5654 w 10000"/>
              <a:gd name="connsiteY208" fmla="*/ 9599 h 10000"/>
              <a:gd name="connsiteX209" fmla="*/ 5654 w 10000"/>
              <a:gd name="connsiteY209" fmla="*/ 9613 h 10000"/>
              <a:gd name="connsiteX210" fmla="*/ 6746 w 10000"/>
              <a:gd name="connsiteY210" fmla="*/ 9642 h 10000"/>
              <a:gd name="connsiteX211" fmla="*/ 6746 w 10000"/>
              <a:gd name="connsiteY211" fmla="*/ 9756 h 10000"/>
              <a:gd name="connsiteX212" fmla="*/ 6275 w 10000"/>
              <a:gd name="connsiteY212" fmla="*/ 9771 h 10000"/>
              <a:gd name="connsiteX213" fmla="*/ 6275 w 10000"/>
              <a:gd name="connsiteY213" fmla="*/ 9771 h 10000"/>
              <a:gd name="connsiteX214" fmla="*/ 6746 w 10000"/>
              <a:gd name="connsiteY214" fmla="*/ 9785 h 10000"/>
              <a:gd name="connsiteX215" fmla="*/ 6740 w 10000"/>
              <a:gd name="connsiteY215" fmla="*/ 9900 h 10000"/>
              <a:gd name="connsiteX216" fmla="*/ 5840 w 10000"/>
              <a:gd name="connsiteY216" fmla="*/ 9928 h 10000"/>
              <a:gd name="connsiteX217" fmla="*/ 5840 w 10000"/>
              <a:gd name="connsiteY217" fmla="*/ 9943 h 10000"/>
              <a:gd name="connsiteX218" fmla="*/ 7234 w 10000"/>
              <a:gd name="connsiteY218" fmla="*/ 10000 h 10000"/>
              <a:gd name="connsiteX219" fmla="*/ 10000 w 10000"/>
              <a:gd name="connsiteY219" fmla="*/ 10000 h 10000"/>
              <a:gd name="connsiteX220" fmla="*/ 10000 w 10000"/>
              <a:gd name="connsiteY220" fmla="*/ 0 h 10000"/>
              <a:gd name="connsiteX0" fmla="*/ 10000 w 10000"/>
              <a:gd name="connsiteY0" fmla="*/ 20 h 10020"/>
              <a:gd name="connsiteX1" fmla="*/ 6612 w 10000"/>
              <a:gd name="connsiteY1" fmla="*/ 20 h 10020"/>
              <a:gd name="connsiteX2" fmla="*/ 6498 w 10000"/>
              <a:gd name="connsiteY2" fmla="*/ 0 h 10020"/>
              <a:gd name="connsiteX3" fmla="*/ 5793 w 10000"/>
              <a:gd name="connsiteY3" fmla="*/ 20 h 10020"/>
              <a:gd name="connsiteX4" fmla="*/ 5096 w 10000"/>
              <a:gd name="connsiteY4" fmla="*/ 63 h 10020"/>
              <a:gd name="connsiteX5" fmla="*/ 5096 w 10000"/>
              <a:gd name="connsiteY5" fmla="*/ 63 h 10020"/>
              <a:gd name="connsiteX6" fmla="*/ 5189 w 10000"/>
              <a:gd name="connsiteY6" fmla="*/ 63 h 10020"/>
              <a:gd name="connsiteX7" fmla="*/ 5352 w 10000"/>
              <a:gd name="connsiteY7" fmla="*/ 378 h 10020"/>
              <a:gd name="connsiteX8" fmla="*/ 4910 w 10000"/>
              <a:gd name="connsiteY8" fmla="*/ 392 h 10020"/>
              <a:gd name="connsiteX9" fmla="*/ 4910 w 10000"/>
              <a:gd name="connsiteY9" fmla="*/ 392 h 10020"/>
              <a:gd name="connsiteX10" fmla="*/ 5369 w 10000"/>
              <a:gd name="connsiteY10" fmla="*/ 407 h 10020"/>
              <a:gd name="connsiteX11" fmla="*/ 5503 w 10000"/>
              <a:gd name="connsiteY11" fmla="*/ 693 h 10020"/>
              <a:gd name="connsiteX12" fmla="*/ 4724 w 10000"/>
              <a:gd name="connsiteY12" fmla="*/ 722 h 10020"/>
              <a:gd name="connsiteX13" fmla="*/ 4724 w 10000"/>
              <a:gd name="connsiteY13" fmla="*/ 722 h 10020"/>
              <a:gd name="connsiteX14" fmla="*/ 5532 w 10000"/>
              <a:gd name="connsiteY14" fmla="*/ 751 h 10020"/>
              <a:gd name="connsiteX15" fmla="*/ 5584 w 10000"/>
              <a:gd name="connsiteY15" fmla="*/ 880 h 10020"/>
              <a:gd name="connsiteX16" fmla="*/ 5561 w 10000"/>
              <a:gd name="connsiteY16" fmla="*/ 880 h 10020"/>
              <a:gd name="connsiteX17" fmla="*/ 5561 w 10000"/>
              <a:gd name="connsiteY17" fmla="*/ 880 h 10020"/>
              <a:gd name="connsiteX18" fmla="*/ 5590 w 10000"/>
              <a:gd name="connsiteY18" fmla="*/ 880 h 10020"/>
              <a:gd name="connsiteX19" fmla="*/ 5636 w 10000"/>
              <a:gd name="connsiteY19" fmla="*/ 1009 h 10020"/>
              <a:gd name="connsiteX20" fmla="*/ 4544 w 10000"/>
              <a:gd name="connsiteY20" fmla="*/ 1052 h 10020"/>
              <a:gd name="connsiteX21" fmla="*/ 4538 w 10000"/>
              <a:gd name="connsiteY21" fmla="*/ 1052 h 10020"/>
              <a:gd name="connsiteX22" fmla="*/ 5671 w 10000"/>
              <a:gd name="connsiteY22" fmla="*/ 1094 h 10020"/>
              <a:gd name="connsiteX23" fmla="*/ 5712 w 10000"/>
              <a:gd name="connsiteY23" fmla="*/ 1209 h 10020"/>
              <a:gd name="connsiteX24" fmla="*/ 5445 w 10000"/>
              <a:gd name="connsiteY24" fmla="*/ 1209 h 10020"/>
              <a:gd name="connsiteX25" fmla="*/ 5445 w 10000"/>
              <a:gd name="connsiteY25" fmla="*/ 1209 h 10020"/>
              <a:gd name="connsiteX26" fmla="*/ 5723 w 10000"/>
              <a:gd name="connsiteY26" fmla="*/ 1223 h 10020"/>
              <a:gd name="connsiteX27" fmla="*/ 5758 w 10000"/>
              <a:gd name="connsiteY27" fmla="*/ 1324 h 10020"/>
              <a:gd name="connsiteX28" fmla="*/ 4358 w 10000"/>
              <a:gd name="connsiteY28" fmla="*/ 1381 h 10020"/>
              <a:gd name="connsiteX29" fmla="*/ 4352 w 10000"/>
              <a:gd name="connsiteY29" fmla="*/ 1381 h 10020"/>
              <a:gd name="connsiteX30" fmla="*/ 5799 w 10000"/>
              <a:gd name="connsiteY30" fmla="*/ 1438 h 10020"/>
              <a:gd name="connsiteX31" fmla="*/ 5828 w 10000"/>
              <a:gd name="connsiteY31" fmla="*/ 1524 h 10020"/>
              <a:gd name="connsiteX32" fmla="*/ 5322 w 10000"/>
              <a:gd name="connsiteY32" fmla="*/ 1539 h 10020"/>
              <a:gd name="connsiteX33" fmla="*/ 5322 w 10000"/>
              <a:gd name="connsiteY33" fmla="*/ 1539 h 10020"/>
              <a:gd name="connsiteX34" fmla="*/ 5845 w 10000"/>
              <a:gd name="connsiteY34" fmla="*/ 1567 h 10020"/>
              <a:gd name="connsiteX35" fmla="*/ 5869 w 10000"/>
              <a:gd name="connsiteY35" fmla="*/ 1653 h 10020"/>
              <a:gd name="connsiteX36" fmla="*/ 4172 w 10000"/>
              <a:gd name="connsiteY36" fmla="*/ 1711 h 10020"/>
              <a:gd name="connsiteX37" fmla="*/ 4172 w 10000"/>
              <a:gd name="connsiteY37" fmla="*/ 1711 h 10020"/>
              <a:gd name="connsiteX38" fmla="*/ 5915 w 10000"/>
              <a:gd name="connsiteY38" fmla="*/ 1782 h 10020"/>
              <a:gd name="connsiteX39" fmla="*/ 5933 w 10000"/>
              <a:gd name="connsiteY39" fmla="*/ 1839 h 10020"/>
              <a:gd name="connsiteX40" fmla="*/ 5206 w 10000"/>
              <a:gd name="connsiteY40" fmla="*/ 1868 h 10020"/>
              <a:gd name="connsiteX41" fmla="*/ 5206 w 10000"/>
              <a:gd name="connsiteY41" fmla="*/ 1868 h 10020"/>
              <a:gd name="connsiteX42" fmla="*/ 5950 w 10000"/>
              <a:gd name="connsiteY42" fmla="*/ 1897 h 10020"/>
              <a:gd name="connsiteX43" fmla="*/ 5973 w 10000"/>
              <a:gd name="connsiteY43" fmla="*/ 1968 h 10020"/>
              <a:gd name="connsiteX44" fmla="*/ 3986 w 10000"/>
              <a:gd name="connsiteY44" fmla="*/ 2040 h 10020"/>
              <a:gd name="connsiteX45" fmla="*/ 3986 w 10000"/>
              <a:gd name="connsiteY45" fmla="*/ 2040 h 10020"/>
              <a:gd name="connsiteX46" fmla="*/ 6014 w 10000"/>
              <a:gd name="connsiteY46" fmla="*/ 2112 h 10020"/>
              <a:gd name="connsiteX47" fmla="*/ 6031 w 10000"/>
              <a:gd name="connsiteY47" fmla="*/ 2169 h 10020"/>
              <a:gd name="connsiteX48" fmla="*/ 5084 w 10000"/>
              <a:gd name="connsiteY48" fmla="*/ 2198 h 10020"/>
              <a:gd name="connsiteX49" fmla="*/ 5084 w 10000"/>
              <a:gd name="connsiteY49" fmla="*/ 2198 h 10020"/>
              <a:gd name="connsiteX50" fmla="*/ 6049 w 10000"/>
              <a:gd name="connsiteY50" fmla="*/ 2241 h 10020"/>
              <a:gd name="connsiteX51" fmla="*/ 6060 w 10000"/>
              <a:gd name="connsiteY51" fmla="*/ 2284 h 10020"/>
              <a:gd name="connsiteX52" fmla="*/ 3800 w 10000"/>
              <a:gd name="connsiteY52" fmla="*/ 2370 h 10020"/>
              <a:gd name="connsiteX53" fmla="*/ 3800 w 10000"/>
              <a:gd name="connsiteY53" fmla="*/ 2370 h 10020"/>
              <a:gd name="connsiteX54" fmla="*/ 6107 w 10000"/>
              <a:gd name="connsiteY54" fmla="*/ 2456 h 10020"/>
              <a:gd name="connsiteX55" fmla="*/ 6119 w 10000"/>
              <a:gd name="connsiteY55" fmla="*/ 2484 h 10020"/>
              <a:gd name="connsiteX56" fmla="*/ 4968 w 10000"/>
              <a:gd name="connsiteY56" fmla="*/ 2527 h 10020"/>
              <a:gd name="connsiteX57" fmla="*/ 4962 w 10000"/>
              <a:gd name="connsiteY57" fmla="*/ 2527 h 10020"/>
              <a:gd name="connsiteX58" fmla="*/ 6136 w 10000"/>
              <a:gd name="connsiteY58" fmla="*/ 2584 h 10020"/>
              <a:gd name="connsiteX59" fmla="*/ 6148 w 10000"/>
              <a:gd name="connsiteY59" fmla="*/ 2613 h 10020"/>
              <a:gd name="connsiteX60" fmla="*/ 3614 w 10000"/>
              <a:gd name="connsiteY60" fmla="*/ 2699 h 10020"/>
              <a:gd name="connsiteX61" fmla="*/ 3614 w 10000"/>
              <a:gd name="connsiteY61" fmla="*/ 2699 h 10020"/>
              <a:gd name="connsiteX62" fmla="*/ 6194 w 10000"/>
              <a:gd name="connsiteY62" fmla="*/ 2799 h 10020"/>
              <a:gd name="connsiteX63" fmla="*/ 6194 w 10000"/>
              <a:gd name="connsiteY63" fmla="*/ 2814 h 10020"/>
              <a:gd name="connsiteX64" fmla="*/ 4846 w 10000"/>
              <a:gd name="connsiteY64" fmla="*/ 2857 h 10020"/>
              <a:gd name="connsiteX65" fmla="*/ 4846 w 10000"/>
              <a:gd name="connsiteY65" fmla="*/ 2857 h 10020"/>
              <a:gd name="connsiteX66" fmla="*/ 6217 w 10000"/>
              <a:gd name="connsiteY66" fmla="*/ 2914 h 10020"/>
              <a:gd name="connsiteX67" fmla="*/ 6223 w 10000"/>
              <a:gd name="connsiteY67" fmla="*/ 2928 h 10020"/>
              <a:gd name="connsiteX68" fmla="*/ 3428 w 10000"/>
              <a:gd name="connsiteY68" fmla="*/ 3029 h 10020"/>
              <a:gd name="connsiteX69" fmla="*/ 3428 w 10000"/>
              <a:gd name="connsiteY69" fmla="*/ 3029 h 10020"/>
              <a:gd name="connsiteX70" fmla="*/ 6223 w 10000"/>
              <a:gd name="connsiteY70" fmla="*/ 3129 h 10020"/>
              <a:gd name="connsiteX71" fmla="*/ 4730 w 10000"/>
              <a:gd name="connsiteY71" fmla="*/ 3186 h 10020"/>
              <a:gd name="connsiteX72" fmla="*/ 4724 w 10000"/>
              <a:gd name="connsiteY72" fmla="*/ 3186 h 10020"/>
              <a:gd name="connsiteX73" fmla="*/ 6229 w 10000"/>
              <a:gd name="connsiteY73" fmla="*/ 3243 h 10020"/>
              <a:gd name="connsiteX74" fmla="*/ 3248 w 10000"/>
              <a:gd name="connsiteY74" fmla="*/ 3358 h 10020"/>
              <a:gd name="connsiteX75" fmla="*/ 3242 w 10000"/>
              <a:gd name="connsiteY75" fmla="*/ 3358 h 10020"/>
              <a:gd name="connsiteX76" fmla="*/ 6072 w 10000"/>
              <a:gd name="connsiteY76" fmla="*/ 3473 h 10020"/>
              <a:gd name="connsiteX77" fmla="*/ 4608 w 10000"/>
              <a:gd name="connsiteY77" fmla="*/ 3516 h 10020"/>
              <a:gd name="connsiteX78" fmla="*/ 4608 w 10000"/>
              <a:gd name="connsiteY78" fmla="*/ 3530 h 10020"/>
              <a:gd name="connsiteX79" fmla="*/ 5904 w 10000"/>
              <a:gd name="connsiteY79" fmla="*/ 3573 h 10020"/>
              <a:gd name="connsiteX80" fmla="*/ 2708 w 10000"/>
              <a:gd name="connsiteY80" fmla="*/ 3688 h 10020"/>
              <a:gd name="connsiteX81" fmla="*/ 2708 w 10000"/>
              <a:gd name="connsiteY81" fmla="*/ 3688 h 10020"/>
              <a:gd name="connsiteX82" fmla="*/ 5311 w 10000"/>
              <a:gd name="connsiteY82" fmla="*/ 3788 h 10020"/>
              <a:gd name="connsiteX83" fmla="*/ 3963 w 10000"/>
              <a:gd name="connsiteY83" fmla="*/ 3831 h 10020"/>
              <a:gd name="connsiteX84" fmla="*/ 3963 w 10000"/>
              <a:gd name="connsiteY84" fmla="*/ 3845 h 10020"/>
              <a:gd name="connsiteX85" fmla="*/ 4951 w 10000"/>
              <a:gd name="connsiteY85" fmla="*/ 3874 h 10020"/>
              <a:gd name="connsiteX86" fmla="*/ 1238 w 10000"/>
              <a:gd name="connsiteY86" fmla="*/ 4017 h 10020"/>
              <a:gd name="connsiteX87" fmla="*/ 1232 w 10000"/>
              <a:gd name="connsiteY87" fmla="*/ 4017 h 10020"/>
              <a:gd name="connsiteX88" fmla="*/ 3359 w 10000"/>
              <a:gd name="connsiteY88" fmla="*/ 4103 h 10020"/>
              <a:gd name="connsiteX89" fmla="*/ 1848 w 10000"/>
              <a:gd name="connsiteY89" fmla="*/ 4160 h 10020"/>
              <a:gd name="connsiteX90" fmla="*/ 1848 w 10000"/>
              <a:gd name="connsiteY90" fmla="*/ 4160 h 10020"/>
              <a:gd name="connsiteX91" fmla="*/ 3318 w 10000"/>
              <a:gd name="connsiteY91" fmla="*/ 4232 h 10020"/>
              <a:gd name="connsiteX92" fmla="*/ 6 w 10000"/>
              <a:gd name="connsiteY92" fmla="*/ 4347 h 10020"/>
              <a:gd name="connsiteX93" fmla="*/ 0 w 10000"/>
              <a:gd name="connsiteY93" fmla="*/ 4347 h 10020"/>
              <a:gd name="connsiteX94" fmla="*/ 6 w 10000"/>
              <a:gd name="connsiteY94" fmla="*/ 4347 h 10020"/>
              <a:gd name="connsiteX95" fmla="*/ 3318 w 10000"/>
              <a:gd name="connsiteY95" fmla="*/ 4476 h 10020"/>
              <a:gd name="connsiteX96" fmla="*/ 1743 w 10000"/>
              <a:gd name="connsiteY96" fmla="*/ 4533 h 10020"/>
              <a:gd name="connsiteX97" fmla="*/ 1743 w 10000"/>
              <a:gd name="connsiteY97" fmla="*/ 4533 h 10020"/>
              <a:gd name="connsiteX98" fmla="*/ 3359 w 10000"/>
              <a:gd name="connsiteY98" fmla="*/ 4590 h 10020"/>
              <a:gd name="connsiteX99" fmla="*/ 1116 w 10000"/>
              <a:gd name="connsiteY99" fmla="*/ 4676 h 10020"/>
              <a:gd name="connsiteX100" fmla="*/ 1116 w 10000"/>
              <a:gd name="connsiteY100" fmla="*/ 4676 h 10020"/>
              <a:gd name="connsiteX101" fmla="*/ 4951 w 10000"/>
              <a:gd name="connsiteY101" fmla="*/ 4819 h 10020"/>
              <a:gd name="connsiteX102" fmla="*/ 3963 w 10000"/>
              <a:gd name="connsiteY102" fmla="*/ 4862 h 10020"/>
              <a:gd name="connsiteX103" fmla="*/ 3963 w 10000"/>
              <a:gd name="connsiteY103" fmla="*/ 4862 h 10020"/>
              <a:gd name="connsiteX104" fmla="*/ 5311 w 10000"/>
              <a:gd name="connsiteY104" fmla="*/ 4905 h 10020"/>
              <a:gd name="connsiteX105" fmla="*/ 2708 w 10000"/>
              <a:gd name="connsiteY105" fmla="*/ 5006 h 10020"/>
              <a:gd name="connsiteX106" fmla="*/ 2708 w 10000"/>
              <a:gd name="connsiteY106" fmla="*/ 5006 h 10020"/>
              <a:gd name="connsiteX107" fmla="*/ 5904 w 10000"/>
              <a:gd name="connsiteY107" fmla="*/ 5120 h 10020"/>
              <a:gd name="connsiteX108" fmla="*/ 4608 w 10000"/>
              <a:gd name="connsiteY108" fmla="*/ 5178 h 10020"/>
              <a:gd name="connsiteX109" fmla="*/ 4608 w 10000"/>
              <a:gd name="connsiteY109" fmla="*/ 5178 h 10020"/>
              <a:gd name="connsiteX110" fmla="*/ 6072 w 10000"/>
              <a:gd name="connsiteY110" fmla="*/ 5235 h 10020"/>
              <a:gd name="connsiteX111" fmla="*/ 3242 w 10000"/>
              <a:gd name="connsiteY111" fmla="*/ 5335 h 10020"/>
              <a:gd name="connsiteX112" fmla="*/ 3248 w 10000"/>
              <a:gd name="connsiteY112" fmla="*/ 5335 h 10020"/>
              <a:gd name="connsiteX113" fmla="*/ 6229 w 10000"/>
              <a:gd name="connsiteY113" fmla="*/ 5450 h 10020"/>
              <a:gd name="connsiteX114" fmla="*/ 4724 w 10000"/>
              <a:gd name="connsiteY114" fmla="*/ 5507 h 10020"/>
              <a:gd name="connsiteX115" fmla="*/ 4730 w 10000"/>
              <a:gd name="connsiteY115" fmla="*/ 5507 h 10020"/>
              <a:gd name="connsiteX116" fmla="*/ 6223 w 10000"/>
              <a:gd name="connsiteY116" fmla="*/ 5564 h 10020"/>
              <a:gd name="connsiteX117" fmla="*/ 3428 w 10000"/>
              <a:gd name="connsiteY117" fmla="*/ 5665 h 10020"/>
              <a:gd name="connsiteX118" fmla="*/ 3428 w 10000"/>
              <a:gd name="connsiteY118" fmla="*/ 5665 h 10020"/>
              <a:gd name="connsiteX119" fmla="*/ 6380 w 10000"/>
              <a:gd name="connsiteY119" fmla="*/ 5779 h 10020"/>
              <a:gd name="connsiteX120" fmla="*/ 4846 w 10000"/>
              <a:gd name="connsiteY120" fmla="*/ 5837 h 10020"/>
              <a:gd name="connsiteX121" fmla="*/ 4846 w 10000"/>
              <a:gd name="connsiteY121" fmla="*/ 5837 h 10020"/>
              <a:gd name="connsiteX122" fmla="*/ 6374 w 10000"/>
              <a:gd name="connsiteY122" fmla="*/ 5894 h 10020"/>
              <a:gd name="connsiteX123" fmla="*/ 3614 w 10000"/>
              <a:gd name="connsiteY123" fmla="*/ 5994 h 10020"/>
              <a:gd name="connsiteX124" fmla="*/ 3614 w 10000"/>
              <a:gd name="connsiteY124" fmla="*/ 5994 h 10020"/>
              <a:gd name="connsiteX125" fmla="*/ 6531 w 10000"/>
              <a:gd name="connsiteY125" fmla="*/ 6109 h 10020"/>
              <a:gd name="connsiteX126" fmla="*/ 4962 w 10000"/>
              <a:gd name="connsiteY126" fmla="*/ 6166 h 10020"/>
              <a:gd name="connsiteX127" fmla="*/ 4968 w 10000"/>
              <a:gd name="connsiteY127" fmla="*/ 6166 h 10020"/>
              <a:gd name="connsiteX128" fmla="*/ 6525 w 10000"/>
              <a:gd name="connsiteY128" fmla="*/ 6223 h 10020"/>
              <a:gd name="connsiteX129" fmla="*/ 3800 w 10000"/>
              <a:gd name="connsiteY129" fmla="*/ 6324 h 10020"/>
              <a:gd name="connsiteX130" fmla="*/ 3800 w 10000"/>
              <a:gd name="connsiteY130" fmla="*/ 6324 h 10020"/>
              <a:gd name="connsiteX131" fmla="*/ 6636 w 10000"/>
              <a:gd name="connsiteY131" fmla="*/ 6438 h 10020"/>
              <a:gd name="connsiteX132" fmla="*/ 6636 w 10000"/>
              <a:gd name="connsiteY132" fmla="*/ 6438 h 10020"/>
              <a:gd name="connsiteX133" fmla="*/ 5084 w 10000"/>
              <a:gd name="connsiteY133" fmla="*/ 6496 h 10020"/>
              <a:gd name="connsiteX134" fmla="*/ 5084 w 10000"/>
              <a:gd name="connsiteY134" fmla="*/ 6496 h 10020"/>
              <a:gd name="connsiteX135" fmla="*/ 6636 w 10000"/>
              <a:gd name="connsiteY135" fmla="*/ 6553 h 10020"/>
              <a:gd name="connsiteX136" fmla="*/ 6636 w 10000"/>
              <a:gd name="connsiteY136" fmla="*/ 6553 h 10020"/>
              <a:gd name="connsiteX137" fmla="*/ 3986 w 10000"/>
              <a:gd name="connsiteY137" fmla="*/ 6653 h 10020"/>
              <a:gd name="connsiteX138" fmla="*/ 3986 w 10000"/>
              <a:gd name="connsiteY138" fmla="*/ 6653 h 10020"/>
              <a:gd name="connsiteX139" fmla="*/ 6641 w 10000"/>
              <a:gd name="connsiteY139" fmla="*/ 6754 h 10020"/>
              <a:gd name="connsiteX140" fmla="*/ 6641 w 10000"/>
              <a:gd name="connsiteY140" fmla="*/ 6768 h 10020"/>
              <a:gd name="connsiteX141" fmla="*/ 5206 w 10000"/>
              <a:gd name="connsiteY141" fmla="*/ 6825 h 10020"/>
              <a:gd name="connsiteX142" fmla="*/ 5206 w 10000"/>
              <a:gd name="connsiteY142" fmla="*/ 6825 h 10020"/>
              <a:gd name="connsiteX143" fmla="*/ 6641 w 10000"/>
              <a:gd name="connsiteY143" fmla="*/ 6882 h 10020"/>
              <a:gd name="connsiteX144" fmla="*/ 6641 w 10000"/>
              <a:gd name="connsiteY144" fmla="*/ 6897 h 10020"/>
              <a:gd name="connsiteX145" fmla="*/ 4172 w 10000"/>
              <a:gd name="connsiteY145" fmla="*/ 6983 h 10020"/>
              <a:gd name="connsiteX146" fmla="*/ 4172 w 10000"/>
              <a:gd name="connsiteY146" fmla="*/ 6983 h 10020"/>
              <a:gd name="connsiteX147" fmla="*/ 6641 w 10000"/>
              <a:gd name="connsiteY147" fmla="*/ 7083 h 10020"/>
              <a:gd name="connsiteX148" fmla="*/ 6641 w 10000"/>
              <a:gd name="connsiteY148" fmla="*/ 7097 h 10020"/>
              <a:gd name="connsiteX149" fmla="*/ 5322 w 10000"/>
              <a:gd name="connsiteY149" fmla="*/ 7155 h 10020"/>
              <a:gd name="connsiteX150" fmla="*/ 5322 w 10000"/>
              <a:gd name="connsiteY150" fmla="*/ 7155 h 10020"/>
              <a:gd name="connsiteX151" fmla="*/ 6641 w 10000"/>
              <a:gd name="connsiteY151" fmla="*/ 7198 h 10020"/>
              <a:gd name="connsiteX152" fmla="*/ 6641 w 10000"/>
              <a:gd name="connsiteY152" fmla="*/ 7226 h 10020"/>
              <a:gd name="connsiteX153" fmla="*/ 4352 w 10000"/>
              <a:gd name="connsiteY153" fmla="*/ 7312 h 10020"/>
              <a:gd name="connsiteX154" fmla="*/ 4358 w 10000"/>
              <a:gd name="connsiteY154" fmla="*/ 7312 h 10020"/>
              <a:gd name="connsiteX155" fmla="*/ 6636 w 10000"/>
              <a:gd name="connsiteY155" fmla="*/ 7398 h 10020"/>
              <a:gd name="connsiteX156" fmla="*/ 6636 w 10000"/>
              <a:gd name="connsiteY156" fmla="*/ 7441 h 10020"/>
              <a:gd name="connsiteX157" fmla="*/ 5445 w 10000"/>
              <a:gd name="connsiteY157" fmla="*/ 7484 h 10020"/>
              <a:gd name="connsiteX158" fmla="*/ 5445 w 10000"/>
              <a:gd name="connsiteY158" fmla="*/ 7484 h 10020"/>
              <a:gd name="connsiteX159" fmla="*/ 6636 w 10000"/>
              <a:gd name="connsiteY159" fmla="*/ 7527 h 10020"/>
              <a:gd name="connsiteX160" fmla="*/ 6636 w 10000"/>
              <a:gd name="connsiteY160" fmla="*/ 7570 h 10020"/>
              <a:gd name="connsiteX161" fmla="*/ 4538 w 10000"/>
              <a:gd name="connsiteY161" fmla="*/ 7642 h 10020"/>
              <a:gd name="connsiteX162" fmla="*/ 4544 w 10000"/>
              <a:gd name="connsiteY162" fmla="*/ 7642 h 10020"/>
              <a:gd name="connsiteX163" fmla="*/ 6630 w 10000"/>
              <a:gd name="connsiteY163" fmla="*/ 7728 h 10020"/>
              <a:gd name="connsiteX164" fmla="*/ 6630 w 10000"/>
              <a:gd name="connsiteY164" fmla="*/ 7771 h 10020"/>
              <a:gd name="connsiteX165" fmla="*/ 5561 w 10000"/>
              <a:gd name="connsiteY165" fmla="*/ 7814 h 10020"/>
              <a:gd name="connsiteX166" fmla="*/ 5561 w 10000"/>
              <a:gd name="connsiteY166" fmla="*/ 7814 h 10020"/>
              <a:gd name="connsiteX167" fmla="*/ 6624 w 10000"/>
              <a:gd name="connsiteY167" fmla="*/ 7857 h 10020"/>
              <a:gd name="connsiteX168" fmla="*/ 6624 w 10000"/>
              <a:gd name="connsiteY168" fmla="*/ 7900 h 10020"/>
              <a:gd name="connsiteX169" fmla="*/ 4724 w 10000"/>
              <a:gd name="connsiteY169" fmla="*/ 7971 h 10020"/>
              <a:gd name="connsiteX170" fmla="*/ 4724 w 10000"/>
              <a:gd name="connsiteY170" fmla="*/ 7971 h 10020"/>
              <a:gd name="connsiteX171" fmla="*/ 6612 w 10000"/>
              <a:gd name="connsiteY171" fmla="*/ 8043 h 10020"/>
              <a:gd name="connsiteX172" fmla="*/ 6612 w 10000"/>
              <a:gd name="connsiteY172" fmla="*/ 8115 h 10020"/>
              <a:gd name="connsiteX173" fmla="*/ 5683 w 10000"/>
              <a:gd name="connsiteY173" fmla="*/ 8143 h 10020"/>
              <a:gd name="connsiteX174" fmla="*/ 5683 w 10000"/>
              <a:gd name="connsiteY174" fmla="*/ 8143 h 10020"/>
              <a:gd name="connsiteX175" fmla="*/ 6607 w 10000"/>
              <a:gd name="connsiteY175" fmla="*/ 8186 h 10020"/>
              <a:gd name="connsiteX176" fmla="*/ 6607 w 10000"/>
              <a:gd name="connsiteY176" fmla="*/ 8243 h 10020"/>
              <a:gd name="connsiteX177" fmla="*/ 4910 w 10000"/>
              <a:gd name="connsiteY177" fmla="*/ 8301 h 10020"/>
              <a:gd name="connsiteX178" fmla="*/ 4910 w 10000"/>
              <a:gd name="connsiteY178" fmla="*/ 8301 h 10020"/>
              <a:gd name="connsiteX179" fmla="*/ 6595 w 10000"/>
              <a:gd name="connsiteY179" fmla="*/ 8372 h 10020"/>
              <a:gd name="connsiteX180" fmla="*/ 6589 w 10000"/>
              <a:gd name="connsiteY180" fmla="*/ 8444 h 10020"/>
              <a:gd name="connsiteX181" fmla="*/ 5799 w 10000"/>
              <a:gd name="connsiteY181" fmla="*/ 8473 h 10020"/>
              <a:gd name="connsiteX182" fmla="*/ 5799 w 10000"/>
              <a:gd name="connsiteY182" fmla="*/ 8473 h 10020"/>
              <a:gd name="connsiteX183" fmla="*/ 6589 w 10000"/>
              <a:gd name="connsiteY183" fmla="*/ 8501 h 10020"/>
              <a:gd name="connsiteX184" fmla="*/ 6583 w 10000"/>
              <a:gd name="connsiteY184" fmla="*/ 8573 h 10020"/>
              <a:gd name="connsiteX185" fmla="*/ 5096 w 10000"/>
              <a:gd name="connsiteY185" fmla="*/ 8630 h 10020"/>
              <a:gd name="connsiteX186" fmla="*/ 5096 w 10000"/>
              <a:gd name="connsiteY186" fmla="*/ 8630 h 10020"/>
              <a:gd name="connsiteX187" fmla="*/ 6572 w 10000"/>
              <a:gd name="connsiteY187" fmla="*/ 8688 h 10020"/>
              <a:gd name="connsiteX188" fmla="*/ 6566 w 10000"/>
              <a:gd name="connsiteY188" fmla="*/ 8774 h 10020"/>
              <a:gd name="connsiteX189" fmla="*/ 5921 w 10000"/>
              <a:gd name="connsiteY189" fmla="*/ 8802 h 10020"/>
              <a:gd name="connsiteX190" fmla="*/ 5921 w 10000"/>
              <a:gd name="connsiteY190" fmla="*/ 8802 h 10020"/>
              <a:gd name="connsiteX191" fmla="*/ 6560 w 10000"/>
              <a:gd name="connsiteY191" fmla="*/ 8831 h 10020"/>
              <a:gd name="connsiteX192" fmla="*/ 6554 w 10000"/>
              <a:gd name="connsiteY192" fmla="*/ 8917 h 10020"/>
              <a:gd name="connsiteX193" fmla="*/ 5282 w 10000"/>
              <a:gd name="connsiteY193" fmla="*/ 8960 h 10020"/>
              <a:gd name="connsiteX194" fmla="*/ 5282 w 10000"/>
              <a:gd name="connsiteY194" fmla="*/ 8960 h 10020"/>
              <a:gd name="connsiteX195" fmla="*/ 6543 w 10000"/>
              <a:gd name="connsiteY195" fmla="*/ 9017 h 10020"/>
              <a:gd name="connsiteX196" fmla="*/ 6531 w 10000"/>
              <a:gd name="connsiteY196" fmla="*/ 9117 h 10020"/>
              <a:gd name="connsiteX197" fmla="*/ 6037 w 10000"/>
              <a:gd name="connsiteY197" fmla="*/ 9132 h 10020"/>
              <a:gd name="connsiteX198" fmla="*/ 6037 w 10000"/>
              <a:gd name="connsiteY198" fmla="*/ 9132 h 10020"/>
              <a:gd name="connsiteX199" fmla="*/ 6525 w 10000"/>
              <a:gd name="connsiteY199" fmla="*/ 9146 h 10020"/>
              <a:gd name="connsiteX200" fmla="*/ 6514 w 10000"/>
              <a:gd name="connsiteY200" fmla="*/ 9261 h 10020"/>
              <a:gd name="connsiteX201" fmla="*/ 5468 w 10000"/>
              <a:gd name="connsiteY201" fmla="*/ 9289 h 10020"/>
              <a:gd name="connsiteX202" fmla="*/ 5468 w 10000"/>
              <a:gd name="connsiteY202" fmla="*/ 9304 h 10020"/>
              <a:gd name="connsiteX203" fmla="*/ 6758 w 10000"/>
              <a:gd name="connsiteY203" fmla="*/ 9347 h 10020"/>
              <a:gd name="connsiteX204" fmla="*/ 6752 w 10000"/>
              <a:gd name="connsiteY204" fmla="*/ 9433 h 10020"/>
              <a:gd name="connsiteX205" fmla="*/ 6159 w 10000"/>
              <a:gd name="connsiteY205" fmla="*/ 9461 h 10020"/>
              <a:gd name="connsiteX206" fmla="*/ 6159 w 10000"/>
              <a:gd name="connsiteY206" fmla="*/ 9461 h 10020"/>
              <a:gd name="connsiteX207" fmla="*/ 6752 w 10000"/>
              <a:gd name="connsiteY207" fmla="*/ 9490 h 10020"/>
              <a:gd name="connsiteX208" fmla="*/ 6746 w 10000"/>
              <a:gd name="connsiteY208" fmla="*/ 9590 h 10020"/>
              <a:gd name="connsiteX209" fmla="*/ 5654 w 10000"/>
              <a:gd name="connsiteY209" fmla="*/ 9619 h 10020"/>
              <a:gd name="connsiteX210" fmla="*/ 5654 w 10000"/>
              <a:gd name="connsiteY210" fmla="*/ 9633 h 10020"/>
              <a:gd name="connsiteX211" fmla="*/ 6746 w 10000"/>
              <a:gd name="connsiteY211" fmla="*/ 9662 h 10020"/>
              <a:gd name="connsiteX212" fmla="*/ 6746 w 10000"/>
              <a:gd name="connsiteY212" fmla="*/ 9776 h 10020"/>
              <a:gd name="connsiteX213" fmla="*/ 6275 w 10000"/>
              <a:gd name="connsiteY213" fmla="*/ 9791 h 10020"/>
              <a:gd name="connsiteX214" fmla="*/ 6275 w 10000"/>
              <a:gd name="connsiteY214" fmla="*/ 9791 h 10020"/>
              <a:gd name="connsiteX215" fmla="*/ 6746 w 10000"/>
              <a:gd name="connsiteY215" fmla="*/ 9805 h 10020"/>
              <a:gd name="connsiteX216" fmla="*/ 6740 w 10000"/>
              <a:gd name="connsiteY216" fmla="*/ 9920 h 10020"/>
              <a:gd name="connsiteX217" fmla="*/ 5840 w 10000"/>
              <a:gd name="connsiteY217" fmla="*/ 9948 h 10020"/>
              <a:gd name="connsiteX218" fmla="*/ 5840 w 10000"/>
              <a:gd name="connsiteY218" fmla="*/ 9963 h 10020"/>
              <a:gd name="connsiteX219" fmla="*/ 7234 w 10000"/>
              <a:gd name="connsiteY219" fmla="*/ 10020 h 10020"/>
              <a:gd name="connsiteX220" fmla="*/ 10000 w 10000"/>
              <a:gd name="connsiteY220" fmla="*/ 10020 h 10020"/>
              <a:gd name="connsiteX221" fmla="*/ 10000 w 10000"/>
              <a:gd name="connsiteY221" fmla="*/ 20 h 10020"/>
              <a:gd name="connsiteX0" fmla="*/ 10000 w 10000"/>
              <a:gd name="connsiteY0" fmla="*/ 20 h 10020"/>
              <a:gd name="connsiteX1" fmla="*/ 6612 w 10000"/>
              <a:gd name="connsiteY1" fmla="*/ 20 h 10020"/>
              <a:gd name="connsiteX2" fmla="*/ 6498 w 10000"/>
              <a:gd name="connsiteY2" fmla="*/ 0 h 10020"/>
              <a:gd name="connsiteX3" fmla="*/ 5793 w 10000"/>
              <a:gd name="connsiteY3" fmla="*/ 20 h 10020"/>
              <a:gd name="connsiteX4" fmla="*/ 5096 w 10000"/>
              <a:gd name="connsiteY4" fmla="*/ 63 h 10020"/>
              <a:gd name="connsiteX5" fmla="*/ 5096 w 10000"/>
              <a:gd name="connsiteY5" fmla="*/ 63 h 10020"/>
              <a:gd name="connsiteX6" fmla="*/ 5189 w 10000"/>
              <a:gd name="connsiteY6" fmla="*/ 63 h 10020"/>
              <a:gd name="connsiteX7" fmla="*/ 5352 w 10000"/>
              <a:gd name="connsiteY7" fmla="*/ 378 h 10020"/>
              <a:gd name="connsiteX8" fmla="*/ 4910 w 10000"/>
              <a:gd name="connsiteY8" fmla="*/ 392 h 10020"/>
              <a:gd name="connsiteX9" fmla="*/ 4910 w 10000"/>
              <a:gd name="connsiteY9" fmla="*/ 392 h 10020"/>
              <a:gd name="connsiteX10" fmla="*/ 5369 w 10000"/>
              <a:gd name="connsiteY10" fmla="*/ 407 h 10020"/>
              <a:gd name="connsiteX11" fmla="*/ 5503 w 10000"/>
              <a:gd name="connsiteY11" fmla="*/ 693 h 10020"/>
              <a:gd name="connsiteX12" fmla="*/ 4724 w 10000"/>
              <a:gd name="connsiteY12" fmla="*/ 722 h 10020"/>
              <a:gd name="connsiteX13" fmla="*/ 4724 w 10000"/>
              <a:gd name="connsiteY13" fmla="*/ 722 h 10020"/>
              <a:gd name="connsiteX14" fmla="*/ 5532 w 10000"/>
              <a:gd name="connsiteY14" fmla="*/ 751 h 10020"/>
              <a:gd name="connsiteX15" fmla="*/ 5584 w 10000"/>
              <a:gd name="connsiteY15" fmla="*/ 880 h 10020"/>
              <a:gd name="connsiteX16" fmla="*/ 5561 w 10000"/>
              <a:gd name="connsiteY16" fmla="*/ 880 h 10020"/>
              <a:gd name="connsiteX17" fmla="*/ 5561 w 10000"/>
              <a:gd name="connsiteY17" fmla="*/ 880 h 10020"/>
              <a:gd name="connsiteX18" fmla="*/ 5590 w 10000"/>
              <a:gd name="connsiteY18" fmla="*/ 880 h 10020"/>
              <a:gd name="connsiteX19" fmla="*/ 5636 w 10000"/>
              <a:gd name="connsiteY19" fmla="*/ 1009 h 10020"/>
              <a:gd name="connsiteX20" fmla="*/ 4544 w 10000"/>
              <a:gd name="connsiteY20" fmla="*/ 1052 h 10020"/>
              <a:gd name="connsiteX21" fmla="*/ 4538 w 10000"/>
              <a:gd name="connsiteY21" fmla="*/ 1052 h 10020"/>
              <a:gd name="connsiteX22" fmla="*/ 5671 w 10000"/>
              <a:gd name="connsiteY22" fmla="*/ 1094 h 10020"/>
              <a:gd name="connsiteX23" fmla="*/ 5712 w 10000"/>
              <a:gd name="connsiteY23" fmla="*/ 1209 h 10020"/>
              <a:gd name="connsiteX24" fmla="*/ 5445 w 10000"/>
              <a:gd name="connsiteY24" fmla="*/ 1209 h 10020"/>
              <a:gd name="connsiteX25" fmla="*/ 5445 w 10000"/>
              <a:gd name="connsiteY25" fmla="*/ 1209 h 10020"/>
              <a:gd name="connsiteX26" fmla="*/ 5723 w 10000"/>
              <a:gd name="connsiteY26" fmla="*/ 1223 h 10020"/>
              <a:gd name="connsiteX27" fmla="*/ 5758 w 10000"/>
              <a:gd name="connsiteY27" fmla="*/ 1324 h 10020"/>
              <a:gd name="connsiteX28" fmla="*/ 4358 w 10000"/>
              <a:gd name="connsiteY28" fmla="*/ 1381 h 10020"/>
              <a:gd name="connsiteX29" fmla="*/ 4352 w 10000"/>
              <a:gd name="connsiteY29" fmla="*/ 1381 h 10020"/>
              <a:gd name="connsiteX30" fmla="*/ 5799 w 10000"/>
              <a:gd name="connsiteY30" fmla="*/ 1438 h 10020"/>
              <a:gd name="connsiteX31" fmla="*/ 5828 w 10000"/>
              <a:gd name="connsiteY31" fmla="*/ 1524 h 10020"/>
              <a:gd name="connsiteX32" fmla="*/ 5322 w 10000"/>
              <a:gd name="connsiteY32" fmla="*/ 1539 h 10020"/>
              <a:gd name="connsiteX33" fmla="*/ 5322 w 10000"/>
              <a:gd name="connsiteY33" fmla="*/ 1539 h 10020"/>
              <a:gd name="connsiteX34" fmla="*/ 5845 w 10000"/>
              <a:gd name="connsiteY34" fmla="*/ 1567 h 10020"/>
              <a:gd name="connsiteX35" fmla="*/ 5869 w 10000"/>
              <a:gd name="connsiteY35" fmla="*/ 1653 h 10020"/>
              <a:gd name="connsiteX36" fmla="*/ 4172 w 10000"/>
              <a:gd name="connsiteY36" fmla="*/ 1711 h 10020"/>
              <a:gd name="connsiteX37" fmla="*/ 4172 w 10000"/>
              <a:gd name="connsiteY37" fmla="*/ 1711 h 10020"/>
              <a:gd name="connsiteX38" fmla="*/ 5915 w 10000"/>
              <a:gd name="connsiteY38" fmla="*/ 1782 h 10020"/>
              <a:gd name="connsiteX39" fmla="*/ 5933 w 10000"/>
              <a:gd name="connsiteY39" fmla="*/ 1839 h 10020"/>
              <a:gd name="connsiteX40" fmla="*/ 5206 w 10000"/>
              <a:gd name="connsiteY40" fmla="*/ 1868 h 10020"/>
              <a:gd name="connsiteX41" fmla="*/ 5206 w 10000"/>
              <a:gd name="connsiteY41" fmla="*/ 1868 h 10020"/>
              <a:gd name="connsiteX42" fmla="*/ 5950 w 10000"/>
              <a:gd name="connsiteY42" fmla="*/ 1897 h 10020"/>
              <a:gd name="connsiteX43" fmla="*/ 5973 w 10000"/>
              <a:gd name="connsiteY43" fmla="*/ 1968 h 10020"/>
              <a:gd name="connsiteX44" fmla="*/ 3986 w 10000"/>
              <a:gd name="connsiteY44" fmla="*/ 2040 h 10020"/>
              <a:gd name="connsiteX45" fmla="*/ 3986 w 10000"/>
              <a:gd name="connsiteY45" fmla="*/ 2040 h 10020"/>
              <a:gd name="connsiteX46" fmla="*/ 6014 w 10000"/>
              <a:gd name="connsiteY46" fmla="*/ 2112 h 10020"/>
              <a:gd name="connsiteX47" fmla="*/ 6031 w 10000"/>
              <a:gd name="connsiteY47" fmla="*/ 2169 h 10020"/>
              <a:gd name="connsiteX48" fmla="*/ 5084 w 10000"/>
              <a:gd name="connsiteY48" fmla="*/ 2198 h 10020"/>
              <a:gd name="connsiteX49" fmla="*/ 5084 w 10000"/>
              <a:gd name="connsiteY49" fmla="*/ 2198 h 10020"/>
              <a:gd name="connsiteX50" fmla="*/ 6049 w 10000"/>
              <a:gd name="connsiteY50" fmla="*/ 2241 h 10020"/>
              <a:gd name="connsiteX51" fmla="*/ 6060 w 10000"/>
              <a:gd name="connsiteY51" fmla="*/ 2284 h 10020"/>
              <a:gd name="connsiteX52" fmla="*/ 3800 w 10000"/>
              <a:gd name="connsiteY52" fmla="*/ 2370 h 10020"/>
              <a:gd name="connsiteX53" fmla="*/ 3800 w 10000"/>
              <a:gd name="connsiteY53" fmla="*/ 2370 h 10020"/>
              <a:gd name="connsiteX54" fmla="*/ 6107 w 10000"/>
              <a:gd name="connsiteY54" fmla="*/ 2456 h 10020"/>
              <a:gd name="connsiteX55" fmla="*/ 6119 w 10000"/>
              <a:gd name="connsiteY55" fmla="*/ 2484 h 10020"/>
              <a:gd name="connsiteX56" fmla="*/ 4968 w 10000"/>
              <a:gd name="connsiteY56" fmla="*/ 2527 h 10020"/>
              <a:gd name="connsiteX57" fmla="*/ 4962 w 10000"/>
              <a:gd name="connsiteY57" fmla="*/ 2527 h 10020"/>
              <a:gd name="connsiteX58" fmla="*/ 6136 w 10000"/>
              <a:gd name="connsiteY58" fmla="*/ 2584 h 10020"/>
              <a:gd name="connsiteX59" fmla="*/ 6148 w 10000"/>
              <a:gd name="connsiteY59" fmla="*/ 2613 h 10020"/>
              <a:gd name="connsiteX60" fmla="*/ 3614 w 10000"/>
              <a:gd name="connsiteY60" fmla="*/ 2699 h 10020"/>
              <a:gd name="connsiteX61" fmla="*/ 3614 w 10000"/>
              <a:gd name="connsiteY61" fmla="*/ 2699 h 10020"/>
              <a:gd name="connsiteX62" fmla="*/ 6194 w 10000"/>
              <a:gd name="connsiteY62" fmla="*/ 2799 h 10020"/>
              <a:gd name="connsiteX63" fmla="*/ 6194 w 10000"/>
              <a:gd name="connsiteY63" fmla="*/ 2814 h 10020"/>
              <a:gd name="connsiteX64" fmla="*/ 4846 w 10000"/>
              <a:gd name="connsiteY64" fmla="*/ 2857 h 10020"/>
              <a:gd name="connsiteX65" fmla="*/ 4846 w 10000"/>
              <a:gd name="connsiteY65" fmla="*/ 2857 h 10020"/>
              <a:gd name="connsiteX66" fmla="*/ 6217 w 10000"/>
              <a:gd name="connsiteY66" fmla="*/ 2914 h 10020"/>
              <a:gd name="connsiteX67" fmla="*/ 6223 w 10000"/>
              <a:gd name="connsiteY67" fmla="*/ 2928 h 10020"/>
              <a:gd name="connsiteX68" fmla="*/ 3428 w 10000"/>
              <a:gd name="connsiteY68" fmla="*/ 3029 h 10020"/>
              <a:gd name="connsiteX69" fmla="*/ 3428 w 10000"/>
              <a:gd name="connsiteY69" fmla="*/ 3029 h 10020"/>
              <a:gd name="connsiteX70" fmla="*/ 6223 w 10000"/>
              <a:gd name="connsiteY70" fmla="*/ 3129 h 10020"/>
              <a:gd name="connsiteX71" fmla="*/ 4730 w 10000"/>
              <a:gd name="connsiteY71" fmla="*/ 3186 h 10020"/>
              <a:gd name="connsiteX72" fmla="*/ 4724 w 10000"/>
              <a:gd name="connsiteY72" fmla="*/ 3186 h 10020"/>
              <a:gd name="connsiteX73" fmla="*/ 6229 w 10000"/>
              <a:gd name="connsiteY73" fmla="*/ 3243 h 10020"/>
              <a:gd name="connsiteX74" fmla="*/ 3248 w 10000"/>
              <a:gd name="connsiteY74" fmla="*/ 3358 h 10020"/>
              <a:gd name="connsiteX75" fmla="*/ 3242 w 10000"/>
              <a:gd name="connsiteY75" fmla="*/ 3358 h 10020"/>
              <a:gd name="connsiteX76" fmla="*/ 6072 w 10000"/>
              <a:gd name="connsiteY76" fmla="*/ 3473 h 10020"/>
              <a:gd name="connsiteX77" fmla="*/ 4608 w 10000"/>
              <a:gd name="connsiteY77" fmla="*/ 3516 h 10020"/>
              <a:gd name="connsiteX78" fmla="*/ 4608 w 10000"/>
              <a:gd name="connsiteY78" fmla="*/ 3530 h 10020"/>
              <a:gd name="connsiteX79" fmla="*/ 5904 w 10000"/>
              <a:gd name="connsiteY79" fmla="*/ 3573 h 10020"/>
              <a:gd name="connsiteX80" fmla="*/ 2708 w 10000"/>
              <a:gd name="connsiteY80" fmla="*/ 3688 h 10020"/>
              <a:gd name="connsiteX81" fmla="*/ 2708 w 10000"/>
              <a:gd name="connsiteY81" fmla="*/ 3688 h 10020"/>
              <a:gd name="connsiteX82" fmla="*/ 5311 w 10000"/>
              <a:gd name="connsiteY82" fmla="*/ 3788 h 10020"/>
              <a:gd name="connsiteX83" fmla="*/ 3963 w 10000"/>
              <a:gd name="connsiteY83" fmla="*/ 3831 h 10020"/>
              <a:gd name="connsiteX84" fmla="*/ 3963 w 10000"/>
              <a:gd name="connsiteY84" fmla="*/ 3845 h 10020"/>
              <a:gd name="connsiteX85" fmla="*/ 4951 w 10000"/>
              <a:gd name="connsiteY85" fmla="*/ 3874 h 10020"/>
              <a:gd name="connsiteX86" fmla="*/ 1238 w 10000"/>
              <a:gd name="connsiteY86" fmla="*/ 4017 h 10020"/>
              <a:gd name="connsiteX87" fmla="*/ 1232 w 10000"/>
              <a:gd name="connsiteY87" fmla="*/ 4017 h 10020"/>
              <a:gd name="connsiteX88" fmla="*/ 3359 w 10000"/>
              <a:gd name="connsiteY88" fmla="*/ 4103 h 10020"/>
              <a:gd name="connsiteX89" fmla="*/ 1848 w 10000"/>
              <a:gd name="connsiteY89" fmla="*/ 4160 h 10020"/>
              <a:gd name="connsiteX90" fmla="*/ 1848 w 10000"/>
              <a:gd name="connsiteY90" fmla="*/ 4160 h 10020"/>
              <a:gd name="connsiteX91" fmla="*/ 3318 w 10000"/>
              <a:gd name="connsiteY91" fmla="*/ 4232 h 10020"/>
              <a:gd name="connsiteX92" fmla="*/ 6 w 10000"/>
              <a:gd name="connsiteY92" fmla="*/ 4347 h 10020"/>
              <a:gd name="connsiteX93" fmla="*/ 0 w 10000"/>
              <a:gd name="connsiteY93" fmla="*/ 4347 h 10020"/>
              <a:gd name="connsiteX94" fmla="*/ 6 w 10000"/>
              <a:gd name="connsiteY94" fmla="*/ 4347 h 10020"/>
              <a:gd name="connsiteX95" fmla="*/ 3318 w 10000"/>
              <a:gd name="connsiteY95" fmla="*/ 4476 h 10020"/>
              <a:gd name="connsiteX96" fmla="*/ 1743 w 10000"/>
              <a:gd name="connsiteY96" fmla="*/ 4533 h 10020"/>
              <a:gd name="connsiteX97" fmla="*/ 1743 w 10000"/>
              <a:gd name="connsiteY97" fmla="*/ 4533 h 10020"/>
              <a:gd name="connsiteX98" fmla="*/ 3359 w 10000"/>
              <a:gd name="connsiteY98" fmla="*/ 4590 h 10020"/>
              <a:gd name="connsiteX99" fmla="*/ 1116 w 10000"/>
              <a:gd name="connsiteY99" fmla="*/ 4676 h 10020"/>
              <a:gd name="connsiteX100" fmla="*/ 1116 w 10000"/>
              <a:gd name="connsiteY100" fmla="*/ 4676 h 10020"/>
              <a:gd name="connsiteX101" fmla="*/ 4951 w 10000"/>
              <a:gd name="connsiteY101" fmla="*/ 4819 h 10020"/>
              <a:gd name="connsiteX102" fmla="*/ 3963 w 10000"/>
              <a:gd name="connsiteY102" fmla="*/ 4862 h 10020"/>
              <a:gd name="connsiteX103" fmla="*/ 3963 w 10000"/>
              <a:gd name="connsiteY103" fmla="*/ 4862 h 10020"/>
              <a:gd name="connsiteX104" fmla="*/ 5311 w 10000"/>
              <a:gd name="connsiteY104" fmla="*/ 4905 h 10020"/>
              <a:gd name="connsiteX105" fmla="*/ 2708 w 10000"/>
              <a:gd name="connsiteY105" fmla="*/ 5006 h 10020"/>
              <a:gd name="connsiteX106" fmla="*/ 2708 w 10000"/>
              <a:gd name="connsiteY106" fmla="*/ 5006 h 10020"/>
              <a:gd name="connsiteX107" fmla="*/ 5904 w 10000"/>
              <a:gd name="connsiteY107" fmla="*/ 5120 h 10020"/>
              <a:gd name="connsiteX108" fmla="*/ 4608 w 10000"/>
              <a:gd name="connsiteY108" fmla="*/ 5178 h 10020"/>
              <a:gd name="connsiteX109" fmla="*/ 4608 w 10000"/>
              <a:gd name="connsiteY109" fmla="*/ 5178 h 10020"/>
              <a:gd name="connsiteX110" fmla="*/ 6072 w 10000"/>
              <a:gd name="connsiteY110" fmla="*/ 5235 h 10020"/>
              <a:gd name="connsiteX111" fmla="*/ 3242 w 10000"/>
              <a:gd name="connsiteY111" fmla="*/ 5335 h 10020"/>
              <a:gd name="connsiteX112" fmla="*/ 3248 w 10000"/>
              <a:gd name="connsiteY112" fmla="*/ 5335 h 10020"/>
              <a:gd name="connsiteX113" fmla="*/ 6229 w 10000"/>
              <a:gd name="connsiteY113" fmla="*/ 5450 h 10020"/>
              <a:gd name="connsiteX114" fmla="*/ 4724 w 10000"/>
              <a:gd name="connsiteY114" fmla="*/ 5507 h 10020"/>
              <a:gd name="connsiteX115" fmla="*/ 4730 w 10000"/>
              <a:gd name="connsiteY115" fmla="*/ 5507 h 10020"/>
              <a:gd name="connsiteX116" fmla="*/ 6223 w 10000"/>
              <a:gd name="connsiteY116" fmla="*/ 5564 h 10020"/>
              <a:gd name="connsiteX117" fmla="*/ 3428 w 10000"/>
              <a:gd name="connsiteY117" fmla="*/ 5665 h 10020"/>
              <a:gd name="connsiteX118" fmla="*/ 3428 w 10000"/>
              <a:gd name="connsiteY118" fmla="*/ 5665 h 10020"/>
              <a:gd name="connsiteX119" fmla="*/ 6380 w 10000"/>
              <a:gd name="connsiteY119" fmla="*/ 5779 h 10020"/>
              <a:gd name="connsiteX120" fmla="*/ 4846 w 10000"/>
              <a:gd name="connsiteY120" fmla="*/ 5837 h 10020"/>
              <a:gd name="connsiteX121" fmla="*/ 4846 w 10000"/>
              <a:gd name="connsiteY121" fmla="*/ 5837 h 10020"/>
              <a:gd name="connsiteX122" fmla="*/ 6374 w 10000"/>
              <a:gd name="connsiteY122" fmla="*/ 5894 h 10020"/>
              <a:gd name="connsiteX123" fmla="*/ 3614 w 10000"/>
              <a:gd name="connsiteY123" fmla="*/ 5994 h 10020"/>
              <a:gd name="connsiteX124" fmla="*/ 3614 w 10000"/>
              <a:gd name="connsiteY124" fmla="*/ 5994 h 10020"/>
              <a:gd name="connsiteX125" fmla="*/ 6531 w 10000"/>
              <a:gd name="connsiteY125" fmla="*/ 6109 h 10020"/>
              <a:gd name="connsiteX126" fmla="*/ 4962 w 10000"/>
              <a:gd name="connsiteY126" fmla="*/ 6166 h 10020"/>
              <a:gd name="connsiteX127" fmla="*/ 4968 w 10000"/>
              <a:gd name="connsiteY127" fmla="*/ 6166 h 10020"/>
              <a:gd name="connsiteX128" fmla="*/ 6525 w 10000"/>
              <a:gd name="connsiteY128" fmla="*/ 6223 h 10020"/>
              <a:gd name="connsiteX129" fmla="*/ 3800 w 10000"/>
              <a:gd name="connsiteY129" fmla="*/ 6324 h 10020"/>
              <a:gd name="connsiteX130" fmla="*/ 3800 w 10000"/>
              <a:gd name="connsiteY130" fmla="*/ 6324 h 10020"/>
              <a:gd name="connsiteX131" fmla="*/ 6636 w 10000"/>
              <a:gd name="connsiteY131" fmla="*/ 6438 h 10020"/>
              <a:gd name="connsiteX132" fmla="*/ 6636 w 10000"/>
              <a:gd name="connsiteY132" fmla="*/ 6438 h 10020"/>
              <a:gd name="connsiteX133" fmla="*/ 5084 w 10000"/>
              <a:gd name="connsiteY133" fmla="*/ 6496 h 10020"/>
              <a:gd name="connsiteX134" fmla="*/ 5084 w 10000"/>
              <a:gd name="connsiteY134" fmla="*/ 6496 h 10020"/>
              <a:gd name="connsiteX135" fmla="*/ 6636 w 10000"/>
              <a:gd name="connsiteY135" fmla="*/ 6553 h 10020"/>
              <a:gd name="connsiteX136" fmla="*/ 6636 w 10000"/>
              <a:gd name="connsiteY136" fmla="*/ 6553 h 10020"/>
              <a:gd name="connsiteX137" fmla="*/ 3986 w 10000"/>
              <a:gd name="connsiteY137" fmla="*/ 6653 h 10020"/>
              <a:gd name="connsiteX138" fmla="*/ 3986 w 10000"/>
              <a:gd name="connsiteY138" fmla="*/ 6653 h 10020"/>
              <a:gd name="connsiteX139" fmla="*/ 6641 w 10000"/>
              <a:gd name="connsiteY139" fmla="*/ 6754 h 10020"/>
              <a:gd name="connsiteX140" fmla="*/ 6641 w 10000"/>
              <a:gd name="connsiteY140" fmla="*/ 6768 h 10020"/>
              <a:gd name="connsiteX141" fmla="*/ 5206 w 10000"/>
              <a:gd name="connsiteY141" fmla="*/ 6825 h 10020"/>
              <a:gd name="connsiteX142" fmla="*/ 5206 w 10000"/>
              <a:gd name="connsiteY142" fmla="*/ 6825 h 10020"/>
              <a:gd name="connsiteX143" fmla="*/ 6641 w 10000"/>
              <a:gd name="connsiteY143" fmla="*/ 6882 h 10020"/>
              <a:gd name="connsiteX144" fmla="*/ 6641 w 10000"/>
              <a:gd name="connsiteY144" fmla="*/ 6897 h 10020"/>
              <a:gd name="connsiteX145" fmla="*/ 4172 w 10000"/>
              <a:gd name="connsiteY145" fmla="*/ 6983 h 10020"/>
              <a:gd name="connsiteX146" fmla="*/ 4172 w 10000"/>
              <a:gd name="connsiteY146" fmla="*/ 6983 h 10020"/>
              <a:gd name="connsiteX147" fmla="*/ 6641 w 10000"/>
              <a:gd name="connsiteY147" fmla="*/ 7083 h 10020"/>
              <a:gd name="connsiteX148" fmla="*/ 6641 w 10000"/>
              <a:gd name="connsiteY148" fmla="*/ 7097 h 10020"/>
              <a:gd name="connsiteX149" fmla="*/ 5322 w 10000"/>
              <a:gd name="connsiteY149" fmla="*/ 7155 h 10020"/>
              <a:gd name="connsiteX150" fmla="*/ 5322 w 10000"/>
              <a:gd name="connsiteY150" fmla="*/ 7155 h 10020"/>
              <a:gd name="connsiteX151" fmla="*/ 6641 w 10000"/>
              <a:gd name="connsiteY151" fmla="*/ 7198 h 10020"/>
              <a:gd name="connsiteX152" fmla="*/ 6641 w 10000"/>
              <a:gd name="connsiteY152" fmla="*/ 7226 h 10020"/>
              <a:gd name="connsiteX153" fmla="*/ 4352 w 10000"/>
              <a:gd name="connsiteY153" fmla="*/ 7312 h 10020"/>
              <a:gd name="connsiteX154" fmla="*/ 4358 w 10000"/>
              <a:gd name="connsiteY154" fmla="*/ 7312 h 10020"/>
              <a:gd name="connsiteX155" fmla="*/ 6636 w 10000"/>
              <a:gd name="connsiteY155" fmla="*/ 7398 h 10020"/>
              <a:gd name="connsiteX156" fmla="*/ 6636 w 10000"/>
              <a:gd name="connsiteY156" fmla="*/ 7441 h 10020"/>
              <a:gd name="connsiteX157" fmla="*/ 5445 w 10000"/>
              <a:gd name="connsiteY157" fmla="*/ 7484 h 10020"/>
              <a:gd name="connsiteX158" fmla="*/ 5445 w 10000"/>
              <a:gd name="connsiteY158" fmla="*/ 7484 h 10020"/>
              <a:gd name="connsiteX159" fmla="*/ 6636 w 10000"/>
              <a:gd name="connsiteY159" fmla="*/ 7527 h 10020"/>
              <a:gd name="connsiteX160" fmla="*/ 6636 w 10000"/>
              <a:gd name="connsiteY160" fmla="*/ 7570 h 10020"/>
              <a:gd name="connsiteX161" fmla="*/ 4538 w 10000"/>
              <a:gd name="connsiteY161" fmla="*/ 7642 h 10020"/>
              <a:gd name="connsiteX162" fmla="*/ 4544 w 10000"/>
              <a:gd name="connsiteY162" fmla="*/ 7642 h 10020"/>
              <a:gd name="connsiteX163" fmla="*/ 6630 w 10000"/>
              <a:gd name="connsiteY163" fmla="*/ 7728 h 10020"/>
              <a:gd name="connsiteX164" fmla="*/ 6630 w 10000"/>
              <a:gd name="connsiteY164" fmla="*/ 7771 h 10020"/>
              <a:gd name="connsiteX165" fmla="*/ 5561 w 10000"/>
              <a:gd name="connsiteY165" fmla="*/ 7814 h 10020"/>
              <a:gd name="connsiteX166" fmla="*/ 5561 w 10000"/>
              <a:gd name="connsiteY166" fmla="*/ 7814 h 10020"/>
              <a:gd name="connsiteX167" fmla="*/ 6624 w 10000"/>
              <a:gd name="connsiteY167" fmla="*/ 7857 h 10020"/>
              <a:gd name="connsiteX168" fmla="*/ 6624 w 10000"/>
              <a:gd name="connsiteY168" fmla="*/ 7900 h 10020"/>
              <a:gd name="connsiteX169" fmla="*/ 4724 w 10000"/>
              <a:gd name="connsiteY169" fmla="*/ 7971 h 10020"/>
              <a:gd name="connsiteX170" fmla="*/ 4724 w 10000"/>
              <a:gd name="connsiteY170" fmla="*/ 7971 h 10020"/>
              <a:gd name="connsiteX171" fmla="*/ 6612 w 10000"/>
              <a:gd name="connsiteY171" fmla="*/ 8043 h 10020"/>
              <a:gd name="connsiteX172" fmla="*/ 6612 w 10000"/>
              <a:gd name="connsiteY172" fmla="*/ 8115 h 10020"/>
              <a:gd name="connsiteX173" fmla="*/ 5683 w 10000"/>
              <a:gd name="connsiteY173" fmla="*/ 8143 h 10020"/>
              <a:gd name="connsiteX174" fmla="*/ 5683 w 10000"/>
              <a:gd name="connsiteY174" fmla="*/ 8143 h 10020"/>
              <a:gd name="connsiteX175" fmla="*/ 6607 w 10000"/>
              <a:gd name="connsiteY175" fmla="*/ 8186 h 10020"/>
              <a:gd name="connsiteX176" fmla="*/ 6607 w 10000"/>
              <a:gd name="connsiteY176" fmla="*/ 8243 h 10020"/>
              <a:gd name="connsiteX177" fmla="*/ 4910 w 10000"/>
              <a:gd name="connsiteY177" fmla="*/ 8301 h 10020"/>
              <a:gd name="connsiteX178" fmla="*/ 4910 w 10000"/>
              <a:gd name="connsiteY178" fmla="*/ 8301 h 10020"/>
              <a:gd name="connsiteX179" fmla="*/ 6595 w 10000"/>
              <a:gd name="connsiteY179" fmla="*/ 8372 h 10020"/>
              <a:gd name="connsiteX180" fmla="*/ 6589 w 10000"/>
              <a:gd name="connsiteY180" fmla="*/ 8444 h 10020"/>
              <a:gd name="connsiteX181" fmla="*/ 5799 w 10000"/>
              <a:gd name="connsiteY181" fmla="*/ 8473 h 10020"/>
              <a:gd name="connsiteX182" fmla="*/ 5799 w 10000"/>
              <a:gd name="connsiteY182" fmla="*/ 8473 h 10020"/>
              <a:gd name="connsiteX183" fmla="*/ 6589 w 10000"/>
              <a:gd name="connsiteY183" fmla="*/ 8501 h 10020"/>
              <a:gd name="connsiteX184" fmla="*/ 6583 w 10000"/>
              <a:gd name="connsiteY184" fmla="*/ 8573 h 10020"/>
              <a:gd name="connsiteX185" fmla="*/ 5096 w 10000"/>
              <a:gd name="connsiteY185" fmla="*/ 8630 h 10020"/>
              <a:gd name="connsiteX186" fmla="*/ 5096 w 10000"/>
              <a:gd name="connsiteY186" fmla="*/ 8630 h 10020"/>
              <a:gd name="connsiteX187" fmla="*/ 6572 w 10000"/>
              <a:gd name="connsiteY187" fmla="*/ 8688 h 10020"/>
              <a:gd name="connsiteX188" fmla="*/ 6566 w 10000"/>
              <a:gd name="connsiteY188" fmla="*/ 8774 h 10020"/>
              <a:gd name="connsiteX189" fmla="*/ 5921 w 10000"/>
              <a:gd name="connsiteY189" fmla="*/ 8802 h 10020"/>
              <a:gd name="connsiteX190" fmla="*/ 5921 w 10000"/>
              <a:gd name="connsiteY190" fmla="*/ 8802 h 10020"/>
              <a:gd name="connsiteX191" fmla="*/ 6560 w 10000"/>
              <a:gd name="connsiteY191" fmla="*/ 8831 h 10020"/>
              <a:gd name="connsiteX192" fmla="*/ 6554 w 10000"/>
              <a:gd name="connsiteY192" fmla="*/ 8917 h 10020"/>
              <a:gd name="connsiteX193" fmla="*/ 5282 w 10000"/>
              <a:gd name="connsiteY193" fmla="*/ 8960 h 10020"/>
              <a:gd name="connsiteX194" fmla="*/ 5282 w 10000"/>
              <a:gd name="connsiteY194" fmla="*/ 8960 h 10020"/>
              <a:gd name="connsiteX195" fmla="*/ 6543 w 10000"/>
              <a:gd name="connsiteY195" fmla="*/ 9017 h 10020"/>
              <a:gd name="connsiteX196" fmla="*/ 6531 w 10000"/>
              <a:gd name="connsiteY196" fmla="*/ 9117 h 10020"/>
              <a:gd name="connsiteX197" fmla="*/ 6037 w 10000"/>
              <a:gd name="connsiteY197" fmla="*/ 9132 h 10020"/>
              <a:gd name="connsiteX198" fmla="*/ 6037 w 10000"/>
              <a:gd name="connsiteY198" fmla="*/ 9132 h 10020"/>
              <a:gd name="connsiteX199" fmla="*/ 6525 w 10000"/>
              <a:gd name="connsiteY199" fmla="*/ 9146 h 10020"/>
              <a:gd name="connsiteX200" fmla="*/ 6514 w 10000"/>
              <a:gd name="connsiteY200" fmla="*/ 9261 h 10020"/>
              <a:gd name="connsiteX201" fmla="*/ 5468 w 10000"/>
              <a:gd name="connsiteY201" fmla="*/ 9289 h 10020"/>
              <a:gd name="connsiteX202" fmla="*/ 5468 w 10000"/>
              <a:gd name="connsiteY202" fmla="*/ 9304 h 10020"/>
              <a:gd name="connsiteX203" fmla="*/ 6758 w 10000"/>
              <a:gd name="connsiteY203" fmla="*/ 9347 h 10020"/>
              <a:gd name="connsiteX204" fmla="*/ 6752 w 10000"/>
              <a:gd name="connsiteY204" fmla="*/ 9433 h 10020"/>
              <a:gd name="connsiteX205" fmla="*/ 6159 w 10000"/>
              <a:gd name="connsiteY205" fmla="*/ 9461 h 10020"/>
              <a:gd name="connsiteX206" fmla="*/ 6159 w 10000"/>
              <a:gd name="connsiteY206" fmla="*/ 9461 h 10020"/>
              <a:gd name="connsiteX207" fmla="*/ 6752 w 10000"/>
              <a:gd name="connsiteY207" fmla="*/ 9490 h 10020"/>
              <a:gd name="connsiteX208" fmla="*/ 6746 w 10000"/>
              <a:gd name="connsiteY208" fmla="*/ 9590 h 10020"/>
              <a:gd name="connsiteX209" fmla="*/ 5654 w 10000"/>
              <a:gd name="connsiteY209" fmla="*/ 9619 h 10020"/>
              <a:gd name="connsiteX210" fmla="*/ 5654 w 10000"/>
              <a:gd name="connsiteY210" fmla="*/ 9633 h 10020"/>
              <a:gd name="connsiteX211" fmla="*/ 6746 w 10000"/>
              <a:gd name="connsiteY211" fmla="*/ 9662 h 10020"/>
              <a:gd name="connsiteX212" fmla="*/ 6746 w 10000"/>
              <a:gd name="connsiteY212" fmla="*/ 9776 h 10020"/>
              <a:gd name="connsiteX213" fmla="*/ 6275 w 10000"/>
              <a:gd name="connsiteY213" fmla="*/ 9791 h 10020"/>
              <a:gd name="connsiteX214" fmla="*/ 6275 w 10000"/>
              <a:gd name="connsiteY214" fmla="*/ 9791 h 10020"/>
              <a:gd name="connsiteX215" fmla="*/ 6746 w 10000"/>
              <a:gd name="connsiteY215" fmla="*/ 9805 h 10020"/>
              <a:gd name="connsiteX216" fmla="*/ 6740 w 10000"/>
              <a:gd name="connsiteY216" fmla="*/ 9920 h 10020"/>
              <a:gd name="connsiteX217" fmla="*/ 5840 w 10000"/>
              <a:gd name="connsiteY217" fmla="*/ 9948 h 10020"/>
              <a:gd name="connsiteX218" fmla="*/ 5840 w 10000"/>
              <a:gd name="connsiteY218" fmla="*/ 9963 h 10020"/>
              <a:gd name="connsiteX219" fmla="*/ 7234 w 10000"/>
              <a:gd name="connsiteY219" fmla="*/ 10020 h 10020"/>
              <a:gd name="connsiteX220" fmla="*/ 10000 w 10000"/>
              <a:gd name="connsiteY220" fmla="*/ 10020 h 10020"/>
              <a:gd name="connsiteX221" fmla="*/ 10000 w 10000"/>
              <a:gd name="connsiteY221" fmla="*/ 20 h 10020"/>
              <a:gd name="connsiteX0" fmla="*/ 10000 w 10000"/>
              <a:gd name="connsiteY0" fmla="*/ 20 h 10020"/>
              <a:gd name="connsiteX1" fmla="*/ 6612 w 10000"/>
              <a:gd name="connsiteY1" fmla="*/ 20 h 10020"/>
              <a:gd name="connsiteX2" fmla="*/ 6498 w 10000"/>
              <a:gd name="connsiteY2" fmla="*/ 0 h 10020"/>
              <a:gd name="connsiteX3" fmla="*/ 5793 w 10000"/>
              <a:gd name="connsiteY3" fmla="*/ 20 h 10020"/>
              <a:gd name="connsiteX4" fmla="*/ 5096 w 10000"/>
              <a:gd name="connsiteY4" fmla="*/ 63 h 10020"/>
              <a:gd name="connsiteX5" fmla="*/ 5096 w 10000"/>
              <a:gd name="connsiteY5" fmla="*/ 63 h 10020"/>
              <a:gd name="connsiteX6" fmla="*/ 5189 w 10000"/>
              <a:gd name="connsiteY6" fmla="*/ 63 h 10020"/>
              <a:gd name="connsiteX7" fmla="*/ 5352 w 10000"/>
              <a:gd name="connsiteY7" fmla="*/ 378 h 10020"/>
              <a:gd name="connsiteX8" fmla="*/ 4910 w 10000"/>
              <a:gd name="connsiteY8" fmla="*/ 392 h 10020"/>
              <a:gd name="connsiteX9" fmla="*/ 4910 w 10000"/>
              <a:gd name="connsiteY9" fmla="*/ 392 h 10020"/>
              <a:gd name="connsiteX10" fmla="*/ 5369 w 10000"/>
              <a:gd name="connsiteY10" fmla="*/ 407 h 10020"/>
              <a:gd name="connsiteX11" fmla="*/ 5503 w 10000"/>
              <a:gd name="connsiteY11" fmla="*/ 693 h 10020"/>
              <a:gd name="connsiteX12" fmla="*/ 4724 w 10000"/>
              <a:gd name="connsiteY12" fmla="*/ 722 h 10020"/>
              <a:gd name="connsiteX13" fmla="*/ 4724 w 10000"/>
              <a:gd name="connsiteY13" fmla="*/ 722 h 10020"/>
              <a:gd name="connsiteX14" fmla="*/ 5532 w 10000"/>
              <a:gd name="connsiteY14" fmla="*/ 751 h 10020"/>
              <a:gd name="connsiteX15" fmla="*/ 5584 w 10000"/>
              <a:gd name="connsiteY15" fmla="*/ 880 h 10020"/>
              <a:gd name="connsiteX16" fmla="*/ 5561 w 10000"/>
              <a:gd name="connsiteY16" fmla="*/ 880 h 10020"/>
              <a:gd name="connsiteX17" fmla="*/ 5561 w 10000"/>
              <a:gd name="connsiteY17" fmla="*/ 880 h 10020"/>
              <a:gd name="connsiteX18" fmla="*/ 5590 w 10000"/>
              <a:gd name="connsiteY18" fmla="*/ 880 h 10020"/>
              <a:gd name="connsiteX19" fmla="*/ 5636 w 10000"/>
              <a:gd name="connsiteY19" fmla="*/ 1009 h 10020"/>
              <a:gd name="connsiteX20" fmla="*/ 4544 w 10000"/>
              <a:gd name="connsiteY20" fmla="*/ 1052 h 10020"/>
              <a:gd name="connsiteX21" fmla="*/ 4538 w 10000"/>
              <a:gd name="connsiteY21" fmla="*/ 1052 h 10020"/>
              <a:gd name="connsiteX22" fmla="*/ 5671 w 10000"/>
              <a:gd name="connsiteY22" fmla="*/ 1094 h 10020"/>
              <a:gd name="connsiteX23" fmla="*/ 5712 w 10000"/>
              <a:gd name="connsiteY23" fmla="*/ 1209 h 10020"/>
              <a:gd name="connsiteX24" fmla="*/ 5445 w 10000"/>
              <a:gd name="connsiteY24" fmla="*/ 1209 h 10020"/>
              <a:gd name="connsiteX25" fmla="*/ 5445 w 10000"/>
              <a:gd name="connsiteY25" fmla="*/ 1209 h 10020"/>
              <a:gd name="connsiteX26" fmla="*/ 5723 w 10000"/>
              <a:gd name="connsiteY26" fmla="*/ 1223 h 10020"/>
              <a:gd name="connsiteX27" fmla="*/ 5758 w 10000"/>
              <a:gd name="connsiteY27" fmla="*/ 1324 h 10020"/>
              <a:gd name="connsiteX28" fmla="*/ 4358 w 10000"/>
              <a:gd name="connsiteY28" fmla="*/ 1381 h 10020"/>
              <a:gd name="connsiteX29" fmla="*/ 4352 w 10000"/>
              <a:gd name="connsiteY29" fmla="*/ 1381 h 10020"/>
              <a:gd name="connsiteX30" fmla="*/ 5799 w 10000"/>
              <a:gd name="connsiteY30" fmla="*/ 1438 h 10020"/>
              <a:gd name="connsiteX31" fmla="*/ 5828 w 10000"/>
              <a:gd name="connsiteY31" fmla="*/ 1524 h 10020"/>
              <a:gd name="connsiteX32" fmla="*/ 5322 w 10000"/>
              <a:gd name="connsiteY32" fmla="*/ 1539 h 10020"/>
              <a:gd name="connsiteX33" fmla="*/ 5322 w 10000"/>
              <a:gd name="connsiteY33" fmla="*/ 1539 h 10020"/>
              <a:gd name="connsiteX34" fmla="*/ 5845 w 10000"/>
              <a:gd name="connsiteY34" fmla="*/ 1567 h 10020"/>
              <a:gd name="connsiteX35" fmla="*/ 5869 w 10000"/>
              <a:gd name="connsiteY35" fmla="*/ 1653 h 10020"/>
              <a:gd name="connsiteX36" fmla="*/ 4172 w 10000"/>
              <a:gd name="connsiteY36" fmla="*/ 1711 h 10020"/>
              <a:gd name="connsiteX37" fmla="*/ 4172 w 10000"/>
              <a:gd name="connsiteY37" fmla="*/ 1711 h 10020"/>
              <a:gd name="connsiteX38" fmla="*/ 5915 w 10000"/>
              <a:gd name="connsiteY38" fmla="*/ 1782 h 10020"/>
              <a:gd name="connsiteX39" fmla="*/ 5933 w 10000"/>
              <a:gd name="connsiteY39" fmla="*/ 1839 h 10020"/>
              <a:gd name="connsiteX40" fmla="*/ 5206 w 10000"/>
              <a:gd name="connsiteY40" fmla="*/ 1868 h 10020"/>
              <a:gd name="connsiteX41" fmla="*/ 5206 w 10000"/>
              <a:gd name="connsiteY41" fmla="*/ 1868 h 10020"/>
              <a:gd name="connsiteX42" fmla="*/ 5950 w 10000"/>
              <a:gd name="connsiteY42" fmla="*/ 1897 h 10020"/>
              <a:gd name="connsiteX43" fmla="*/ 5973 w 10000"/>
              <a:gd name="connsiteY43" fmla="*/ 1968 h 10020"/>
              <a:gd name="connsiteX44" fmla="*/ 3986 w 10000"/>
              <a:gd name="connsiteY44" fmla="*/ 2040 h 10020"/>
              <a:gd name="connsiteX45" fmla="*/ 3986 w 10000"/>
              <a:gd name="connsiteY45" fmla="*/ 2040 h 10020"/>
              <a:gd name="connsiteX46" fmla="*/ 6014 w 10000"/>
              <a:gd name="connsiteY46" fmla="*/ 2112 h 10020"/>
              <a:gd name="connsiteX47" fmla="*/ 6031 w 10000"/>
              <a:gd name="connsiteY47" fmla="*/ 2169 h 10020"/>
              <a:gd name="connsiteX48" fmla="*/ 5084 w 10000"/>
              <a:gd name="connsiteY48" fmla="*/ 2198 h 10020"/>
              <a:gd name="connsiteX49" fmla="*/ 5084 w 10000"/>
              <a:gd name="connsiteY49" fmla="*/ 2198 h 10020"/>
              <a:gd name="connsiteX50" fmla="*/ 6049 w 10000"/>
              <a:gd name="connsiteY50" fmla="*/ 2241 h 10020"/>
              <a:gd name="connsiteX51" fmla="*/ 6060 w 10000"/>
              <a:gd name="connsiteY51" fmla="*/ 2284 h 10020"/>
              <a:gd name="connsiteX52" fmla="*/ 3800 w 10000"/>
              <a:gd name="connsiteY52" fmla="*/ 2370 h 10020"/>
              <a:gd name="connsiteX53" fmla="*/ 3800 w 10000"/>
              <a:gd name="connsiteY53" fmla="*/ 2370 h 10020"/>
              <a:gd name="connsiteX54" fmla="*/ 6107 w 10000"/>
              <a:gd name="connsiteY54" fmla="*/ 2456 h 10020"/>
              <a:gd name="connsiteX55" fmla="*/ 6119 w 10000"/>
              <a:gd name="connsiteY55" fmla="*/ 2484 h 10020"/>
              <a:gd name="connsiteX56" fmla="*/ 4968 w 10000"/>
              <a:gd name="connsiteY56" fmla="*/ 2527 h 10020"/>
              <a:gd name="connsiteX57" fmla="*/ 4962 w 10000"/>
              <a:gd name="connsiteY57" fmla="*/ 2527 h 10020"/>
              <a:gd name="connsiteX58" fmla="*/ 6136 w 10000"/>
              <a:gd name="connsiteY58" fmla="*/ 2584 h 10020"/>
              <a:gd name="connsiteX59" fmla="*/ 6148 w 10000"/>
              <a:gd name="connsiteY59" fmla="*/ 2613 h 10020"/>
              <a:gd name="connsiteX60" fmla="*/ 3614 w 10000"/>
              <a:gd name="connsiteY60" fmla="*/ 2699 h 10020"/>
              <a:gd name="connsiteX61" fmla="*/ 3614 w 10000"/>
              <a:gd name="connsiteY61" fmla="*/ 2699 h 10020"/>
              <a:gd name="connsiteX62" fmla="*/ 6194 w 10000"/>
              <a:gd name="connsiteY62" fmla="*/ 2799 h 10020"/>
              <a:gd name="connsiteX63" fmla="*/ 6194 w 10000"/>
              <a:gd name="connsiteY63" fmla="*/ 2814 h 10020"/>
              <a:gd name="connsiteX64" fmla="*/ 4846 w 10000"/>
              <a:gd name="connsiteY64" fmla="*/ 2857 h 10020"/>
              <a:gd name="connsiteX65" fmla="*/ 4846 w 10000"/>
              <a:gd name="connsiteY65" fmla="*/ 2857 h 10020"/>
              <a:gd name="connsiteX66" fmla="*/ 6217 w 10000"/>
              <a:gd name="connsiteY66" fmla="*/ 2914 h 10020"/>
              <a:gd name="connsiteX67" fmla="*/ 6223 w 10000"/>
              <a:gd name="connsiteY67" fmla="*/ 2928 h 10020"/>
              <a:gd name="connsiteX68" fmla="*/ 3428 w 10000"/>
              <a:gd name="connsiteY68" fmla="*/ 3029 h 10020"/>
              <a:gd name="connsiteX69" fmla="*/ 3428 w 10000"/>
              <a:gd name="connsiteY69" fmla="*/ 3029 h 10020"/>
              <a:gd name="connsiteX70" fmla="*/ 6223 w 10000"/>
              <a:gd name="connsiteY70" fmla="*/ 3129 h 10020"/>
              <a:gd name="connsiteX71" fmla="*/ 4730 w 10000"/>
              <a:gd name="connsiteY71" fmla="*/ 3186 h 10020"/>
              <a:gd name="connsiteX72" fmla="*/ 4724 w 10000"/>
              <a:gd name="connsiteY72" fmla="*/ 3186 h 10020"/>
              <a:gd name="connsiteX73" fmla="*/ 6229 w 10000"/>
              <a:gd name="connsiteY73" fmla="*/ 3243 h 10020"/>
              <a:gd name="connsiteX74" fmla="*/ 3248 w 10000"/>
              <a:gd name="connsiteY74" fmla="*/ 3358 h 10020"/>
              <a:gd name="connsiteX75" fmla="*/ 3242 w 10000"/>
              <a:gd name="connsiteY75" fmla="*/ 3358 h 10020"/>
              <a:gd name="connsiteX76" fmla="*/ 6072 w 10000"/>
              <a:gd name="connsiteY76" fmla="*/ 3473 h 10020"/>
              <a:gd name="connsiteX77" fmla="*/ 4608 w 10000"/>
              <a:gd name="connsiteY77" fmla="*/ 3516 h 10020"/>
              <a:gd name="connsiteX78" fmla="*/ 4608 w 10000"/>
              <a:gd name="connsiteY78" fmla="*/ 3530 h 10020"/>
              <a:gd name="connsiteX79" fmla="*/ 5904 w 10000"/>
              <a:gd name="connsiteY79" fmla="*/ 3573 h 10020"/>
              <a:gd name="connsiteX80" fmla="*/ 2708 w 10000"/>
              <a:gd name="connsiteY80" fmla="*/ 3688 h 10020"/>
              <a:gd name="connsiteX81" fmla="*/ 2708 w 10000"/>
              <a:gd name="connsiteY81" fmla="*/ 3688 h 10020"/>
              <a:gd name="connsiteX82" fmla="*/ 5311 w 10000"/>
              <a:gd name="connsiteY82" fmla="*/ 3788 h 10020"/>
              <a:gd name="connsiteX83" fmla="*/ 3963 w 10000"/>
              <a:gd name="connsiteY83" fmla="*/ 3831 h 10020"/>
              <a:gd name="connsiteX84" fmla="*/ 3963 w 10000"/>
              <a:gd name="connsiteY84" fmla="*/ 3845 h 10020"/>
              <a:gd name="connsiteX85" fmla="*/ 4951 w 10000"/>
              <a:gd name="connsiteY85" fmla="*/ 3874 h 10020"/>
              <a:gd name="connsiteX86" fmla="*/ 1238 w 10000"/>
              <a:gd name="connsiteY86" fmla="*/ 4017 h 10020"/>
              <a:gd name="connsiteX87" fmla="*/ 1232 w 10000"/>
              <a:gd name="connsiteY87" fmla="*/ 4017 h 10020"/>
              <a:gd name="connsiteX88" fmla="*/ 3359 w 10000"/>
              <a:gd name="connsiteY88" fmla="*/ 4103 h 10020"/>
              <a:gd name="connsiteX89" fmla="*/ 1848 w 10000"/>
              <a:gd name="connsiteY89" fmla="*/ 4160 h 10020"/>
              <a:gd name="connsiteX90" fmla="*/ 1848 w 10000"/>
              <a:gd name="connsiteY90" fmla="*/ 4160 h 10020"/>
              <a:gd name="connsiteX91" fmla="*/ 3318 w 10000"/>
              <a:gd name="connsiteY91" fmla="*/ 4232 h 10020"/>
              <a:gd name="connsiteX92" fmla="*/ 6 w 10000"/>
              <a:gd name="connsiteY92" fmla="*/ 4347 h 10020"/>
              <a:gd name="connsiteX93" fmla="*/ 0 w 10000"/>
              <a:gd name="connsiteY93" fmla="*/ 4347 h 10020"/>
              <a:gd name="connsiteX94" fmla="*/ 6 w 10000"/>
              <a:gd name="connsiteY94" fmla="*/ 4347 h 10020"/>
              <a:gd name="connsiteX95" fmla="*/ 3318 w 10000"/>
              <a:gd name="connsiteY95" fmla="*/ 4476 h 10020"/>
              <a:gd name="connsiteX96" fmla="*/ 1743 w 10000"/>
              <a:gd name="connsiteY96" fmla="*/ 4533 h 10020"/>
              <a:gd name="connsiteX97" fmla="*/ 1743 w 10000"/>
              <a:gd name="connsiteY97" fmla="*/ 4533 h 10020"/>
              <a:gd name="connsiteX98" fmla="*/ 3359 w 10000"/>
              <a:gd name="connsiteY98" fmla="*/ 4590 h 10020"/>
              <a:gd name="connsiteX99" fmla="*/ 1116 w 10000"/>
              <a:gd name="connsiteY99" fmla="*/ 4676 h 10020"/>
              <a:gd name="connsiteX100" fmla="*/ 1116 w 10000"/>
              <a:gd name="connsiteY100" fmla="*/ 4676 h 10020"/>
              <a:gd name="connsiteX101" fmla="*/ 4951 w 10000"/>
              <a:gd name="connsiteY101" fmla="*/ 4819 h 10020"/>
              <a:gd name="connsiteX102" fmla="*/ 3963 w 10000"/>
              <a:gd name="connsiteY102" fmla="*/ 4862 h 10020"/>
              <a:gd name="connsiteX103" fmla="*/ 3963 w 10000"/>
              <a:gd name="connsiteY103" fmla="*/ 4862 h 10020"/>
              <a:gd name="connsiteX104" fmla="*/ 5311 w 10000"/>
              <a:gd name="connsiteY104" fmla="*/ 4905 h 10020"/>
              <a:gd name="connsiteX105" fmla="*/ 2708 w 10000"/>
              <a:gd name="connsiteY105" fmla="*/ 5006 h 10020"/>
              <a:gd name="connsiteX106" fmla="*/ 2708 w 10000"/>
              <a:gd name="connsiteY106" fmla="*/ 5006 h 10020"/>
              <a:gd name="connsiteX107" fmla="*/ 5904 w 10000"/>
              <a:gd name="connsiteY107" fmla="*/ 5120 h 10020"/>
              <a:gd name="connsiteX108" fmla="*/ 4608 w 10000"/>
              <a:gd name="connsiteY108" fmla="*/ 5178 h 10020"/>
              <a:gd name="connsiteX109" fmla="*/ 4608 w 10000"/>
              <a:gd name="connsiteY109" fmla="*/ 5178 h 10020"/>
              <a:gd name="connsiteX110" fmla="*/ 6072 w 10000"/>
              <a:gd name="connsiteY110" fmla="*/ 5235 h 10020"/>
              <a:gd name="connsiteX111" fmla="*/ 3242 w 10000"/>
              <a:gd name="connsiteY111" fmla="*/ 5335 h 10020"/>
              <a:gd name="connsiteX112" fmla="*/ 3248 w 10000"/>
              <a:gd name="connsiteY112" fmla="*/ 5335 h 10020"/>
              <a:gd name="connsiteX113" fmla="*/ 6229 w 10000"/>
              <a:gd name="connsiteY113" fmla="*/ 5450 h 10020"/>
              <a:gd name="connsiteX114" fmla="*/ 4724 w 10000"/>
              <a:gd name="connsiteY114" fmla="*/ 5507 h 10020"/>
              <a:gd name="connsiteX115" fmla="*/ 4730 w 10000"/>
              <a:gd name="connsiteY115" fmla="*/ 5507 h 10020"/>
              <a:gd name="connsiteX116" fmla="*/ 6223 w 10000"/>
              <a:gd name="connsiteY116" fmla="*/ 5564 h 10020"/>
              <a:gd name="connsiteX117" fmla="*/ 3428 w 10000"/>
              <a:gd name="connsiteY117" fmla="*/ 5665 h 10020"/>
              <a:gd name="connsiteX118" fmla="*/ 3428 w 10000"/>
              <a:gd name="connsiteY118" fmla="*/ 5665 h 10020"/>
              <a:gd name="connsiteX119" fmla="*/ 6380 w 10000"/>
              <a:gd name="connsiteY119" fmla="*/ 5779 h 10020"/>
              <a:gd name="connsiteX120" fmla="*/ 4846 w 10000"/>
              <a:gd name="connsiteY120" fmla="*/ 5837 h 10020"/>
              <a:gd name="connsiteX121" fmla="*/ 4846 w 10000"/>
              <a:gd name="connsiteY121" fmla="*/ 5837 h 10020"/>
              <a:gd name="connsiteX122" fmla="*/ 6374 w 10000"/>
              <a:gd name="connsiteY122" fmla="*/ 5894 h 10020"/>
              <a:gd name="connsiteX123" fmla="*/ 3614 w 10000"/>
              <a:gd name="connsiteY123" fmla="*/ 5994 h 10020"/>
              <a:gd name="connsiteX124" fmla="*/ 3614 w 10000"/>
              <a:gd name="connsiteY124" fmla="*/ 5994 h 10020"/>
              <a:gd name="connsiteX125" fmla="*/ 6531 w 10000"/>
              <a:gd name="connsiteY125" fmla="*/ 6109 h 10020"/>
              <a:gd name="connsiteX126" fmla="*/ 4962 w 10000"/>
              <a:gd name="connsiteY126" fmla="*/ 6166 h 10020"/>
              <a:gd name="connsiteX127" fmla="*/ 4968 w 10000"/>
              <a:gd name="connsiteY127" fmla="*/ 6166 h 10020"/>
              <a:gd name="connsiteX128" fmla="*/ 6525 w 10000"/>
              <a:gd name="connsiteY128" fmla="*/ 6223 h 10020"/>
              <a:gd name="connsiteX129" fmla="*/ 3800 w 10000"/>
              <a:gd name="connsiteY129" fmla="*/ 6324 h 10020"/>
              <a:gd name="connsiteX130" fmla="*/ 3800 w 10000"/>
              <a:gd name="connsiteY130" fmla="*/ 6324 h 10020"/>
              <a:gd name="connsiteX131" fmla="*/ 6636 w 10000"/>
              <a:gd name="connsiteY131" fmla="*/ 6438 h 10020"/>
              <a:gd name="connsiteX132" fmla="*/ 6636 w 10000"/>
              <a:gd name="connsiteY132" fmla="*/ 6438 h 10020"/>
              <a:gd name="connsiteX133" fmla="*/ 5084 w 10000"/>
              <a:gd name="connsiteY133" fmla="*/ 6496 h 10020"/>
              <a:gd name="connsiteX134" fmla="*/ 5084 w 10000"/>
              <a:gd name="connsiteY134" fmla="*/ 6496 h 10020"/>
              <a:gd name="connsiteX135" fmla="*/ 6636 w 10000"/>
              <a:gd name="connsiteY135" fmla="*/ 6553 h 10020"/>
              <a:gd name="connsiteX136" fmla="*/ 6636 w 10000"/>
              <a:gd name="connsiteY136" fmla="*/ 6553 h 10020"/>
              <a:gd name="connsiteX137" fmla="*/ 3986 w 10000"/>
              <a:gd name="connsiteY137" fmla="*/ 6653 h 10020"/>
              <a:gd name="connsiteX138" fmla="*/ 3986 w 10000"/>
              <a:gd name="connsiteY138" fmla="*/ 6653 h 10020"/>
              <a:gd name="connsiteX139" fmla="*/ 6641 w 10000"/>
              <a:gd name="connsiteY139" fmla="*/ 6754 h 10020"/>
              <a:gd name="connsiteX140" fmla="*/ 6641 w 10000"/>
              <a:gd name="connsiteY140" fmla="*/ 6768 h 10020"/>
              <a:gd name="connsiteX141" fmla="*/ 5206 w 10000"/>
              <a:gd name="connsiteY141" fmla="*/ 6825 h 10020"/>
              <a:gd name="connsiteX142" fmla="*/ 5206 w 10000"/>
              <a:gd name="connsiteY142" fmla="*/ 6825 h 10020"/>
              <a:gd name="connsiteX143" fmla="*/ 6641 w 10000"/>
              <a:gd name="connsiteY143" fmla="*/ 6882 h 10020"/>
              <a:gd name="connsiteX144" fmla="*/ 6641 w 10000"/>
              <a:gd name="connsiteY144" fmla="*/ 6897 h 10020"/>
              <a:gd name="connsiteX145" fmla="*/ 4172 w 10000"/>
              <a:gd name="connsiteY145" fmla="*/ 6983 h 10020"/>
              <a:gd name="connsiteX146" fmla="*/ 4172 w 10000"/>
              <a:gd name="connsiteY146" fmla="*/ 6983 h 10020"/>
              <a:gd name="connsiteX147" fmla="*/ 6641 w 10000"/>
              <a:gd name="connsiteY147" fmla="*/ 7083 h 10020"/>
              <a:gd name="connsiteX148" fmla="*/ 6641 w 10000"/>
              <a:gd name="connsiteY148" fmla="*/ 7097 h 10020"/>
              <a:gd name="connsiteX149" fmla="*/ 5322 w 10000"/>
              <a:gd name="connsiteY149" fmla="*/ 7155 h 10020"/>
              <a:gd name="connsiteX150" fmla="*/ 5322 w 10000"/>
              <a:gd name="connsiteY150" fmla="*/ 7155 h 10020"/>
              <a:gd name="connsiteX151" fmla="*/ 6641 w 10000"/>
              <a:gd name="connsiteY151" fmla="*/ 7198 h 10020"/>
              <a:gd name="connsiteX152" fmla="*/ 6641 w 10000"/>
              <a:gd name="connsiteY152" fmla="*/ 7226 h 10020"/>
              <a:gd name="connsiteX153" fmla="*/ 4352 w 10000"/>
              <a:gd name="connsiteY153" fmla="*/ 7312 h 10020"/>
              <a:gd name="connsiteX154" fmla="*/ 4358 w 10000"/>
              <a:gd name="connsiteY154" fmla="*/ 7312 h 10020"/>
              <a:gd name="connsiteX155" fmla="*/ 6636 w 10000"/>
              <a:gd name="connsiteY155" fmla="*/ 7398 h 10020"/>
              <a:gd name="connsiteX156" fmla="*/ 6636 w 10000"/>
              <a:gd name="connsiteY156" fmla="*/ 7441 h 10020"/>
              <a:gd name="connsiteX157" fmla="*/ 5445 w 10000"/>
              <a:gd name="connsiteY157" fmla="*/ 7484 h 10020"/>
              <a:gd name="connsiteX158" fmla="*/ 5445 w 10000"/>
              <a:gd name="connsiteY158" fmla="*/ 7484 h 10020"/>
              <a:gd name="connsiteX159" fmla="*/ 6636 w 10000"/>
              <a:gd name="connsiteY159" fmla="*/ 7527 h 10020"/>
              <a:gd name="connsiteX160" fmla="*/ 6636 w 10000"/>
              <a:gd name="connsiteY160" fmla="*/ 7570 h 10020"/>
              <a:gd name="connsiteX161" fmla="*/ 4538 w 10000"/>
              <a:gd name="connsiteY161" fmla="*/ 7642 h 10020"/>
              <a:gd name="connsiteX162" fmla="*/ 4544 w 10000"/>
              <a:gd name="connsiteY162" fmla="*/ 7642 h 10020"/>
              <a:gd name="connsiteX163" fmla="*/ 6630 w 10000"/>
              <a:gd name="connsiteY163" fmla="*/ 7728 h 10020"/>
              <a:gd name="connsiteX164" fmla="*/ 6630 w 10000"/>
              <a:gd name="connsiteY164" fmla="*/ 7771 h 10020"/>
              <a:gd name="connsiteX165" fmla="*/ 5561 w 10000"/>
              <a:gd name="connsiteY165" fmla="*/ 7814 h 10020"/>
              <a:gd name="connsiteX166" fmla="*/ 5561 w 10000"/>
              <a:gd name="connsiteY166" fmla="*/ 7814 h 10020"/>
              <a:gd name="connsiteX167" fmla="*/ 6624 w 10000"/>
              <a:gd name="connsiteY167" fmla="*/ 7857 h 10020"/>
              <a:gd name="connsiteX168" fmla="*/ 6624 w 10000"/>
              <a:gd name="connsiteY168" fmla="*/ 7900 h 10020"/>
              <a:gd name="connsiteX169" fmla="*/ 4724 w 10000"/>
              <a:gd name="connsiteY169" fmla="*/ 7971 h 10020"/>
              <a:gd name="connsiteX170" fmla="*/ 4724 w 10000"/>
              <a:gd name="connsiteY170" fmla="*/ 7971 h 10020"/>
              <a:gd name="connsiteX171" fmla="*/ 6612 w 10000"/>
              <a:gd name="connsiteY171" fmla="*/ 8043 h 10020"/>
              <a:gd name="connsiteX172" fmla="*/ 6612 w 10000"/>
              <a:gd name="connsiteY172" fmla="*/ 8115 h 10020"/>
              <a:gd name="connsiteX173" fmla="*/ 5683 w 10000"/>
              <a:gd name="connsiteY173" fmla="*/ 8143 h 10020"/>
              <a:gd name="connsiteX174" fmla="*/ 5683 w 10000"/>
              <a:gd name="connsiteY174" fmla="*/ 8143 h 10020"/>
              <a:gd name="connsiteX175" fmla="*/ 6607 w 10000"/>
              <a:gd name="connsiteY175" fmla="*/ 8186 h 10020"/>
              <a:gd name="connsiteX176" fmla="*/ 6607 w 10000"/>
              <a:gd name="connsiteY176" fmla="*/ 8243 h 10020"/>
              <a:gd name="connsiteX177" fmla="*/ 4910 w 10000"/>
              <a:gd name="connsiteY177" fmla="*/ 8301 h 10020"/>
              <a:gd name="connsiteX178" fmla="*/ 4910 w 10000"/>
              <a:gd name="connsiteY178" fmla="*/ 8301 h 10020"/>
              <a:gd name="connsiteX179" fmla="*/ 6595 w 10000"/>
              <a:gd name="connsiteY179" fmla="*/ 8372 h 10020"/>
              <a:gd name="connsiteX180" fmla="*/ 6589 w 10000"/>
              <a:gd name="connsiteY180" fmla="*/ 8444 h 10020"/>
              <a:gd name="connsiteX181" fmla="*/ 5799 w 10000"/>
              <a:gd name="connsiteY181" fmla="*/ 8473 h 10020"/>
              <a:gd name="connsiteX182" fmla="*/ 5799 w 10000"/>
              <a:gd name="connsiteY182" fmla="*/ 8473 h 10020"/>
              <a:gd name="connsiteX183" fmla="*/ 6589 w 10000"/>
              <a:gd name="connsiteY183" fmla="*/ 8501 h 10020"/>
              <a:gd name="connsiteX184" fmla="*/ 6583 w 10000"/>
              <a:gd name="connsiteY184" fmla="*/ 8573 h 10020"/>
              <a:gd name="connsiteX185" fmla="*/ 5096 w 10000"/>
              <a:gd name="connsiteY185" fmla="*/ 8630 h 10020"/>
              <a:gd name="connsiteX186" fmla="*/ 5096 w 10000"/>
              <a:gd name="connsiteY186" fmla="*/ 8630 h 10020"/>
              <a:gd name="connsiteX187" fmla="*/ 6572 w 10000"/>
              <a:gd name="connsiteY187" fmla="*/ 8688 h 10020"/>
              <a:gd name="connsiteX188" fmla="*/ 6566 w 10000"/>
              <a:gd name="connsiteY188" fmla="*/ 8774 h 10020"/>
              <a:gd name="connsiteX189" fmla="*/ 5921 w 10000"/>
              <a:gd name="connsiteY189" fmla="*/ 8802 h 10020"/>
              <a:gd name="connsiteX190" fmla="*/ 5921 w 10000"/>
              <a:gd name="connsiteY190" fmla="*/ 8802 h 10020"/>
              <a:gd name="connsiteX191" fmla="*/ 6560 w 10000"/>
              <a:gd name="connsiteY191" fmla="*/ 8831 h 10020"/>
              <a:gd name="connsiteX192" fmla="*/ 6554 w 10000"/>
              <a:gd name="connsiteY192" fmla="*/ 8917 h 10020"/>
              <a:gd name="connsiteX193" fmla="*/ 5282 w 10000"/>
              <a:gd name="connsiteY193" fmla="*/ 8960 h 10020"/>
              <a:gd name="connsiteX194" fmla="*/ 5282 w 10000"/>
              <a:gd name="connsiteY194" fmla="*/ 8960 h 10020"/>
              <a:gd name="connsiteX195" fmla="*/ 6543 w 10000"/>
              <a:gd name="connsiteY195" fmla="*/ 9017 h 10020"/>
              <a:gd name="connsiteX196" fmla="*/ 6531 w 10000"/>
              <a:gd name="connsiteY196" fmla="*/ 9117 h 10020"/>
              <a:gd name="connsiteX197" fmla="*/ 6037 w 10000"/>
              <a:gd name="connsiteY197" fmla="*/ 9132 h 10020"/>
              <a:gd name="connsiteX198" fmla="*/ 6037 w 10000"/>
              <a:gd name="connsiteY198" fmla="*/ 9132 h 10020"/>
              <a:gd name="connsiteX199" fmla="*/ 6525 w 10000"/>
              <a:gd name="connsiteY199" fmla="*/ 9146 h 10020"/>
              <a:gd name="connsiteX200" fmla="*/ 6514 w 10000"/>
              <a:gd name="connsiteY200" fmla="*/ 9261 h 10020"/>
              <a:gd name="connsiteX201" fmla="*/ 5468 w 10000"/>
              <a:gd name="connsiteY201" fmla="*/ 9289 h 10020"/>
              <a:gd name="connsiteX202" fmla="*/ 5468 w 10000"/>
              <a:gd name="connsiteY202" fmla="*/ 9304 h 10020"/>
              <a:gd name="connsiteX203" fmla="*/ 6758 w 10000"/>
              <a:gd name="connsiteY203" fmla="*/ 9347 h 10020"/>
              <a:gd name="connsiteX204" fmla="*/ 6752 w 10000"/>
              <a:gd name="connsiteY204" fmla="*/ 9433 h 10020"/>
              <a:gd name="connsiteX205" fmla="*/ 6159 w 10000"/>
              <a:gd name="connsiteY205" fmla="*/ 9461 h 10020"/>
              <a:gd name="connsiteX206" fmla="*/ 6159 w 10000"/>
              <a:gd name="connsiteY206" fmla="*/ 9461 h 10020"/>
              <a:gd name="connsiteX207" fmla="*/ 6752 w 10000"/>
              <a:gd name="connsiteY207" fmla="*/ 9490 h 10020"/>
              <a:gd name="connsiteX208" fmla="*/ 6746 w 10000"/>
              <a:gd name="connsiteY208" fmla="*/ 9590 h 10020"/>
              <a:gd name="connsiteX209" fmla="*/ 5654 w 10000"/>
              <a:gd name="connsiteY209" fmla="*/ 9619 h 10020"/>
              <a:gd name="connsiteX210" fmla="*/ 5654 w 10000"/>
              <a:gd name="connsiteY210" fmla="*/ 9633 h 10020"/>
              <a:gd name="connsiteX211" fmla="*/ 6746 w 10000"/>
              <a:gd name="connsiteY211" fmla="*/ 9662 h 10020"/>
              <a:gd name="connsiteX212" fmla="*/ 6746 w 10000"/>
              <a:gd name="connsiteY212" fmla="*/ 9776 h 10020"/>
              <a:gd name="connsiteX213" fmla="*/ 6275 w 10000"/>
              <a:gd name="connsiteY213" fmla="*/ 9791 h 10020"/>
              <a:gd name="connsiteX214" fmla="*/ 6275 w 10000"/>
              <a:gd name="connsiteY214" fmla="*/ 9791 h 10020"/>
              <a:gd name="connsiteX215" fmla="*/ 6746 w 10000"/>
              <a:gd name="connsiteY215" fmla="*/ 9805 h 10020"/>
              <a:gd name="connsiteX216" fmla="*/ 6740 w 10000"/>
              <a:gd name="connsiteY216" fmla="*/ 9920 h 10020"/>
              <a:gd name="connsiteX217" fmla="*/ 5840 w 10000"/>
              <a:gd name="connsiteY217" fmla="*/ 9948 h 10020"/>
              <a:gd name="connsiteX218" fmla="*/ 5840 w 10000"/>
              <a:gd name="connsiteY218" fmla="*/ 9963 h 10020"/>
              <a:gd name="connsiteX219" fmla="*/ 7234 w 10000"/>
              <a:gd name="connsiteY219" fmla="*/ 10020 h 10020"/>
              <a:gd name="connsiteX220" fmla="*/ 10000 w 10000"/>
              <a:gd name="connsiteY220" fmla="*/ 10020 h 10020"/>
              <a:gd name="connsiteX221" fmla="*/ 10000 w 10000"/>
              <a:gd name="connsiteY221" fmla="*/ 20 h 10020"/>
              <a:gd name="connsiteX0" fmla="*/ 10000 w 10000"/>
              <a:gd name="connsiteY0" fmla="*/ 20 h 10020"/>
              <a:gd name="connsiteX1" fmla="*/ 6612 w 10000"/>
              <a:gd name="connsiteY1" fmla="*/ 20 h 10020"/>
              <a:gd name="connsiteX2" fmla="*/ 6498 w 10000"/>
              <a:gd name="connsiteY2" fmla="*/ 0 h 10020"/>
              <a:gd name="connsiteX3" fmla="*/ 5793 w 10000"/>
              <a:gd name="connsiteY3" fmla="*/ 20 h 10020"/>
              <a:gd name="connsiteX4" fmla="*/ 5096 w 10000"/>
              <a:gd name="connsiteY4" fmla="*/ 63 h 10020"/>
              <a:gd name="connsiteX5" fmla="*/ 5096 w 10000"/>
              <a:gd name="connsiteY5" fmla="*/ 63 h 10020"/>
              <a:gd name="connsiteX6" fmla="*/ 5189 w 10000"/>
              <a:gd name="connsiteY6" fmla="*/ 63 h 10020"/>
              <a:gd name="connsiteX7" fmla="*/ 5352 w 10000"/>
              <a:gd name="connsiteY7" fmla="*/ 378 h 10020"/>
              <a:gd name="connsiteX8" fmla="*/ 4910 w 10000"/>
              <a:gd name="connsiteY8" fmla="*/ 392 h 10020"/>
              <a:gd name="connsiteX9" fmla="*/ 4910 w 10000"/>
              <a:gd name="connsiteY9" fmla="*/ 392 h 10020"/>
              <a:gd name="connsiteX10" fmla="*/ 5369 w 10000"/>
              <a:gd name="connsiteY10" fmla="*/ 407 h 10020"/>
              <a:gd name="connsiteX11" fmla="*/ 5503 w 10000"/>
              <a:gd name="connsiteY11" fmla="*/ 693 h 10020"/>
              <a:gd name="connsiteX12" fmla="*/ 4724 w 10000"/>
              <a:gd name="connsiteY12" fmla="*/ 722 h 10020"/>
              <a:gd name="connsiteX13" fmla="*/ 4724 w 10000"/>
              <a:gd name="connsiteY13" fmla="*/ 722 h 10020"/>
              <a:gd name="connsiteX14" fmla="*/ 5532 w 10000"/>
              <a:gd name="connsiteY14" fmla="*/ 751 h 10020"/>
              <a:gd name="connsiteX15" fmla="*/ 5584 w 10000"/>
              <a:gd name="connsiteY15" fmla="*/ 880 h 10020"/>
              <a:gd name="connsiteX16" fmla="*/ 5561 w 10000"/>
              <a:gd name="connsiteY16" fmla="*/ 880 h 10020"/>
              <a:gd name="connsiteX17" fmla="*/ 5561 w 10000"/>
              <a:gd name="connsiteY17" fmla="*/ 880 h 10020"/>
              <a:gd name="connsiteX18" fmla="*/ 5590 w 10000"/>
              <a:gd name="connsiteY18" fmla="*/ 880 h 10020"/>
              <a:gd name="connsiteX19" fmla="*/ 5636 w 10000"/>
              <a:gd name="connsiteY19" fmla="*/ 1009 h 10020"/>
              <a:gd name="connsiteX20" fmla="*/ 4544 w 10000"/>
              <a:gd name="connsiteY20" fmla="*/ 1052 h 10020"/>
              <a:gd name="connsiteX21" fmla="*/ 4538 w 10000"/>
              <a:gd name="connsiteY21" fmla="*/ 1052 h 10020"/>
              <a:gd name="connsiteX22" fmla="*/ 5671 w 10000"/>
              <a:gd name="connsiteY22" fmla="*/ 1094 h 10020"/>
              <a:gd name="connsiteX23" fmla="*/ 5712 w 10000"/>
              <a:gd name="connsiteY23" fmla="*/ 1209 h 10020"/>
              <a:gd name="connsiteX24" fmla="*/ 5445 w 10000"/>
              <a:gd name="connsiteY24" fmla="*/ 1209 h 10020"/>
              <a:gd name="connsiteX25" fmla="*/ 5445 w 10000"/>
              <a:gd name="connsiteY25" fmla="*/ 1209 h 10020"/>
              <a:gd name="connsiteX26" fmla="*/ 5723 w 10000"/>
              <a:gd name="connsiteY26" fmla="*/ 1223 h 10020"/>
              <a:gd name="connsiteX27" fmla="*/ 5758 w 10000"/>
              <a:gd name="connsiteY27" fmla="*/ 1324 h 10020"/>
              <a:gd name="connsiteX28" fmla="*/ 4358 w 10000"/>
              <a:gd name="connsiteY28" fmla="*/ 1381 h 10020"/>
              <a:gd name="connsiteX29" fmla="*/ 4352 w 10000"/>
              <a:gd name="connsiteY29" fmla="*/ 1381 h 10020"/>
              <a:gd name="connsiteX30" fmla="*/ 5799 w 10000"/>
              <a:gd name="connsiteY30" fmla="*/ 1438 h 10020"/>
              <a:gd name="connsiteX31" fmla="*/ 5828 w 10000"/>
              <a:gd name="connsiteY31" fmla="*/ 1524 h 10020"/>
              <a:gd name="connsiteX32" fmla="*/ 5322 w 10000"/>
              <a:gd name="connsiteY32" fmla="*/ 1539 h 10020"/>
              <a:gd name="connsiteX33" fmla="*/ 5322 w 10000"/>
              <a:gd name="connsiteY33" fmla="*/ 1539 h 10020"/>
              <a:gd name="connsiteX34" fmla="*/ 5845 w 10000"/>
              <a:gd name="connsiteY34" fmla="*/ 1567 h 10020"/>
              <a:gd name="connsiteX35" fmla="*/ 5869 w 10000"/>
              <a:gd name="connsiteY35" fmla="*/ 1653 h 10020"/>
              <a:gd name="connsiteX36" fmla="*/ 4172 w 10000"/>
              <a:gd name="connsiteY36" fmla="*/ 1711 h 10020"/>
              <a:gd name="connsiteX37" fmla="*/ 4172 w 10000"/>
              <a:gd name="connsiteY37" fmla="*/ 1711 h 10020"/>
              <a:gd name="connsiteX38" fmla="*/ 5915 w 10000"/>
              <a:gd name="connsiteY38" fmla="*/ 1782 h 10020"/>
              <a:gd name="connsiteX39" fmla="*/ 5933 w 10000"/>
              <a:gd name="connsiteY39" fmla="*/ 1839 h 10020"/>
              <a:gd name="connsiteX40" fmla="*/ 5206 w 10000"/>
              <a:gd name="connsiteY40" fmla="*/ 1868 h 10020"/>
              <a:gd name="connsiteX41" fmla="*/ 5206 w 10000"/>
              <a:gd name="connsiteY41" fmla="*/ 1868 h 10020"/>
              <a:gd name="connsiteX42" fmla="*/ 5950 w 10000"/>
              <a:gd name="connsiteY42" fmla="*/ 1897 h 10020"/>
              <a:gd name="connsiteX43" fmla="*/ 5973 w 10000"/>
              <a:gd name="connsiteY43" fmla="*/ 1968 h 10020"/>
              <a:gd name="connsiteX44" fmla="*/ 3986 w 10000"/>
              <a:gd name="connsiteY44" fmla="*/ 2040 h 10020"/>
              <a:gd name="connsiteX45" fmla="*/ 3986 w 10000"/>
              <a:gd name="connsiteY45" fmla="*/ 2040 h 10020"/>
              <a:gd name="connsiteX46" fmla="*/ 6014 w 10000"/>
              <a:gd name="connsiteY46" fmla="*/ 2112 h 10020"/>
              <a:gd name="connsiteX47" fmla="*/ 6031 w 10000"/>
              <a:gd name="connsiteY47" fmla="*/ 2169 h 10020"/>
              <a:gd name="connsiteX48" fmla="*/ 5084 w 10000"/>
              <a:gd name="connsiteY48" fmla="*/ 2198 h 10020"/>
              <a:gd name="connsiteX49" fmla="*/ 5084 w 10000"/>
              <a:gd name="connsiteY49" fmla="*/ 2198 h 10020"/>
              <a:gd name="connsiteX50" fmla="*/ 6049 w 10000"/>
              <a:gd name="connsiteY50" fmla="*/ 2241 h 10020"/>
              <a:gd name="connsiteX51" fmla="*/ 6060 w 10000"/>
              <a:gd name="connsiteY51" fmla="*/ 2284 h 10020"/>
              <a:gd name="connsiteX52" fmla="*/ 3800 w 10000"/>
              <a:gd name="connsiteY52" fmla="*/ 2370 h 10020"/>
              <a:gd name="connsiteX53" fmla="*/ 3800 w 10000"/>
              <a:gd name="connsiteY53" fmla="*/ 2370 h 10020"/>
              <a:gd name="connsiteX54" fmla="*/ 6107 w 10000"/>
              <a:gd name="connsiteY54" fmla="*/ 2456 h 10020"/>
              <a:gd name="connsiteX55" fmla="*/ 6119 w 10000"/>
              <a:gd name="connsiteY55" fmla="*/ 2484 h 10020"/>
              <a:gd name="connsiteX56" fmla="*/ 4968 w 10000"/>
              <a:gd name="connsiteY56" fmla="*/ 2527 h 10020"/>
              <a:gd name="connsiteX57" fmla="*/ 4962 w 10000"/>
              <a:gd name="connsiteY57" fmla="*/ 2527 h 10020"/>
              <a:gd name="connsiteX58" fmla="*/ 6136 w 10000"/>
              <a:gd name="connsiteY58" fmla="*/ 2584 h 10020"/>
              <a:gd name="connsiteX59" fmla="*/ 6148 w 10000"/>
              <a:gd name="connsiteY59" fmla="*/ 2613 h 10020"/>
              <a:gd name="connsiteX60" fmla="*/ 3614 w 10000"/>
              <a:gd name="connsiteY60" fmla="*/ 2699 h 10020"/>
              <a:gd name="connsiteX61" fmla="*/ 3614 w 10000"/>
              <a:gd name="connsiteY61" fmla="*/ 2699 h 10020"/>
              <a:gd name="connsiteX62" fmla="*/ 6194 w 10000"/>
              <a:gd name="connsiteY62" fmla="*/ 2799 h 10020"/>
              <a:gd name="connsiteX63" fmla="*/ 6194 w 10000"/>
              <a:gd name="connsiteY63" fmla="*/ 2814 h 10020"/>
              <a:gd name="connsiteX64" fmla="*/ 4846 w 10000"/>
              <a:gd name="connsiteY64" fmla="*/ 2857 h 10020"/>
              <a:gd name="connsiteX65" fmla="*/ 4846 w 10000"/>
              <a:gd name="connsiteY65" fmla="*/ 2857 h 10020"/>
              <a:gd name="connsiteX66" fmla="*/ 6217 w 10000"/>
              <a:gd name="connsiteY66" fmla="*/ 2914 h 10020"/>
              <a:gd name="connsiteX67" fmla="*/ 6223 w 10000"/>
              <a:gd name="connsiteY67" fmla="*/ 2928 h 10020"/>
              <a:gd name="connsiteX68" fmla="*/ 3428 w 10000"/>
              <a:gd name="connsiteY68" fmla="*/ 3029 h 10020"/>
              <a:gd name="connsiteX69" fmla="*/ 3428 w 10000"/>
              <a:gd name="connsiteY69" fmla="*/ 3029 h 10020"/>
              <a:gd name="connsiteX70" fmla="*/ 6223 w 10000"/>
              <a:gd name="connsiteY70" fmla="*/ 3129 h 10020"/>
              <a:gd name="connsiteX71" fmla="*/ 4730 w 10000"/>
              <a:gd name="connsiteY71" fmla="*/ 3186 h 10020"/>
              <a:gd name="connsiteX72" fmla="*/ 4724 w 10000"/>
              <a:gd name="connsiteY72" fmla="*/ 3186 h 10020"/>
              <a:gd name="connsiteX73" fmla="*/ 6229 w 10000"/>
              <a:gd name="connsiteY73" fmla="*/ 3243 h 10020"/>
              <a:gd name="connsiteX74" fmla="*/ 3248 w 10000"/>
              <a:gd name="connsiteY74" fmla="*/ 3358 h 10020"/>
              <a:gd name="connsiteX75" fmla="*/ 3242 w 10000"/>
              <a:gd name="connsiteY75" fmla="*/ 3358 h 10020"/>
              <a:gd name="connsiteX76" fmla="*/ 6072 w 10000"/>
              <a:gd name="connsiteY76" fmla="*/ 3473 h 10020"/>
              <a:gd name="connsiteX77" fmla="*/ 4608 w 10000"/>
              <a:gd name="connsiteY77" fmla="*/ 3516 h 10020"/>
              <a:gd name="connsiteX78" fmla="*/ 4608 w 10000"/>
              <a:gd name="connsiteY78" fmla="*/ 3530 h 10020"/>
              <a:gd name="connsiteX79" fmla="*/ 5904 w 10000"/>
              <a:gd name="connsiteY79" fmla="*/ 3573 h 10020"/>
              <a:gd name="connsiteX80" fmla="*/ 2708 w 10000"/>
              <a:gd name="connsiteY80" fmla="*/ 3688 h 10020"/>
              <a:gd name="connsiteX81" fmla="*/ 2708 w 10000"/>
              <a:gd name="connsiteY81" fmla="*/ 3688 h 10020"/>
              <a:gd name="connsiteX82" fmla="*/ 5311 w 10000"/>
              <a:gd name="connsiteY82" fmla="*/ 3788 h 10020"/>
              <a:gd name="connsiteX83" fmla="*/ 3963 w 10000"/>
              <a:gd name="connsiteY83" fmla="*/ 3831 h 10020"/>
              <a:gd name="connsiteX84" fmla="*/ 3963 w 10000"/>
              <a:gd name="connsiteY84" fmla="*/ 3845 h 10020"/>
              <a:gd name="connsiteX85" fmla="*/ 4951 w 10000"/>
              <a:gd name="connsiteY85" fmla="*/ 3874 h 10020"/>
              <a:gd name="connsiteX86" fmla="*/ 1238 w 10000"/>
              <a:gd name="connsiteY86" fmla="*/ 4017 h 10020"/>
              <a:gd name="connsiteX87" fmla="*/ 1232 w 10000"/>
              <a:gd name="connsiteY87" fmla="*/ 4017 h 10020"/>
              <a:gd name="connsiteX88" fmla="*/ 3359 w 10000"/>
              <a:gd name="connsiteY88" fmla="*/ 4103 h 10020"/>
              <a:gd name="connsiteX89" fmla="*/ 1848 w 10000"/>
              <a:gd name="connsiteY89" fmla="*/ 4160 h 10020"/>
              <a:gd name="connsiteX90" fmla="*/ 1848 w 10000"/>
              <a:gd name="connsiteY90" fmla="*/ 4160 h 10020"/>
              <a:gd name="connsiteX91" fmla="*/ 3318 w 10000"/>
              <a:gd name="connsiteY91" fmla="*/ 4232 h 10020"/>
              <a:gd name="connsiteX92" fmla="*/ 6 w 10000"/>
              <a:gd name="connsiteY92" fmla="*/ 4347 h 10020"/>
              <a:gd name="connsiteX93" fmla="*/ 0 w 10000"/>
              <a:gd name="connsiteY93" fmla="*/ 4347 h 10020"/>
              <a:gd name="connsiteX94" fmla="*/ 6 w 10000"/>
              <a:gd name="connsiteY94" fmla="*/ 4347 h 10020"/>
              <a:gd name="connsiteX95" fmla="*/ 3318 w 10000"/>
              <a:gd name="connsiteY95" fmla="*/ 4476 h 10020"/>
              <a:gd name="connsiteX96" fmla="*/ 1743 w 10000"/>
              <a:gd name="connsiteY96" fmla="*/ 4533 h 10020"/>
              <a:gd name="connsiteX97" fmla="*/ 1743 w 10000"/>
              <a:gd name="connsiteY97" fmla="*/ 4533 h 10020"/>
              <a:gd name="connsiteX98" fmla="*/ 3359 w 10000"/>
              <a:gd name="connsiteY98" fmla="*/ 4590 h 10020"/>
              <a:gd name="connsiteX99" fmla="*/ 1116 w 10000"/>
              <a:gd name="connsiteY99" fmla="*/ 4676 h 10020"/>
              <a:gd name="connsiteX100" fmla="*/ 1116 w 10000"/>
              <a:gd name="connsiteY100" fmla="*/ 4676 h 10020"/>
              <a:gd name="connsiteX101" fmla="*/ 4951 w 10000"/>
              <a:gd name="connsiteY101" fmla="*/ 4819 h 10020"/>
              <a:gd name="connsiteX102" fmla="*/ 3963 w 10000"/>
              <a:gd name="connsiteY102" fmla="*/ 4862 h 10020"/>
              <a:gd name="connsiteX103" fmla="*/ 3963 w 10000"/>
              <a:gd name="connsiteY103" fmla="*/ 4862 h 10020"/>
              <a:gd name="connsiteX104" fmla="*/ 5311 w 10000"/>
              <a:gd name="connsiteY104" fmla="*/ 4905 h 10020"/>
              <a:gd name="connsiteX105" fmla="*/ 2708 w 10000"/>
              <a:gd name="connsiteY105" fmla="*/ 5006 h 10020"/>
              <a:gd name="connsiteX106" fmla="*/ 2708 w 10000"/>
              <a:gd name="connsiteY106" fmla="*/ 5006 h 10020"/>
              <a:gd name="connsiteX107" fmla="*/ 5904 w 10000"/>
              <a:gd name="connsiteY107" fmla="*/ 5120 h 10020"/>
              <a:gd name="connsiteX108" fmla="*/ 4608 w 10000"/>
              <a:gd name="connsiteY108" fmla="*/ 5178 h 10020"/>
              <a:gd name="connsiteX109" fmla="*/ 4608 w 10000"/>
              <a:gd name="connsiteY109" fmla="*/ 5178 h 10020"/>
              <a:gd name="connsiteX110" fmla="*/ 6072 w 10000"/>
              <a:gd name="connsiteY110" fmla="*/ 5235 h 10020"/>
              <a:gd name="connsiteX111" fmla="*/ 3242 w 10000"/>
              <a:gd name="connsiteY111" fmla="*/ 5335 h 10020"/>
              <a:gd name="connsiteX112" fmla="*/ 3248 w 10000"/>
              <a:gd name="connsiteY112" fmla="*/ 5335 h 10020"/>
              <a:gd name="connsiteX113" fmla="*/ 6229 w 10000"/>
              <a:gd name="connsiteY113" fmla="*/ 5450 h 10020"/>
              <a:gd name="connsiteX114" fmla="*/ 4724 w 10000"/>
              <a:gd name="connsiteY114" fmla="*/ 5507 h 10020"/>
              <a:gd name="connsiteX115" fmla="*/ 4730 w 10000"/>
              <a:gd name="connsiteY115" fmla="*/ 5507 h 10020"/>
              <a:gd name="connsiteX116" fmla="*/ 6223 w 10000"/>
              <a:gd name="connsiteY116" fmla="*/ 5564 h 10020"/>
              <a:gd name="connsiteX117" fmla="*/ 3428 w 10000"/>
              <a:gd name="connsiteY117" fmla="*/ 5665 h 10020"/>
              <a:gd name="connsiteX118" fmla="*/ 3428 w 10000"/>
              <a:gd name="connsiteY118" fmla="*/ 5665 h 10020"/>
              <a:gd name="connsiteX119" fmla="*/ 6380 w 10000"/>
              <a:gd name="connsiteY119" fmla="*/ 5779 h 10020"/>
              <a:gd name="connsiteX120" fmla="*/ 4846 w 10000"/>
              <a:gd name="connsiteY120" fmla="*/ 5837 h 10020"/>
              <a:gd name="connsiteX121" fmla="*/ 4846 w 10000"/>
              <a:gd name="connsiteY121" fmla="*/ 5837 h 10020"/>
              <a:gd name="connsiteX122" fmla="*/ 6374 w 10000"/>
              <a:gd name="connsiteY122" fmla="*/ 5894 h 10020"/>
              <a:gd name="connsiteX123" fmla="*/ 3614 w 10000"/>
              <a:gd name="connsiteY123" fmla="*/ 5994 h 10020"/>
              <a:gd name="connsiteX124" fmla="*/ 3614 w 10000"/>
              <a:gd name="connsiteY124" fmla="*/ 5994 h 10020"/>
              <a:gd name="connsiteX125" fmla="*/ 6531 w 10000"/>
              <a:gd name="connsiteY125" fmla="*/ 6109 h 10020"/>
              <a:gd name="connsiteX126" fmla="*/ 4962 w 10000"/>
              <a:gd name="connsiteY126" fmla="*/ 6166 h 10020"/>
              <a:gd name="connsiteX127" fmla="*/ 4968 w 10000"/>
              <a:gd name="connsiteY127" fmla="*/ 6166 h 10020"/>
              <a:gd name="connsiteX128" fmla="*/ 6525 w 10000"/>
              <a:gd name="connsiteY128" fmla="*/ 6223 h 10020"/>
              <a:gd name="connsiteX129" fmla="*/ 3800 w 10000"/>
              <a:gd name="connsiteY129" fmla="*/ 6324 h 10020"/>
              <a:gd name="connsiteX130" fmla="*/ 3800 w 10000"/>
              <a:gd name="connsiteY130" fmla="*/ 6324 h 10020"/>
              <a:gd name="connsiteX131" fmla="*/ 6636 w 10000"/>
              <a:gd name="connsiteY131" fmla="*/ 6438 h 10020"/>
              <a:gd name="connsiteX132" fmla="*/ 6636 w 10000"/>
              <a:gd name="connsiteY132" fmla="*/ 6438 h 10020"/>
              <a:gd name="connsiteX133" fmla="*/ 5084 w 10000"/>
              <a:gd name="connsiteY133" fmla="*/ 6496 h 10020"/>
              <a:gd name="connsiteX134" fmla="*/ 5084 w 10000"/>
              <a:gd name="connsiteY134" fmla="*/ 6496 h 10020"/>
              <a:gd name="connsiteX135" fmla="*/ 6636 w 10000"/>
              <a:gd name="connsiteY135" fmla="*/ 6553 h 10020"/>
              <a:gd name="connsiteX136" fmla="*/ 6636 w 10000"/>
              <a:gd name="connsiteY136" fmla="*/ 6553 h 10020"/>
              <a:gd name="connsiteX137" fmla="*/ 3986 w 10000"/>
              <a:gd name="connsiteY137" fmla="*/ 6653 h 10020"/>
              <a:gd name="connsiteX138" fmla="*/ 3986 w 10000"/>
              <a:gd name="connsiteY138" fmla="*/ 6653 h 10020"/>
              <a:gd name="connsiteX139" fmla="*/ 6641 w 10000"/>
              <a:gd name="connsiteY139" fmla="*/ 6754 h 10020"/>
              <a:gd name="connsiteX140" fmla="*/ 6641 w 10000"/>
              <a:gd name="connsiteY140" fmla="*/ 6768 h 10020"/>
              <a:gd name="connsiteX141" fmla="*/ 5206 w 10000"/>
              <a:gd name="connsiteY141" fmla="*/ 6825 h 10020"/>
              <a:gd name="connsiteX142" fmla="*/ 5206 w 10000"/>
              <a:gd name="connsiteY142" fmla="*/ 6825 h 10020"/>
              <a:gd name="connsiteX143" fmla="*/ 6641 w 10000"/>
              <a:gd name="connsiteY143" fmla="*/ 6882 h 10020"/>
              <a:gd name="connsiteX144" fmla="*/ 6641 w 10000"/>
              <a:gd name="connsiteY144" fmla="*/ 6897 h 10020"/>
              <a:gd name="connsiteX145" fmla="*/ 4172 w 10000"/>
              <a:gd name="connsiteY145" fmla="*/ 6983 h 10020"/>
              <a:gd name="connsiteX146" fmla="*/ 4172 w 10000"/>
              <a:gd name="connsiteY146" fmla="*/ 6983 h 10020"/>
              <a:gd name="connsiteX147" fmla="*/ 6641 w 10000"/>
              <a:gd name="connsiteY147" fmla="*/ 7083 h 10020"/>
              <a:gd name="connsiteX148" fmla="*/ 6641 w 10000"/>
              <a:gd name="connsiteY148" fmla="*/ 7097 h 10020"/>
              <a:gd name="connsiteX149" fmla="*/ 5322 w 10000"/>
              <a:gd name="connsiteY149" fmla="*/ 7155 h 10020"/>
              <a:gd name="connsiteX150" fmla="*/ 5322 w 10000"/>
              <a:gd name="connsiteY150" fmla="*/ 7155 h 10020"/>
              <a:gd name="connsiteX151" fmla="*/ 6641 w 10000"/>
              <a:gd name="connsiteY151" fmla="*/ 7198 h 10020"/>
              <a:gd name="connsiteX152" fmla="*/ 6641 w 10000"/>
              <a:gd name="connsiteY152" fmla="*/ 7226 h 10020"/>
              <a:gd name="connsiteX153" fmla="*/ 4352 w 10000"/>
              <a:gd name="connsiteY153" fmla="*/ 7312 h 10020"/>
              <a:gd name="connsiteX154" fmla="*/ 4358 w 10000"/>
              <a:gd name="connsiteY154" fmla="*/ 7312 h 10020"/>
              <a:gd name="connsiteX155" fmla="*/ 6636 w 10000"/>
              <a:gd name="connsiteY155" fmla="*/ 7398 h 10020"/>
              <a:gd name="connsiteX156" fmla="*/ 6636 w 10000"/>
              <a:gd name="connsiteY156" fmla="*/ 7441 h 10020"/>
              <a:gd name="connsiteX157" fmla="*/ 5445 w 10000"/>
              <a:gd name="connsiteY157" fmla="*/ 7484 h 10020"/>
              <a:gd name="connsiteX158" fmla="*/ 5445 w 10000"/>
              <a:gd name="connsiteY158" fmla="*/ 7484 h 10020"/>
              <a:gd name="connsiteX159" fmla="*/ 6636 w 10000"/>
              <a:gd name="connsiteY159" fmla="*/ 7527 h 10020"/>
              <a:gd name="connsiteX160" fmla="*/ 6636 w 10000"/>
              <a:gd name="connsiteY160" fmla="*/ 7570 h 10020"/>
              <a:gd name="connsiteX161" fmla="*/ 4538 w 10000"/>
              <a:gd name="connsiteY161" fmla="*/ 7642 h 10020"/>
              <a:gd name="connsiteX162" fmla="*/ 4544 w 10000"/>
              <a:gd name="connsiteY162" fmla="*/ 7642 h 10020"/>
              <a:gd name="connsiteX163" fmla="*/ 6630 w 10000"/>
              <a:gd name="connsiteY163" fmla="*/ 7728 h 10020"/>
              <a:gd name="connsiteX164" fmla="*/ 6630 w 10000"/>
              <a:gd name="connsiteY164" fmla="*/ 7771 h 10020"/>
              <a:gd name="connsiteX165" fmla="*/ 5561 w 10000"/>
              <a:gd name="connsiteY165" fmla="*/ 7814 h 10020"/>
              <a:gd name="connsiteX166" fmla="*/ 5561 w 10000"/>
              <a:gd name="connsiteY166" fmla="*/ 7814 h 10020"/>
              <a:gd name="connsiteX167" fmla="*/ 6624 w 10000"/>
              <a:gd name="connsiteY167" fmla="*/ 7857 h 10020"/>
              <a:gd name="connsiteX168" fmla="*/ 6624 w 10000"/>
              <a:gd name="connsiteY168" fmla="*/ 7900 h 10020"/>
              <a:gd name="connsiteX169" fmla="*/ 4724 w 10000"/>
              <a:gd name="connsiteY169" fmla="*/ 7971 h 10020"/>
              <a:gd name="connsiteX170" fmla="*/ 4724 w 10000"/>
              <a:gd name="connsiteY170" fmla="*/ 7971 h 10020"/>
              <a:gd name="connsiteX171" fmla="*/ 6612 w 10000"/>
              <a:gd name="connsiteY171" fmla="*/ 8043 h 10020"/>
              <a:gd name="connsiteX172" fmla="*/ 6612 w 10000"/>
              <a:gd name="connsiteY172" fmla="*/ 8115 h 10020"/>
              <a:gd name="connsiteX173" fmla="*/ 5683 w 10000"/>
              <a:gd name="connsiteY173" fmla="*/ 8143 h 10020"/>
              <a:gd name="connsiteX174" fmla="*/ 5683 w 10000"/>
              <a:gd name="connsiteY174" fmla="*/ 8143 h 10020"/>
              <a:gd name="connsiteX175" fmla="*/ 6607 w 10000"/>
              <a:gd name="connsiteY175" fmla="*/ 8186 h 10020"/>
              <a:gd name="connsiteX176" fmla="*/ 6607 w 10000"/>
              <a:gd name="connsiteY176" fmla="*/ 8243 h 10020"/>
              <a:gd name="connsiteX177" fmla="*/ 4910 w 10000"/>
              <a:gd name="connsiteY177" fmla="*/ 8301 h 10020"/>
              <a:gd name="connsiteX178" fmla="*/ 4910 w 10000"/>
              <a:gd name="connsiteY178" fmla="*/ 8301 h 10020"/>
              <a:gd name="connsiteX179" fmla="*/ 6595 w 10000"/>
              <a:gd name="connsiteY179" fmla="*/ 8372 h 10020"/>
              <a:gd name="connsiteX180" fmla="*/ 6589 w 10000"/>
              <a:gd name="connsiteY180" fmla="*/ 8444 h 10020"/>
              <a:gd name="connsiteX181" fmla="*/ 5799 w 10000"/>
              <a:gd name="connsiteY181" fmla="*/ 8473 h 10020"/>
              <a:gd name="connsiteX182" fmla="*/ 5799 w 10000"/>
              <a:gd name="connsiteY182" fmla="*/ 8473 h 10020"/>
              <a:gd name="connsiteX183" fmla="*/ 6589 w 10000"/>
              <a:gd name="connsiteY183" fmla="*/ 8501 h 10020"/>
              <a:gd name="connsiteX184" fmla="*/ 6583 w 10000"/>
              <a:gd name="connsiteY184" fmla="*/ 8573 h 10020"/>
              <a:gd name="connsiteX185" fmla="*/ 5096 w 10000"/>
              <a:gd name="connsiteY185" fmla="*/ 8630 h 10020"/>
              <a:gd name="connsiteX186" fmla="*/ 5096 w 10000"/>
              <a:gd name="connsiteY186" fmla="*/ 8630 h 10020"/>
              <a:gd name="connsiteX187" fmla="*/ 6572 w 10000"/>
              <a:gd name="connsiteY187" fmla="*/ 8688 h 10020"/>
              <a:gd name="connsiteX188" fmla="*/ 6566 w 10000"/>
              <a:gd name="connsiteY188" fmla="*/ 8774 h 10020"/>
              <a:gd name="connsiteX189" fmla="*/ 5921 w 10000"/>
              <a:gd name="connsiteY189" fmla="*/ 8802 h 10020"/>
              <a:gd name="connsiteX190" fmla="*/ 5921 w 10000"/>
              <a:gd name="connsiteY190" fmla="*/ 8802 h 10020"/>
              <a:gd name="connsiteX191" fmla="*/ 6560 w 10000"/>
              <a:gd name="connsiteY191" fmla="*/ 8831 h 10020"/>
              <a:gd name="connsiteX192" fmla="*/ 6554 w 10000"/>
              <a:gd name="connsiteY192" fmla="*/ 8917 h 10020"/>
              <a:gd name="connsiteX193" fmla="*/ 5282 w 10000"/>
              <a:gd name="connsiteY193" fmla="*/ 8960 h 10020"/>
              <a:gd name="connsiteX194" fmla="*/ 5282 w 10000"/>
              <a:gd name="connsiteY194" fmla="*/ 8960 h 10020"/>
              <a:gd name="connsiteX195" fmla="*/ 6543 w 10000"/>
              <a:gd name="connsiteY195" fmla="*/ 9017 h 10020"/>
              <a:gd name="connsiteX196" fmla="*/ 6531 w 10000"/>
              <a:gd name="connsiteY196" fmla="*/ 9117 h 10020"/>
              <a:gd name="connsiteX197" fmla="*/ 6037 w 10000"/>
              <a:gd name="connsiteY197" fmla="*/ 9132 h 10020"/>
              <a:gd name="connsiteX198" fmla="*/ 6037 w 10000"/>
              <a:gd name="connsiteY198" fmla="*/ 9132 h 10020"/>
              <a:gd name="connsiteX199" fmla="*/ 6525 w 10000"/>
              <a:gd name="connsiteY199" fmla="*/ 9146 h 10020"/>
              <a:gd name="connsiteX200" fmla="*/ 6514 w 10000"/>
              <a:gd name="connsiteY200" fmla="*/ 9261 h 10020"/>
              <a:gd name="connsiteX201" fmla="*/ 5468 w 10000"/>
              <a:gd name="connsiteY201" fmla="*/ 9289 h 10020"/>
              <a:gd name="connsiteX202" fmla="*/ 5468 w 10000"/>
              <a:gd name="connsiteY202" fmla="*/ 9304 h 10020"/>
              <a:gd name="connsiteX203" fmla="*/ 6758 w 10000"/>
              <a:gd name="connsiteY203" fmla="*/ 9347 h 10020"/>
              <a:gd name="connsiteX204" fmla="*/ 6752 w 10000"/>
              <a:gd name="connsiteY204" fmla="*/ 9433 h 10020"/>
              <a:gd name="connsiteX205" fmla="*/ 6159 w 10000"/>
              <a:gd name="connsiteY205" fmla="*/ 9461 h 10020"/>
              <a:gd name="connsiteX206" fmla="*/ 6159 w 10000"/>
              <a:gd name="connsiteY206" fmla="*/ 9461 h 10020"/>
              <a:gd name="connsiteX207" fmla="*/ 6752 w 10000"/>
              <a:gd name="connsiteY207" fmla="*/ 9490 h 10020"/>
              <a:gd name="connsiteX208" fmla="*/ 6746 w 10000"/>
              <a:gd name="connsiteY208" fmla="*/ 9590 h 10020"/>
              <a:gd name="connsiteX209" fmla="*/ 5654 w 10000"/>
              <a:gd name="connsiteY209" fmla="*/ 9619 h 10020"/>
              <a:gd name="connsiteX210" fmla="*/ 5654 w 10000"/>
              <a:gd name="connsiteY210" fmla="*/ 9633 h 10020"/>
              <a:gd name="connsiteX211" fmla="*/ 6746 w 10000"/>
              <a:gd name="connsiteY211" fmla="*/ 9662 h 10020"/>
              <a:gd name="connsiteX212" fmla="*/ 6746 w 10000"/>
              <a:gd name="connsiteY212" fmla="*/ 9776 h 10020"/>
              <a:gd name="connsiteX213" fmla="*/ 6275 w 10000"/>
              <a:gd name="connsiteY213" fmla="*/ 9791 h 10020"/>
              <a:gd name="connsiteX214" fmla="*/ 6275 w 10000"/>
              <a:gd name="connsiteY214" fmla="*/ 9791 h 10020"/>
              <a:gd name="connsiteX215" fmla="*/ 6746 w 10000"/>
              <a:gd name="connsiteY215" fmla="*/ 9805 h 10020"/>
              <a:gd name="connsiteX216" fmla="*/ 6740 w 10000"/>
              <a:gd name="connsiteY216" fmla="*/ 9920 h 10020"/>
              <a:gd name="connsiteX217" fmla="*/ 5840 w 10000"/>
              <a:gd name="connsiteY217" fmla="*/ 9948 h 10020"/>
              <a:gd name="connsiteX218" fmla="*/ 5840 w 10000"/>
              <a:gd name="connsiteY218" fmla="*/ 9963 h 10020"/>
              <a:gd name="connsiteX219" fmla="*/ 7234 w 10000"/>
              <a:gd name="connsiteY219" fmla="*/ 10020 h 10020"/>
              <a:gd name="connsiteX220" fmla="*/ 10000 w 10000"/>
              <a:gd name="connsiteY220" fmla="*/ 10020 h 10020"/>
              <a:gd name="connsiteX221" fmla="*/ 10000 w 10000"/>
              <a:gd name="connsiteY221" fmla="*/ 20 h 10020"/>
              <a:gd name="connsiteX0" fmla="*/ 10000 w 10000"/>
              <a:gd name="connsiteY0" fmla="*/ 20 h 10020"/>
              <a:gd name="connsiteX1" fmla="*/ 6612 w 10000"/>
              <a:gd name="connsiteY1" fmla="*/ 20 h 10020"/>
              <a:gd name="connsiteX2" fmla="*/ 6498 w 10000"/>
              <a:gd name="connsiteY2" fmla="*/ 0 h 10020"/>
              <a:gd name="connsiteX3" fmla="*/ 5793 w 10000"/>
              <a:gd name="connsiteY3" fmla="*/ 20 h 10020"/>
              <a:gd name="connsiteX4" fmla="*/ 5096 w 10000"/>
              <a:gd name="connsiteY4" fmla="*/ 63 h 10020"/>
              <a:gd name="connsiteX5" fmla="*/ 5096 w 10000"/>
              <a:gd name="connsiteY5" fmla="*/ 63 h 10020"/>
              <a:gd name="connsiteX6" fmla="*/ 5189 w 10000"/>
              <a:gd name="connsiteY6" fmla="*/ 63 h 10020"/>
              <a:gd name="connsiteX7" fmla="*/ 5352 w 10000"/>
              <a:gd name="connsiteY7" fmla="*/ 378 h 10020"/>
              <a:gd name="connsiteX8" fmla="*/ 4910 w 10000"/>
              <a:gd name="connsiteY8" fmla="*/ 392 h 10020"/>
              <a:gd name="connsiteX9" fmla="*/ 4910 w 10000"/>
              <a:gd name="connsiteY9" fmla="*/ 392 h 10020"/>
              <a:gd name="connsiteX10" fmla="*/ 5369 w 10000"/>
              <a:gd name="connsiteY10" fmla="*/ 407 h 10020"/>
              <a:gd name="connsiteX11" fmla="*/ 5503 w 10000"/>
              <a:gd name="connsiteY11" fmla="*/ 693 h 10020"/>
              <a:gd name="connsiteX12" fmla="*/ 4724 w 10000"/>
              <a:gd name="connsiteY12" fmla="*/ 722 h 10020"/>
              <a:gd name="connsiteX13" fmla="*/ 4724 w 10000"/>
              <a:gd name="connsiteY13" fmla="*/ 722 h 10020"/>
              <a:gd name="connsiteX14" fmla="*/ 5532 w 10000"/>
              <a:gd name="connsiteY14" fmla="*/ 751 h 10020"/>
              <a:gd name="connsiteX15" fmla="*/ 5584 w 10000"/>
              <a:gd name="connsiteY15" fmla="*/ 880 h 10020"/>
              <a:gd name="connsiteX16" fmla="*/ 5561 w 10000"/>
              <a:gd name="connsiteY16" fmla="*/ 880 h 10020"/>
              <a:gd name="connsiteX17" fmla="*/ 5561 w 10000"/>
              <a:gd name="connsiteY17" fmla="*/ 880 h 10020"/>
              <a:gd name="connsiteX18" fmla="*/ 5590 w 10000"/>
              <a:gd name="connsiteY18" fmla="*/ 880 h 10020"/>
              <a:gd name="connsiteX19" fmla="*/ 5636 w 10000"/>
              <a:gd name="connsiteY19" fmla="*/ 1009 h 10020"/>
              <a:gd name="connsiteX20" fmla="*/ 4544 w 10000"/>
              <a:gd name="connsiteY20" fmla="*/ 1052 h 10020"/>
              <a:gd name="connsiteX21" fmla="*/ 4538 w 10000"/>
              <a:gd name="connsiteY21" fmla="*/ 1052 h 10020"/>
              <a:gd name="connsiteX22" fmla="*/ 5671 w 10000"/>
              <a:gd name="connsiteY22" fmla="*/ 1094 h 10020"/>
              <a:gd name="connsiteX23" fmla="*/ 5712 w 10000"/>
              <a:gd name="connsiteY23" fmla="*/ 1209 h 10020"/>
              <a:gd name="connsiteX24" fmla="*/ 5445 w 10000"/>
              <a:gd name="connsiteY24" fmla="*/ 1209 h 10020"/>
              <a:gd name="connsiteX25" fmla="*/ 5445 w 10000"/>
              <a:gd name="connsiteY25" fmla="*/ 1209 h 10020"/>
              <a:gd name="connsiteX26" fmla="*/ 5723 w 10000"/>
              <a:gd name="connsiteY26" fmla="*/ 1223 h 10020"/>
              <a:gd name="connsiteX27" fmla="*/ 5758 w 10000"/>
              <a:gd name="connsiteY27" fmla="*/ 1324 h 10020"/>
              <a:gd name="connsiteX28" fmla="*/ 4358 w 10000"/>
              <a:gd name="connsiteY28" fmla="*/ 1381 h 10020"/>
              <a:gd name="connsiteX29" fmla="*/ 4352 w 10000"/>
              <a:gd name="connsiteY29" fmla="*/ 1381 h 10020"/>
              <a:gd name="connsiteX30" fmla="*/ 5799 w 10000"/>
              <a:gd name="connsiteY30" fmla="*/ 1438 h 10020"/>
              <a:gd name="connsiteX31" fmla="*/ 5828 w 10000"/>
              <a:gd name="connsiteY31" fmla="*/ 1524 h 10020"/>
              <a:gd name="connsiteX32" fmla="*/ 5322 w 10000"/>
              <a:gd name="connsiteY32" fmla="*/ 1539 h 10020"/>
              <a:gd name="connsiteX33" fmla="*/ 5322 w 10000"/>
              <a:gd name="connsiteY33" fmla="*/ 1539 h 10020"/>
              <a:gd name="connsiteX34" fmla="*/ 5845 w 10000"/>
              <a:gd name="connsiteY34" fmla="*/ 1567 h 10020"/>
              <a:gd name="connsiteX35" fmla="*/ 5869 w 10000"/>
              <a:gd name="connsiteY35" fmla="*/ 1653 h 10020"/>
              <a:gd name="connsiteX36" fmla="*/ 4172 w 10000"/>
              <a:gd name="connsiteY36" fmla="*/ 1711 h 10020"/>
              <a:gd name="connsiteX37" fmla="*/ 4172 w 10000"/>
              <a:gd name="connsiteY37" fmla="*/ 1711 h 10020"/>
              <a:gd name="connsiteX38" fmla="*/ 5915 w 10000"/>
              <a:gd name="connsiteY38" fmla="*/ 1782 h 10020"/>
              <a:gd name="connsiteX39" fmla="*/ 5933 w 10000"/>
              <a:gd name="connsiteY39" fmla="*/ 1839 h 10020"/>
              <a:gd name="connsiteX40" fmla="*/ 5206 w 10000"/>
              <a:gd name="connsiteY40" fmla="*/ 1868 h 10020"/>
              <a:gd name="connsiteX41" fmla="*/ 5206 w 10000"/>
              <a:gd name="connsiteY41" fmla="*/ 1868 h 10020"/>
              <a:gd name="connsiteX42" fmla="*/ 5950 w 10000"/>
              <a:gd name="connsiteY42" fmla="*/ 1897 h 10020"/>
              <a:gd name="connsiteX43" fmla="*/ 5973 w 10000"/>
              <a:gd name="connsiteY43" fmla="*/ 1968 h 10020"/>
              <a:gd name="connsiteX44" fmla="*/ 3986 w 10000"/>
              <a:gd name="connsiteY44" fmla="*/ 2040 h 10020"/>
              <a:gd name="connsiteX45" fmla="*/ 3986 w 10000"/>
              <a:gd name="connsiteY45" fmla="*/ 2040 h 10020"/>
              <a:gd name="connsiteX46" fmla="*/ 6014 w 10000"/>
              <a:gd name="connsiteY46" fmla="*/ 2112 h 10020"/>
              <a:gd name="connsiteX47" fmla="*/ 6031 w 10000"/>
              <a:gd name="connsiteY47" fmla="*/ 2169 h 10020"/>
              <a:gd name="connsiteX48" fmla="*/ 5084 w 10000"/>
              <a:gd name="connsiteY48" fmla="*/ 2198 h 10020"/>
              <a:gd name="connsiteX49" fmla="*/ 5084 w 10000"/>
              <a:gd name="connsiteY49" fmla="*/ 2198 h 10020"/>
              <a:gd name="connsiteX50" fmla="*/ 6049 w 10000"/>
              <a:gd name="connsiteY50" fmla="*/ 2241 h 10020"/>
              <a:gd name="connsiteX51" fmla="*/ 6060 w 10000"/>
              <a:gd name="connsiteY51" fmla="*/ 2284 h 10020"/>
              <a:gd name="connsiteX52" fmla="*/ 3800 w 10000"/>
              <a:gd name="connsiteY52" fmla="*/ 2370 h 10020"/>
              <a:gd name="connsiteX53" fmla="*/ 3800 w 10000"/>
              <a:gd name="connsiteY53" fmla="*/ 2370 h 10020"/>
              <a:gd name="connsiteX54" fmla="*/ 6107 w 10000"/>
              <a:gd name="connsiteY54" fmla="*/ 2456 h 10020"/>
              <a:gd name="connsiteX55" fmla="*/ 6119 w 10000"/>
              <a:gd name="connsiteY55" fmla="*/ 2484 h 10020"/>
              <a:gd name="connsiteX56" fmla="*/ 4968 w 10000"/>
              <a:gd name="connsiteY56" fmla="*/ 2527 h 10020"/>
              <a:gd name="connsiteX57" fmla="*/ 4962 w 10000"/>
              <a:gd name="connsiteY57" fmla="*/ 2527 h 10020"/>
              <a:gd name="connsiteX58" fmla="*/ 6136 w 10000"/>
              <a:gd name="connsiteY58" fmla="*/ 2584 h 10020"/>
              <a:gd name="connsiteX59" fmla="*/ 6148 w 10000"/>
              <a:gd name="connsiteY59" fmla="*/ 2613 h 10020"/>
              <a:gd name="connsiteX60" fmla="*/ 3614 w 10000"/>
              <a:gd name="connsiteY60" fmla="*/ 2699 h 10020"/>
              <a:gd name="connsiteX61" fmla="*/ 3614 w 10000"/>
              <a:gd name="connsiteY61" fmla="*/ 2699 h 10020"/>
              <a:gd name="connsiteX62" fmla="*/ 6194 w 10000"/>
              <a:gd name="connsiteY62" fmla="*/ 2799 h 10020"/>
              <a:gd name="connsiteX63" fmla="*/ 6194 w 10000"/>
              <a:gd name="connsiteY63" fmla="*/ 2814 h 10020"/>
              <a:gd name="connsiteX64" fmla="*/ 4846 w 10000"/>
              <a:gd name="connsiteY64" fmla="*/ 2857 h 10020"/>
              <a:gd name="connsiteX65" fmla="*/ 4846 w 10000"/>
              <a:gd name="connsiteY65" fmla="*/ 2857 h 10020"/>
              <a:gd name="connsiteX66" fmla="*/ 6217 w 10000"/>
              <a:gd name="connsiteY66" fmla="*/ 2914 h 10020"/>
              <a:gd name="connsiteX67" fmla="*/ 6223 w 10000"/>
              <a:gd name="connsiteY67" fmla="*/ 2928 h 10020"/>
              <a:gd name="connsiteX68" fmla="*/ 3428 w 10000"/>
              <a:gd name="connsiteY68" fmla="*/ 3029 h 10020"/>
              <a:gd name="connsiteX69" fmla="*/ 3428 w 10000"/>
              <a:gd name="connsiteY69" fmla="*/ 3029 h 10020"/>
              <a:gd name="connsiteX70" fmla="*/ 6223 w 10000"/>
              <a:gd name="connsiteY70" fmla="*/ 3129 h 10020"/>
              <a:gd name="connsiteX71" fmla="*/ 4730 w 10000"/>
              <a:gd name="connsiteY71" fmla="*/ 3186 h 10020"/>
              <a:gd name="connsiteX72" fmla="*/ 4724 w 10000"/>
              <a:gd name="connsiteY72" fmla="*/ 3186 h 10020"/>
              <a:gd name="connsiteX73" fmla="*/ 6229 w 10000"/>
              <a:gd name="connsiteY73" fmla="*/ 3243 h 10020"/>
              <a:gd name="connsiteX74" fmla="*/ 3248 w 10000"/>
              <a:gd name="connsiteY74" fmla="*/ 3358 h 10020"/>
              <a:gd name="connsiteX75" fmla="*/ 3242 w 10000"/>
              <a:gd name="connsiteY75" fmla="*/ 3358 h 10020"/>
              <a:gd name="connsiteX76" fmla="*/ 6072 w 10000"/>
              <a:gd name="connsiteY76" fmla="*/ 3473 h 10020"/>
              <a:gd name="connsiteX77" fmla="*/ 4608 w 10000"/>
              <a:gd name="connsiteY77" fmla="*/ 3516 h 10020"/>
              <a:gd name="connsiteX78" fmla="*/ 4608 w 10000"/>
              <a:gd name="connsiteY78" fmla="*/ 3530 h 10020"/>
              <a:gd name="connsiteX79" fmla="*/ 5904 w 10000"/>
              <a:gd name="connsiteY79" fmla="*/ 3573 h 10020"/>
              <a:gd name="connsiteX80" fmla="*/ 2708 w 10000"/>
              <a:gd name="connsiteY80" fmla="*/ 3688 h 10020"/>
              <a:gd name="connsiteX81" fmla="*/ 2708 w 10000"/>
              <a:gd name="connsiteY81" fmla="*/ 3688 h 10020"/>
              <a:gd name="connsiteX82" fmla="*/ 5311 w 10000"/>
              <a:gd name="connsiteY82" fmla="*/ 3788 h 10020"/>
              <a:gd name="connsiteX83" fmla="*/ 3963 w 10000"/>
              <a:gd name="connsiteY83" fmla="*/ 3831 h 10020"/>
              <a:gd name="connsiteX84" fmla="*/ 3963 w 10000"/>
              <a:gd name="connsiteY84" fmla="*/ 3845 h 10020"/>
              <a:gd name="connsiteX85" fmla="*/ 4951 w 10000"/>
              <a:gd name="connsiteY85" fmla="*/ 3874 h 10020"/>
              <a:gd name="connsiteX86" fmla="*/ 1238 w 10000"/>
              <a:gd name="connsiteY86" fmla="*/ 4017 h 10020"/>
              <a:gd name="connsiteX87" fmla="*/ 1232 w 10000"/>
              <a:gd name="connsiteY87" fmla="*/ 4017 h 10020"/>
              <a:gd name="connsiteX88" fmla="*/ 3359 w 10000"/>
              <a:gd name="connsiteY88" fmla="*/ 4103 h 10020"/>
              <a:gd name="connsiteX89" fmla="*/ 1848 w 10000"/>
              <a:gd name="connsiteY89" fmla="*/ 4160 h 10020"/>
              <a:gd name="connsiteX90" fmla="*/ 1848 w 10000"/>
              <a:gd name="connsiteY90" fmla="*/ 4160 h 10020"/>
              <a:gd name="connsiteX91" fmla="*/ 3318 w 10000"/>
              <a:gd name="connsiteY91" fmla="*/ 4232 h 10020"/>
              <a:gd name="connsiteX92" fmla="*/ 6 w 10000"/>
              <a:gd name="connsiteY92" fmla="*/ 4347 h 10020"/>
              <a:gd name="connsiteX93" fmla="*/ 0 w 10000"/>
              <a:gd name="connsiteY93" fmla="*/ 4347 h 10020"/>
              <a:gd name="connsiteX94" fmla="*/ 6 w 10000"/>
              <a:gd name="connsiteY94" fmla="*/ 4347 h 10020"/>
              <a:gd name="connsiteX95" fmla="*/ 3318 w 10000"/>
              <a:gd name="connsiteY95" fmla="*/ 4476 h 10020"/>
              <a:gd name="connsiteX96" fmla="*/ 1743 w 10000"/>
              <a:gd name="connsiteY96" fmla="*/ 4533 h 10020"/>
              <a:gd name="connsiteX97" fmla="*/ 1743 w 10000"/>
              <a:gd name="connsiteY97" fmla="*/ 4533 h 10020"/>
              <a:gd name="connsiteX98" fmla="*/ 3359 w 10000"/>
              <a:gd name="connsiteY98" fmla="*/ 4590 h 10020"/>
              <a:gd name="connsiteX99" fmla="*/ 1116 w 10000"/>
              <a:gd name="connsiteY99" fmla="*/ 4676 h 10020"/>
              <a:gd name="connsiteX100" fmla="*/ 1116 w 10000"/>
              <a:gd name="connsiteY100" fmla="*/ 4676 h 10020"/>
              <a:gd name="connsiteX101" fmla="*/ 4951 w 10000"/>
              <a:gd name="connsiteY101" fmla="*/ 4819 h 10020"/>
              <a:gd name="connsiteX102" fmla="*/ 3963 w 10000"/>
              <a:gd name="connsiteY102" fmla="*/ 4862 h 10020"/>
              <a:gd name="connsiteX103" fmla="*/ 3963 w 10000"/>
              <a:gd name="connsiteY103" fmla="*/ 4862 h 10020"/>
              <a:gd name="connsiteX104" fmla="*/ 5311 w 10000"/>
              <a:gd name="connsiteY104" fmla="*/ 4905 h 10020"/>
              <a:gd name="connsiteX105" fmla="*/ 2708 w 10000"/>
              <a:gd name="connsiteY105" fmla="*/ 5006 h 10020"/>
              <a:gd name="connsiteX106" fmla="*/ 2708 w 10000"/>
              <a:gd name="connsiteY106" fmla="*/ 5006 h 10020"/>
              <a:gd name="connsiteX107" fmla="*/ 5904 w 10000"/>
              <a:gd name="connsiteY107" fmla="*/ 5120 h 10020"/>
              <a:gd name="connsiteX108" fmla="*/ 4608 w 10000"/>
              <a:gd name="connsiteY108" fmla="*/ 5178 h 10020"/>
              <a:gd name="connsiteX109" fmla="*/ 4608 w 10000"/>
              <a:gd name="connsiteY109" fmla="*/ 5178 h 10020"/>
              <a:gd name="connsiteX110" fmla="*/ 6072 w 10000"/>
              <a:gd name="connsiteY110" fmla="*/ 5235 h 10020"/>
              <a:gd name="connsiteX111" fmla="*/ 3242 w 10000"/>
              <a:gd name="connsiteY111" fmla="*/ 5335 h 10020"/>
              <a:gd name="connsiteX112" fmla="*/ 3248 w 10000"/>
              <a:gd name="connsiteY112" fmla="*/ 5335 h 10020"/>
              <a:gd name="connsiteX113" fmla="*/ 6229 w 10000"/>
              <a:gd name="connsiteY113" fmla="*/ 5450 h 10020"/>
              <a:gd name="connsiteX114" fmla="*/ 4724 w 10000"/>
              <a:gd name="connsiteY114" fmla="*/ 5507 h 10020"/>
              <a:gd name="connsiteX115" fmla="*/ 4730 w 10000"/>
              <a:gd name="connsiteY115" fmla="*/ 5507 h 10020"/>
              <a:gd name="connsiteX116" fmla="*/ 6223 w 10000"/>
              <a:gd name="connsiteY116" fmla="*/ 5564 h 10020"/>
              <a:gd name="connsiteX117" fmla="*/ 3428 w 10000"/>
              <a:gd name="connsiteY117" fmla="*/ 5665 h 10020"/>
              <a:gd name="connsiteX118" fmla="*/ 3428 w 10000"/>
              <a:gd name="connsiteY118" fmla="*/ 5665 h 10020"/>
              <a:gd name="connsiteX119" fmla="*/ 6380 w 10000"/>
              <a:gd name="connsiteY119" fmla="*/ 5779 h 10020"/>
              <a:gd name="connsiteX120" fmla="*/ 4846 w 10000"/>
              <a:gd name="connsiteY120" fmla="*/ 5837 h 10020"/>
              <a:gd name="connsiteX121" fmla="*/ 4846 w 10000"/>
              <a:gd name="connsiteY121" fmla="*/ 5837 h 10020"/>
              <a:gd name="connsiteX122" fmla="*/ 6374 w 10000"/>
              <a:gd name="connsiteY122" fmla="*/ 5894 h 10020"/>
              <a:gd name="connsiteX123" fmla="*/ 3614 w 10000"/>
              <a:gd name="connsiteY123" fmla="*/ 5994 h 10020"/>
              <a:gd name="connsiteX124" fmla="*/ 3614 w 10000"/>
              <a:gd name="connsiteY124" fmla="*/ 5994 h 10020"/>
              <a:gd name="connsiteX125" fmla="*/ 6531 w 10000"/>
              <a:gd name="connsiteY125" fmla="*/ 6109 h 10020"/>
              <a:gd name="connsiteX126" fmla="*/ 4962 w 10000"/>
              <a:gd name="connsiteY126" fmla="*/ 6166 h 10020"/>
              <a:gd name="connsiteX127" fmla="*/ 4968 w 10000"/>
              <a:gd name="connsiteY127" fmla="*/ 6166 h 10020"/>
              <a:gd name="connsiteX128" fmla="*/ 6525 w 10000"/>
              <a:gd name="connsiteY128" fmla="*/ 6223 h 10020"/>
              <a:gd name="connsiteX129" fmla="*/ 3800 w 10000"/>
              <a:gd name="connsiteY129" fmla="*/ 6324 h 10020"/>
              <a:gd name="connsiteX130" fmla="*/ 3800 w 10000"/>
              <a:gd name="connsiteY130" fmla="*/ 6324 h 10020"/>
              <a:gd name="connsiteX131" fmla="*/ 6636 w 10000"/>
              <a:gd name="connsiteY131" fmla="*/ 6438 h 10020"/>
              <a:gd name="connsiteX132" fmla="*/ 6636 w 10000"/>
              <a:gd name="connsiteY132" fmla="*/ 6438 h 10020"/>
              <a:gd name="connsiteX133" fmla="*/ 5084 w 10000"/>
              <a:gd name="connsiteY133" fmla="*/ 6496 h 10020"/>
              <a:gd name="connsiteX134" fmla="*/ 5084 w 10000"/>
              <a:gd name="connsiteY134" fmla="*/ 6496 h 10020"/>
              <a:gd name="connsiteX135" fmla="*/ 6636 w 10000"/>
              <a:gd name="connsiteY135" fmla="*/ 6553 h 10020"/>
              <a:gd name="connsiteX136" fmla="*/ 6636 w 10000"/>
              <a:gd name="connsiteY136" fmla="*/ 6553 h 10020"/>
              <a:gd name="connsiteX137" fmla="*/ 3986 w 10000"/>
              <a:gd name="connsiteY137" fmla="*/ 6653 h 10020"/>
              <a:gd name="connsiteX138" fmla="*/ 3986 w 10000"/>
              <a:gd name="connsiteY138" fmla="*/ 6653 h 10020"/>
              <a:gd name="connsiteX139" fmla="*/ 6641 w 10000"/>
              <a:gd name="connsiteY139" fmla="*/ 6754 h 10020"/>
              <a:gd name="connsiteX140" fmla="*/ 6641 w 10000"/>
              <a:gd name="connsiteY140" fmla="*/ 6768 h 10020"/>
              <a:gd name="connsiteX141" fmla="*/ 5206 w 10000"/>
              <a:gd name="connsiteY141" fmla="*/ 6825 h 10020"/>
              <a:gd name="connsiteX142" fmla="*/ 5206 w 10000"/>
              <a:gd name="connsiteY142" fmla="*/ 6825 h 10020"/>
              <a:gd name="connsiteX143" fmla="*/ 6641 w 10000"/>
              <a:gd name="connsiteY143" fmla="*/ 6882 h 10020"/>
              <a:gd name="connsiteX144" fmla="*/ 6641 w 10000"/>
              <a:gd name="connsiteY144" fmla="*/ 6897 h 10020"/>
              <a:gd name="connsiteX145" fmla="*/ 4172 w 10000"/>
              <a:gd name="connsiteY145" fmla="*/ 6983 h 10020"/>
              <a:gd name="connsiteX146" fmla="*/ 4172 w 10000"/>
              <a:gd name="connsiteY146" fmla="*/ 6983 h 10020"/>
              <a:gd name="connsiteX147" fmla="*/ 6641 w 10000"/>
              <a:gd name="connsiteY147" fmla="*/ 7083 h 10020"/>
              <a:gd name="connsiteX148" fmla="*/ 6641 w 10000"/>
              <a:gd name="connsiteY148" fmla="*/ 7097 h 10020"/>
              <a:gd name="connsiteX149" fmla="*/ 5322 w 10000"/>
              <a:gd name="connsiteY149" fmla="*/ 7155 h 10020"/>
              <a:gd name="connsiteX150" fmla="*/ 5322 w 10000"/>
              <a:gd name="connsiteY150" fmla="*/ 7155 h 10020"/>
              <a:gd name="connsiteX151" fmla="*/ 6641 w 10000"/>
              <a:gd name="connsiteY151" fmla="*/ 7198 h 10020"/>
              <a:gd name="connsiteX152" fmla="*/ 6641 w 10000"/>
              <a:gd name="connsiteY152" fmla="*/ 7226 h 10020"/>
              <a:gd name="connsiteX153" fmla="*/ 4352 w 10000"/>
              <a:gd name="connsiteY153" fmla="*/ 7312 h 10020"/>
              <a:gd name="connsiteX154" fmla="*/ 4358 w 10000"/>
              <a:gd name="connsiteY154" fmla="*/ 7312 h 10020"/>
              <a:gd name="connsiteX155" fmla="*/ 6636 w 10000"/>
              <a:gd name="connsiteY155" fmla="*/ 7398 h 10020"/>
              <a:gd name="connsiteX156" fmla="*/ 6636 w 10000"/>
              <a:gd name="connsiteY156" fmla="*/ 7441 h 10020"/>
              <a:gd name="connsiteX157" fmla="*/ 5445 w 10000"/>
              <a:gd name="connsiteY157" fmla="*/ 7484 h 10020"/>
              <a:gd name="connsiteX158" fmla="*/ 5445 w 10000"/>
              <a:gd name="connsiteY158" fmla="*/ 7484 h 10020"/>
              <a:gd name="connsiteX159" fmla="*/ 6636 w 10000"/>
              <a:gd name="connsiteY159" fmla="*/ 7527 h 10020"/>
              <a:gd name="connsiteX160" fmla="*/ 6636 w 10000"/>
              <a:gd name="connsiteY160" fmla="*/ 7570 h 10020"/>
              <a:gd name="connsiteX161" fmla="*/ 4538 w 10000"/>
              <a:gd name="connsiteY161" fmla="*/ 7642 h 10020"/>
              <a:gd name="connsiteX162" fmla="*/ 4544 w 10000"/>
              <a:gd name="connsiteY162" fmla="*/ 7642 h 10020"/>
              <a:gd name="connsiteX163" fmla="*/ 6630 w 10000"/>
              <a:gd name="connsiteY163" fmla="*/ 7728 h 10020"/>
              <a:gd name="connsiteX164" fmla="*/ 6630 w 10000"/>
              <a:gd name="connsiteY164" fmla="*/ 7771 h 10020"/>
              <a:gd name="connsiteX165" fmla="*/ 5561 w 10000"/>
              <a:gd name="connsiteY165" fmla="*/ 7814 h 10020"/>
              <a:gd name="connsiteX166" fmla="*/ 5561 w 10000"/>
              <a:gd name="connsiteY166" fmla="*/ 7814 h 10020"/>
              <a:gd name="connsiteX167" fmla="*/ 6624 w 10000"/>
              <a:gd name="connsiteY167" fmla="*/ 7857 h 10020"/>
              <a:gd name="connsiteX168" fmla="*/ 6624 w 10000"/>
              <a:gd name="connsiteY168" fmla="*/ 7900 h 10020"/>
              <a:gd name="connsiteX169" fmla="*/ 4724 w 10000"/>
              <a:gd name="connsiteY169" fmla="*/ 7971 h 10020"/>
              <a:gd name="connsiteX170" fmla="*/ 4724 w 10000"/>
              <a:gd name="connsiteY170" fmla="*/ 7971 h 10020"/>
              <a:gd name="connsiteX171" fmla="*/ 6612 w 10000"/>
              <a:gd name="connsiteY171" fmla="*/ 8043 h 10020"/>
              <a:gd name="connsiteX172" fmla="*/ 6612 w 10000"/>
              <a:gd name="connsiteY172" fmla="*/ 8115 h 10020"/>
              <a:gd name="connsiteX173" fmla="*/ 5683 w 10000"/>
              <a:gd name="connsiteY173" fmla="*/ 8143 h 10020"/>
              <a:gd name="connsiteX174" fmla="*/ 5683 w 10000"/>
              <a:gd name="connsiteY174" fmla="*/ 8143 h 10020"/>
              <a:gd name="connsiteX175" fmla="*/ 6607 w 10000"/>
              <a:gd name="connsiteY175" fmla="*/ 8186 h 10020"/>
              <a:gd name="connsiteX176" fmla="*/ 6607 w 10000"/>
              <a:gd name="connsiteY176" fmla="*/ 8243 h 10020"/>
              <a:gd name="connsiteX177" fmla="*/ 4910 w 10000"/>
              <a:gd name="connsiteY177" fmla="*/ 8301 h 10020"/>
              <a:gd name="connsiteX178" fmla="*/ 4910 w 10000"/>
              <a:gd name="connsiteY178" fmla="*/ 8301 h 10020"/>
              <a:gd name="connsiteX179" fmla="*/ 6595 w 10000"/>
              <a:gd name="connsiteY179" fmla="*/ 8372 h 10020"/>
              <a:gd name="connsiteX180" fmla="*/ 6589 w 10000"/>
              <a:gd name="connsiteY180" fmla="*/ 8444 h 10020"/>
              <a:gd name="connsiteX181" fmla="*/ 5799 w 10000"/>
              <a:gd name="connsiteY181" fmla="*/ 8473 h 10020"/>
              <a:gd name="connsiteX182" fmla="*/ 5799 w 10000"/>
              <a:gd name="connsiteY182" fmla="*/ 8473 h 10020"/>
              <a:gd name="connsiteX183" fmla="*/ 6589 w 10000"/>
              <a:gd name="connsiteY183" fmla="*/ 8501 h 10020"/>
              <a:gd name="connsiteX184" fmla="*/ 6583 w 10000"/>
              <a:gd name="connsiteY184" fmla="*/ 8573 h 10020"/>
              <a:gd name="connsiteX185" fmla="*/ 5096 w 10000"/>
              <a:gd name="connsiteY185" fmla="*/ 8630 h 10020"/>
              <a:gd name="connsiteX186" fmla="*/ 5096 w 10000"/>
              <a:gd name="connsiteY186" fmla="*/ 8630 h 10020"/>
              <a:gd name="connsiteX187" fmla="*/ 6572 w 10000"/>
              <a:gd name="connsiteY187" fmla="*/ 8688 h 10020"/>
              <a:gd name="connsiteX188" fmla="*/ 6566 w 10000"/>
              <a:gd name="connsiteY188" fmla="*/ 8774 h 10020"/>
              <a:gd name="connsiteX189" fmla="*/ 5921 w 10000"/>
              <a:gd name="connsiteY189" fmla="*/ 8802 h 10020"/>
              <a:gd name="connsiteX190" fmla="*/ 5921 w 10000"/>
              <a:gd name="connsiteY190" fmla="*/ 8802 h 10020"/>
              <a:gd name="connsiteX191" fmla="*/ 6560 w 10000"/>
              <a:gd name="connsiteY191" fmla="*/ 8831 h 10020"/>
              <a:gd name="connsiteX192" fmla="*/ 6554 w 10000"/>
              <a:gd name="connsiteY192" fmla="*/ 8917 h 10020"/>
              <a:gd name="connsiteX193" fmla="*/ 5282 w 10000"/>
              <a:gd name="connsiteY193" fmla="*/ 8960 h 10020"/>
              <a:gd name="connsiteX194" fmla="*/ 5282 w 10000"/>
              <a:gd name="connsiteY194" fmla="*/ 8960 h 10020"/>
              <a:gd name="connsiteX195" fmla="*/ 6543 w 10000"/>
              <a:gd name="connsiteY195" fmla="*/ 9017 h 10020"/>
              <a:gd name="connsiteX196" fmla="*/ 6531 w 10000"/>
              <a:gd name="connsiteY196" fmla="*/ 9117 h 10020"/>
              <a:gd name="connsiteX197" fmla="*/ 6037 w 10000"/>
              <a:gd name="connsiteY197" fmla="*/ 9132 h 10020"/>
              <a:gd name="connsiteX198" fmla="*/ 6037 w 10000"/>
              <a:gd name="connsiteY198" fmla="*/ 9132 h 10020"/>
              <a:gd name="connsiteX199" fmla="*/ 6525 w 10000"/>
              <a:gd name="connsiteY199" fmla="*/ 9146 h 10020"/>
              <a:gd name="connsiteX200" fmla="*/ 6514 w 10000"/>
              <a:gd name="connsiteY200" fmla="*/ 9261 h 10020"/>
              <a:gd name="connsiteX201" fmla="*/ 5468 w 10000"/>
              <a:gd name="connsiteY201" fmla="*/ 9289 h 10020"/>
              <a:gd name="connsiteX202" fmla="*/ 5468 w 10000"/>
              <a:gd name="connsiteY202" fmla="*/ 9304 h 10020"/>
              <a:gd name="connsiteX203" fmla="*/ 6758 w 10000"/>
              <a:gd name="connsiteY203" fmla="*/ 9347 h 10020"/>
              <a:gd name="connsiteX204" fmla="*/ 6752 w 10000"/>
              <a:gd name="connsiteY204" fmla="*/ 9433 h 10020"/>
              <a:gd name="connsiteX205" fmla="*/ 6159 w 10000"/>
              <a:gd name="connsiteY205" fmla="*/ 9461 h 10020"/>
              <a:gd name="connsiteX206" fmla="*/ 6159 w 10000"/>
              <a:gd name="connsiteY206" fmla="*/ 9461 h 10020"/>
              <a:gd name="connsiteX207" fmla="*/ 6752 w 10000"/>
              <a:gd name="connsiteY207" fmla="*/ 9490 h 10020"/>
              <a:gd name="connsiteX208" fmla="*/ 6746 w 10000"/>
              <a:gd name="connsiteY208" fmla="*/ 9590 h 10020"/>
              <a:gd name="connsiteX209" fmla="*/ 5654 w 10000"/>
              <a:gd name="connsiteY209" fmla="*/ 9619 h 10020"/>
              <a:gd name="connsiteX210" fmla="*/ 5654 w 10000"/>
              <a:gd name="connsiteY210" fmla="*/ 9633 h 10020"/>
              <a:gd name="connsiteX211" fmla="*/ 6746 w 10000"/>
              <a:gd name="connsiteY211" fmla="*/ 9662 h 10020"/>
              <a:gd name="connsiteX212" fmla="*/ 6746 w 10000"/>
              <a:gd name="connsiteY212" fmla="*/ 9776 h 10020"/>
              <a:gd name="connsiteX213" fmla="*/ 6275 w 10000"/>
              <a:gd name="connsiteY213" fmla="*/ 9791 h 10020"/>
              <a:gd name="connsiteX214" fmla="*/ 6275 w 10000"/>
              <a:gd name="connsiteY214" fmla="*/ 9791 h 10020"/>
              <a:gd name="connsiteX215" fmla="*/ 6746 w 10000"/>
              <a:gd name="connsiteY215" fmla="*/ 9805 h 10020"/>
              <a:gd name="connsiteX216" fmla="*/ 6740 w 10000"/>
              <a:gd name="connsiteY216" fmla="*/ 9920 h 10020"/>
              <a:gd name="connsiteX217" fmla="*/ 5840 w 10000"/>
              <a:gd name="connsiteY217" fmla="*/ 9948 h 10020"/>
              <a:gd name="connsiteX218" fmla="*/ 5840 w 10000"/>
              <a:gd name="connsiteY218" fmla="*/ 9963 h 10020"/>
              <a:gd name="connsiteX219" fmla="*/ 6927 w 10000"/>
              <a:gd name="connsiteY219" fmla="*/ 9974 h 10020"/>
              <a:gd name="connsiteX220" fmla="*/ 7234 w 10000"/>
              <a:gd name="connsiteY220" fmla="*/ 10020 h 10020"/>
              <a:gd name="connsiteX221" fmla="*/ 10000 w 10000"/>
              <a:gd name="connsiteY221" fmla="*/ 10020 h 10020"/>
              <a:gd name="connsiteX222" fmla="*/ 10000 w 10000"/>
              <a:gd name="connsiteY222" fmla="*/ 20 h 10020"/>
              <a:gd name="connsiteX0" fmla="*/ 10000 w 10000"/>
              <a:gd name="connsiteY0" fmla="*/ 20 h 10020"/>
              <a:gd name="connsiteX1" fmla="*/ 6612 w 10000"/>
              <a:gd name="connsiteY1" fmla="*/ 20 h 10020"/>
              <a:gd name="connsiteX2" fmla="*/ 6498 w 10000"/>
              <a:gd name="connsiteY2" fmla="*/ 0 h 10020"/>
              <a:gd name="connsiteX3" fmla="*/ 5793 w 10000"/>
              <a:gd name="connsiteY3" fmla="*/ 20 h 10020"/>
              <a:gd name="connsiteX4" fmla="*/ 5096 w 10000"/>
              <a:gd name="connsiteY4" fmla="*/ 63 h 10020"/>
              <a:gd name="connsiteX5" fmla="*/ 5096 w 10000"/>
              <a:gd name="connsiteY5" fmla="*/ 63 h 10020"/>
              <a:gd name="connsiteX6" fmla="*/ 5189 w 10000"/>
              <a:gd name="connsiteY6" fmla="*/ 63 h 10020"/>
              <a:gd name="connsiteX7" fmla="*/ 5352 w 10000"/>
              <a:gd name="connsiteY7" fmla="*/ 378 h 10020"/>
              <a:gd name="connsiteX8" fmla="*/ 4910 w 10000"/>
              <a:gd name="connsiteY8" fmla="*/ 392 h 10020"/>
              <a:gd name="connsiteX9" fmla="*/ 4910 w 10000"/>
              <a:gd name="connsiteY9" fmla="*/ 392 h 10020"/>
              <a:gd name="connsiteX10" fmla="*/ 5369 w 10000"/>
              <a:gd name="connsiteY10" fmla="*/ 407 h 10020"/>
              <a:gd name="connsiteX11" fmla="*/ 5503 w 10000"/>
              <a:gd name="connsiteY11" fmla="*/ 693 h 10020"/>
              <a:gd name="connsiteX12" fmla="*/ 4724 w 10000"/>
              <a:gd name="connsiteY12" fmla="*/ 722 h 10020"/>
              <a:gd name="connsiteX13" fmla="*/ 4724 w 10000"/>
              <a:gd name="connsiteY13" fmla="*/ 722 h 10020"/>
              <a:gd name="connsiteX14" fmla="*/ 5532 w 10000"/>
              <a:gd name="connsiteY14" fmla="*/ 751 h 10020"/>
              <a:gd name="connsiteX15" fmla="*/ 5584 w 10000"/>
              <a:gd name="connsiteY15" fmla="*/ 880 h 10020"/>
              <a:gd name="connsiteX16" fmla="*/ 5561 w 10000"/>
              <a:gd name="connsiteY16" fmla="*/ 880 h 10020"/>
              <a:gd name="connsiteX17" fmla="*/ 5561 w 10000"/>
              <a:gd name="connsiteY17" fmla="*/ 880 h 10020"/>
              <a:gd name="connsiteX18" fmla="*/ 5590 w 10000"/>
              <a:gd name="connsiteY18" fmla="*/ 880 h 10020"/>
              <a:gd name="connsiteX19" fmla="*/ 5636 w 10000"/>
              <a:gd name="connsiteY19" fmla="*/ 1009 h 10020"/>
              <a:gd name="connsiteX20" fmla="*/ 4544 w 10000"/>
              <a:gd name="connsiteY20" fmla="*/ 1052 h 10020"/>
              <a:gd name="connsiteX21" fmla="*/ 4538 w 10000"/>
              <a:gd name="connsiteY21" fmla="*/ 1052 h 10020"/>
              <a:gd name="connsiteX22" fmla="*/ 5671 w 10000"/>
              <a:gd name="connsiteY22" fmla="*/ 1094 h 10020"/>
              <a:gd name="connsiteX23" fmla="*/ 5712 w 10000"/>
              <a:gd name="connsiteY23" fmla="*/ 1209 h 10020"/>
              <a:gd name="connsiteX24" fmla="*/ 5445 w 10000"/>
              <a:gd name="connsiteY24" fmla="*/ 1209 h 10020"/>
              <a:gd name="connsiteX25" fmla="*/ 5445 w 10000"/>
              <a:gd name="connsiteY25" fmla="*/ 1209 h 10020"/>
              <a:gd name="connsiteX26" fmla="*/ 5723 w 10000"/>
              <a:gd name="connsiteY26" fmla="*/ 1223 h 10020"/>
              <a:gd name="connsiteX27" fmla="*/ 5758 w 10000"/>
              <a:gd name="connsiteY27" fmla="*/ 1324 h 10020"/>
              <a:gd name="connsiteX28" fmla="*/ 4358 w 10000"/>
              <a:gd name="connsiteY28" fmla="*/ 1381 h 10020"/>
              <a:gd name="connsiteX29" fmla="*/ 4352 w 10000"/>
              <a:gd name="connsiteY29" fmla="*/ 1381 h 10020"/>
              <a:gd name="connsiteX30" fmla="*/ 5799 w 10000"/>
              <a:gd name="connsiteY30" fmla="*/ 1438 h 10020"/>
              <a:gd name="connsiteX31" fmla="*/ 5828 w 10000"/>
              <a:gd name="connsiteY31" fmla="*/ 1524 h 10020"/>
              <a:gd name="connsiteX32" fmla="*/ 5322 w 10000"/>
              <a:gd name="connsiteY32" fmla="*/ 1539 h 10020"/>
              <a:gd name="connsiteX33" fmla="*/ 5322 w 10000"/>
              <a:gd name="connsiteY33" fmla="*/ 1539 h 10020"/>
              <a:gd name="connsiteX34" fmla="*/ 5845 w 10000"/>
              <a:gd name="connsiteY34" fmla="*/ 1567 h 10020"/>
              <a:gd name="connsiteX35" fmla="*/ 5869 w 10000"/>
              <a:gd name="connsiteY35" fmla="*/ 1653 h 10020"/>
              <a:gd name="connsiteX36" fmla="*/ 4172 w 10000"/>
              <a:gd name="connsiteY36" fmla="*/ 1711 h 10020"/>
              <a:gd name="connsiteX37" fmla="*/ 4172 w 10000"/>
              <a:gd name="connsiteY37" fmla="*/ 1711 h 10020"/>
              <a:gd name="connsiteX38" fmla="*/ 5915 w 10000"/>
              <a:gd name="connsiteY38" fmla="*/ 1782 h 10020"/>
              <a:gd name="connsiteX39" fmla="*/ 5933 w 10000"/>
              <a:gd name="connsiteY39" fmla="*/ 1839 h 10020"/>
              <a:gd name="connsiteX40" fmla="*/ 5206 w 10000"/>
              <a:gd name="connsiteY40" fmla="*/ 1868 h 10020"/>
              <a:gd name="connsiteX41" fmla="*/ 5206 w 10000"/>
              <a:gd name="connsiteY41" fmla="*/ 1868 h 10020"/>
              <a:gd name="connsiteX42" fmla="*/ 5950 w 10000"/>
              <a:gd name="connsiteY42" fmla="*/ 1897 h 10020"/>
              <a:gd name="connsiteX43" fmla="*/ 5973 w 10000"/>
              <a:gd name="connsiteY43" fmla="*/ 1968 h 10020"/>
              <a:gd name="connsiteX44" fmla="*/ 3986 w 10000"/>
              <a:gd name="connsiteY44" fmla="*/ 2040 h 10020"/>
              <a:gd name="connsiteX45" fmla="*/ 3986 w 10000"/>
              <a:gd name="connsiteY45" fmla="*/ 2040 h 10020"/>
              <a:gd name="connsiteX46" fmla="*/ 6014 w 10000"/>
              <a:gd name="connsiteY46" fmla="*/ 2112 h 10020"/>
              <a:gd name="connsiteX47" fmla="*/ 6031 w 10000"/>
              <a:gd name="connsiteY47" fmla="*/ 2169 h 10020"/>
              <a:gd name="connsiteX48" fmla="*/ 5084 w 10000"/>
              <a:gd name="connsiteY48" fmla="*/ 2198 h 10020"/>
              <a:gd name="connsiteX49" fmla="*/ 5084 w 10000"/>
              <a:gd name="connsiteY49" fmla="*/ 2198 h 10020"/>
              <a:gd name="connsiteX50" fmla="*/ 6049 w 10000"/>
              <a:gd name="connsiteY50" fmla="*/ 2241 h 10020"/>
              <a:gd name="connsiteX51" fmla="*/ 6060 w 10000"/>
              <a:gd name="connsiteY51" fmla="*/ 2284 h 10020"/>
              <a:gd name="connsiteX52" fmla="*/ 3800 w 10000"/>
              <a:gd name="connsiteY52" fmla="*/ 2370 h 10020"/>
              <a:gd name="connsiteX53" fmla="*/ 3800 w 10000"/>
              <a:gd name="connsiteY53" fmla="*/ 2370 h 10020"/>
              <a:gd name="connsiteX54" fmla="*/ 6107 w 10000"/>
              <a:gd name="connsiteY54" fmla="*/ 2456 h 10020"/>
              <a:gd name="connsiteX55" fmla="*/ 6119 w 10000"/>
              <a:gd name="connsiteY55" fmla="*/ 2484 h 10020"/>
              <a:gd name="connsiteX56" fmla="*/ 4968 w 10000"/>
              <a:gd name="connsiteY56" fmla="*/ 2527 h 10020"/>
              <a:gd name="connsiteX57" fmla="*/ 4962 w 10000"/>
              <a:gd name="connsiteY57" fmla="*/ 2527 h 10020"/>
              <a:gd name="connsiteX58" fmla="*/ 6136 w 10000"/>
              <a:gd name="connsiteY58" fmla="*/ 2584 h 10020"/>
              <a:gd name="connsiteX59" fmla="*/ 6148 w 10000"/>
              <a:gd name="connsiteY59" fmla="*/ 2613 h 10020"/>
              <a:gd name="connsiteX60" fmla="*/ 3614 w 10000"/>
              <a:gd name="connsiteY60" fmla="*/ 2699 h 10020"/>
              <a:gd name="connsiteX61" fmla="*/ 3614 w 10000"/>
              <a:gd name="connsiteY61" fmla="*/ 2699 h 10020"/>
              <a:gd name="connsiteX62" fmla="*/ 6194 w 10000"/>
              <a:gd name="connsiteY62" fmla="*/ 2799 h 10020"/>
              <a:gd name="connsiteX63" fmla="*/ 6194 w 10000"/>
              <a:gd name="connsiteY63" fmla="*/ 2814 h 10020"/>
              <a:gd name="connsiteX64" fmla="*/ 4846 w 10000"/>
              <a:gd name="connsiteY64" fmla="*/ 2857 h 10020"/>
              <a:gd name="connsiteX65" fmla="*/ 4846 w 10000"/>
              <a:gd name="connsiteY65" fmla="*/ 2857 h 10020"/>
              <a:gd name="connsiteX66" fmla="*/ 6217 w 10000"/>
              <a:gd name="connsiteY66" fmla="*/ 2914 h 10020"/>
              <a:gd name="connsiteX67" fmla="*/ 6223 w 10000"/>
              <a:gd name="connsiteY67" fmla="*/ 2928 h 10020"/>
              <a:gd name="connsiteX68" fmla="*/ 3428 w 10000"/>
              <a:gd name="connsiteY68" fmla="*/ 3029 h 10020"/>
              <a:gd name="connsiteX69" fmla="*/ 3428 w 10000"/>
              <a:gd name="connsiteY69" fmla="*/ 3029 h 10020"/>
              <a:gd name="connsiteX70" fmla="*/ 6223 w 10000"/>
              <a:gd name="connsiteY70" fmla="*/ 3129 h 10020"/>
              <a:gd name="connsiteX71" fmla="*/ 4730 w 10000"/>
              <a:gd name="connsiteY71" fmla="*/ 3186 h 10020"/>
              <a:gd name="connsiteX72" fmla="*/ 4724 w 10000"/>
              <a:gd name="connsiteY72" fmla="*/ 3186 h 10020"/>
              <a:gd name="connsiteX73" fmla="*/ 6229 w 10000"/>
              <a:gd name="connsiteY73" fmla="*/ 3243 h 10020"/>
              <a:gd name="connsiteX74" fmla="*/ 3248 w 10000"/>
              <a:gd name="connsiteY74" fmla="*/ 3358 h 10020"/>
              <a:gd name="connsiteX75" fmla="*/ 3242 w 10000"/>
              <a:gd name="connsiteY75" fmla="*/ 3358 h 10020"/>
              <a:gd name="connsiteX76" fmla="*/ 6072 w 10000"/>
              <a:gd name="connsiteY76" fmla="*/ 3473 h 10020"/>
              <a:gd name="connsiteX77" fmla="*/ 4608 w 10000"/>
              <a:gd name="connsiteY77" fmla="*/ 3516 h 10020"/>
              <a:gd name="connsiteX78" fmla="*/ 4608 w 10000"/>
              <a:gd name="connsiteY78" fmla="*/ 3530 h 10020"/>
              <a:gd name="connsiteX79" fmla="*/ 5904 w 10000"/>
              <a:gd name="connsiteY79" fmla="*/ 3573 h 10020"/>
              <a:gd name="connsiteX80" fmla="*/ 2708 w 10000"/>
              <a:gd name="connsiteY80" fmla="*/ 3688 h 10020"/>
              <a:gd name="connsiteX81" fmla="*/ 2708 w 10000"/>
              <a:gd name="connsiteY81" fmla="*/ 3688 h 10020"/>
              <a:gd name="connsiteX82" fmla="*/ 5311 w 10000"/>
              <a:gd name="connsiteY82" fmla="*/ 3788 h 10020"/>
              <a:gd name="connsiteX83" fmla="*/ 3963 w 10000"/>
              <a:gd name="connsiteY83" fmla="*/ 3831 h 10020"/>
              <a:gd name="connsiteX84" fmla="*/ 3963 w 10000"/>
              <a:gd name="connsiteY84" fmla="*/ 3845 h 10020"/>
              <a:gd name="connsiteX85" fmla="*/ 4951 w 10000"/>
              <a:gd name="connsiteY85" fmla="*/ 3874 h 10020"/>
              <a:gd name="connsiteX86" fmla="*/ 1238 w 10000"/>
              <a:gd name="connsiteY86" fmla="*/ 4017 h 10020"/>
              <a:gd name="connsiteX87" fmla="*/ 1232 w 10000"/>
              <a:gd name="connsiteY87" fmla="*/ 4017 h 10020"/>
              <a:gd name="connsiteX88" fmla="*/ 3359 w 10000"/>
              <a:gd name="connsiteY88" fmla="*/ 4103 h 10020"/>
              <a:gd name="connsiteX89" fmla="*/ 1848 w 10000"/>
              <a:gd name="connsiteY89" fmla="*/ 4160 h 10020"/>
              <a:gd name="connsiteX90" fmla="*/ 1848 w 10000"/>
              <a:gd name="connsiteY90" fmla="*/ 4160 h 10020"/>
              <a:gd name="connsiteX91" fmla="*/ 3318 w 10000"/>
              <a:gd name="connsiteY91" fmla="*/ 4232 h 10020"/>
              <a:gd name="connsiteX92" fmla="*/ 6 w 10000"/>
              <a:gd name="connsiteY92" fmla="*/ 4347 h 10020"/>
              <a:gd name="connsiteX93" fmla="*/ 0 w 10000"/>
              <a:gd name="connsiteY93" fmla="*/ 4347 h 10020"/>
              <a:gd name="connsiteX94" fmla="*/ 6 w 10000"/>
              <a:gd name="connsiteY94" fmla="*/ 4347 h 10020"/>
              <a:gd name="connsiteX95" fmla="*/ 3318 w 10000"/>
              <a:gd name="connsiteY95" fmla="*/ 4476 h 10020"/>
              <a:gd name="connsiteX96" fmla="*/ 1743 w 10000"/>
              <a:gd name="connsiteY96" fmla="*/ 4533 h 10020"/>
              <a:gd name="connsiteX97" fmla="*/ 1743 w 10000"/>
              <a:gd name="connsiteY97" fmla="*/ 4533 h 10020"/>
              <a:gd name="connsiteX98" fmla="*/ 3359 w 10000"/>
              <a:gd name="connsiteY98" fmla="*/ 4590 h 10020"/>
              <a:gd name="connsiteX99" fmla="*/ 1116 w 10000"/>
              <a:gd name="connsiteY99" fmla="*/ 4676 h 10020"/>
              <a:gd name="connsiteX100" fmla="*/ 1116 w 10000"/>
              <a:gd name="connsiteY100" fmla="*/ 4676 h 10020"/>
              <a:gd name="connsiteX101" fmla="*/ 4951 w 10000"/>
              <a:gd name="connsiteY101" fmla="*/ 4819 h 10020"/>
              <a:gd name="connsiteX102" fmla="*/ 3963 w 10000"/>
              <a:gd name="connsiteY102" fmla="*/ 4862 h 10020"/>
              <a:gd name="connsiteX103" fmla="*/ 3963 w 10000"/>
              <a:gd name="connsiteY103" fmla="*/ 4862 h 10020"/>
              <a:gd name="connsiteX104" fmla="*/ 5311 w 10000"/>
              <a:gd name="connsiteY104" fmla="*/ 4905 h 10020"/>
              <a:gd name="connsiteX105" fmla="*/ 2708 w 10000"/>
              <a:gd name="connsiteY105" fmla="*/ 5006 h 10020"/>
              <a:gd name="connsiteX106" fmla="*/ 2708 w 10000"/>
              <a:gd name="connsiteY106" fmla="*/ 5006 h 10020"/>
              <a:gd name="connsiteX107" fmla="*/ 5904 w 10000"/>
              <a:gd name="connsiteY107" fmla="*/ 5120 h 10020"/>
              <a:gd name="connsiteX108" fmla="*/ 4608 w 10000"/>
              <a:gd name="connsiteY108" fmla="*/ 5178 h 10020"/>
              <a:gd name="connsiteX109" fmla="*/ 4608 w 10000"/>
              <a:gd name="connsiteY109" fmla="*/ 5178 h 10020"/>
              <a:gd name="connsiteX110" fmla="*/ 6072 w 10000"/>
              <a:gd name="connsiteY110" fmla="*/ 5235 h 10020"/>
              <a:gd name="connsiteX111" fmla="*/ 3242 w 10000"/>
              <a:gd name="connsiteY111" fmla="*/ 5335 h 10020"/>
              <a:gd name="connsiteX112" fmla="*/ 3248 w 10000"/>
              <a:gd name="connsiteY112" fmla="*/ 5335 h 10020"/>
              <a:gd name="connsiteX113" fmla="*/ 6229 w 10000"/>
              <a:gd name="connsiteY113" fmla="*/ 5450 h 10020"/>
              <a:gd name="connsiteX114" fmla="*/ 4724 w 10000"/>
              <a:gd name="connsiteY114" fmla="*/ 5507 h 10020"/>
              <a:gd name="connsiteX115" fmla="*/ 4730 w 10000"/>
              <a:gd name="connsiteY115" fmla="*/ 5507 h 10020"/>
              <a:gd name="connsiteX116" fmla="*/ 6223 w 10000"/>
              <a:gd name="connsiteY116" fmla="*/ 5564 h 10020"/>
              <a:gd name="connsiteX117" fmla="*/ 3428 w 10000"/>
              <a:gd name="connsiteY117" fmla="*/ 5665 h 10020"/>
              <a:gd name="connsiteX118" fmla="*/ 3428 w 10000"/>
              <a:gd name="connsiteY118" fmla="*/ 5665 h 10020"/>
              <a:gd name="connsiteX119" fmla="*/ 6380 w 10000"/>
              <a:gd name="connsiteY119" fmla="*/ 5779 h 10020"/>
              <a:gd name="connsiteX120" fmla="*/ 4846 w 10000"/>
              <a:gd name="connsiteY120" fmla="*/ 5837 h 10020"/>
              <a:gd name="connsiteX121" fmla="*/ 4846 w 10000"/>
              <a:gd name="connsiteY121" fmla="*/ 5837 h 10020"/>
              <a:gd name="connsiteX122" fmla="*/ 6374 w 10000"/>
              <a:gd name="connsiteY122" fmla="*/ 5894 h 10020"/>
              <a:gd name="connsiteX123" fmla="*/ 3614 w 10000"/>
              <a:gd name="connsiteY123" fmla="*/ 5994 h 10020"/>
              <a:gd name="connsiteX124" fmla="*/ 3614 w 10000"/>
              <a:gd name="connsiteY124" fmla="*/ 5994 h 10020"/>
              <a:gd name="connsiteX125" fmla="*/ 6531 w 10000"/>
              <a:gd name="connsiteY125" fmla="*/ 6109 h 10020"/>
              <a:gd name="connsiteX126" fmla="*/ 4962 w 10000"/>
              <a:gd name="connsiteY126" fmla="*/ 6166 h 10020"/>
              <a:gd name="connsiteX127" fmla="*/ 4968 w 10000"/>
              <a:gd name="connsiteY127" fmla="*/ 6166 h 10020"/>
              <a:gd name="connsiteX128" fmla="*/ 6525 w 10000"/>
              <a:gd name="connsiteY128" fmla="*/ 6223 h 10020"/>
              <a:gd name="connsiteX129" fmla="*/ 3800 w 10000"/>
              <a:gd name="connsiteY129" fmla="*/ 6324 h 10020"/>
              <a:gd name="connsiteX130" fmla="*/ 3800 w 10000"/>
              <a:gd name="connsiteY130" fmla="*/ 6324 h 10020"/>
              <a:gd name="connsiteX131" fmla="*/ 6636 w 10000"/>
              <a:gd name="connsiteY131" fmla="*/ 6438 h 10020"/>
              <a:gd name="connsiteX132" fmla="*/ 6636 w 10000"/>
              <a:gd name="connsiteY132" fmla="*/ 6438 h 10020"/>
              <a:gd name="connsiteX133" fmla="*/ 5084 w 10000"/>
              <a:gd name="connsiteY133" fmla="*/ 6496 h 10020"/>
              <a:gd name="connsiteX134" fmla="*/ 5084 w 10000"/>
              <a:gd name="connsiteY134" fmla="*/ 6496 h 10020"/>
              <a:gd name="connsiteX135" fmla="*/ 6636 w 10000"/>
              <a:gd name="connsiteY135" fmla="*/ 6553 h 10020"/>
              <a:gd name="connsiteX136" fmla="*/ 6636 w 10000"/>
              <a:gd name="connsiteY136" fmla="*/ 6553 h 10020"/>
              <a:gd name="connsiteX137" fmla="*/ 3986 w 10000"/>
              <a:gd name="connsiteY137" fmla="*/ 6653 h 10020"/>
              <a:gd name="connsiteX138" fmla="*/ 3986 w 10000"/>
              <a:gd name="connsiteY138" fmla="*/ 6653 h 10020"/>
              <a:gd name="connsiteX139" fmla="*/ 6641 w 10000"/>
              <a:gd name="connsiteY139" fmla="*/ 6754 h 10020"/>
              <a:gd name="connsiteX140" fmla="*/ 6641 w 10000"/>
              <a:gd name="connsiteY140" fmla="*/ 6768 h 10020"/>
              <a:gd name="connsiteX141" fmla="*/ 5206 w 10000"/>
              <a:gd name="connsiteY141" fmla="*/ 6825 h 10020"/>
              <a:gd name="connsiteX142" fmla="*/ 5206 w 10000"/>
              <a:gd name="connsiteY142" fmla="*/ 6825 h 10020"/>
              <a:gd name="connsiteX143" fmla="*/ 6641 w 10000"/>
              <a:gd name="connsiteY143" fmla="*/ 6882 h 10020"/>
              <a:gd name="connsiteX144" fmla="*/ 6641 w 10000"/>
              <a:gd name="connsiteY144" fmla="*/ 6897 h 10020"/>
              <a:gd name="connsiteX145" fmla="*/ 4172 w 10000"/>
              <a:gd name="connsiteY145" fmla="*/ 6983 h 10020"/>
              <a:gd name="connsiteX146" fmla="*/ 4172 w 10000"/>
              <a:gd name="connsiteY146" fmla="*/ 6983 h 10020"/>
              <a:gd name="connsiteX147" fmla="*/ 6641 w 10000"/>
              <a:gd name="connsiteY147" fmla="*/ 7083 h 10020"/>
              <a:gd name="connsiteX148" fmla="*/ 6641 w 10000"/>
              <a:gd name="connsiteY148" fmla="*/ 7097 h 10020"/>
              <a:gd name="connsiteX149" fmla="*/ 5322 w 10000"/>
              <a:gd name="connsiteY149" fmla="*/ 7155 h 10020"/>
              <a:gd name="connsiteX150" fmla="*/ 5322 w 10000"/>
              <a:gd name="connsiteY150" fmla="*/ 7155 h 10020"/>
              <a:gd name="connsiteX151" fmla="*/ 6641 w 10000"/>
              <a:gd name="connsiteY151" fmla="*/ 7198 h 10020"/>
              <a:gd name="connsiteX152" fmla="*/ 6641 w 10000"/>
              <a:gd name="connsiteY152" fmla="*/ 7226 h 10020"/>
              <a:gd name="connsiteX153" fmla="*/ 4352 w 10000"/>
              <a:gd name="connsiteY153" fmla="*/ 7312 h 10020"/>
              <a:gd name="connsiteX154" fmla="*/ 4358 w 10000"/>
              <a:gd name="connsiteY154" fmla="*/ 7312 h 10020"/>
              <a:gd name="connsiteX155" fmla="*/ 6636 w 10000"/>
              <a:gd name="connsiteY155" fmla="*/ 7398 h 10020"/>
              <a:gd name="connsiteX156" fmla="*/ 6636 w 10000"/>
              <a:gd name="connsiteY156" fmla="*/ 7441 h 10020"/>
              <a:gd name="connsiteX157" fmla="*/ 5445 w 10000"/>
              <a:gd name="connsiteY157" fmla="*/ 7484 h 10020"/>
              <a:gd name="connsiteX158" fmla="*/ 5445 w 10000"/>
              <a:gd name="connsiteY158" fmla="*/ 7484 h 10020"/>
              <a:gd name="connsiteX159" fmla="*/ 6636 w 10000"/>
              <a:gd name="connsiteY159" fmla="*/ 7527 h 10020"/>
              <a:gd name="connsiteX160" fmla="*/ 6636 w 10000"/>
              <a:gd name="connsiteY160" fmla="*/ 7570 h 10020"/>
              <a:gd name="connsiteX161" fmla="*/ 4538 w 10000"/>
              <a:gd name="connsiteY161" fmla="*/ 7642 h 10020"/>
              <a:gd name="connsiteX162" fmla="*/ 4544 w 10000"/>
              <a:gd name="connsiteY162" fmla="*/ 7642 h 10020"/>
              <a:gd name="connsiteX163" fmla="*/ 6630 w 10000"/>
              <a:gd name="connsiteY163" fmla="*/ 7728 h 10020"/>
              <a:gd name="connsiteX164" fmla="*/ 6630 w 10000"/>
              <a:gd name="connsiteY164" fmla="*/ 7771 h 10020"/>
              <a:gd name="connsiteX165" fmla="*/ 5561 w 10000"/>
              <a:gd name="connsiteY165" fmla="*/ 7814 h 10020"/>
              <a:gd name="connsiteX166" fmla="*/ 5561 w 10000"/>
              <a:gd name="connsiteY166" fmla="*/ 7814 h 10020"/>
              <a:gd name="connsiteX167" fmla="*/ 6624 w 10000"/>
              <a:gd name="connsiteY167" fmla="*/ 7857 h 10020"/>
              <a:gd name="connsiteX168" fmla="*/ 6624 w 10000"/>
              <a:gd name="connsiteY168" fmla="*/ 7900 h 10020"/>
              <a:gd name="connsiteX169" fmla="*/ 4724 w 10000"/>
              <a:gd name="connsiteY169" fmla="*/ 7971 h 10020"/>
              <a:gd name="connsiteX170" fmla="*/ 4724 w 10000"/>
              <a:gd name="connsiteY170" fmla="*/ 7971 h 10020"/>
              <a:gd name="connsiteX171" fmla="*/ 6612 w 10000"/>
              <a:gd name="connsiteY171" fmla="*/ 8043 h 10020"/>
              <a:gd name="connsiteX172" fmla="*/ 6612 w 10000"/>
              <a:gd name="connsiteY172" fmla="*/ 8115 h 10020"/>
              <a:gd name="connsiteX173" fmla="*/ 5683 w 10000"/>
              <a:gd name="connsiteY173" fmla="*/ 8143 h 10020"/>
              <a:gd name="connsiteX174" fmla="*/ 5683 w 10000"/>
              <a:gd name="connsiteY174" fmla="*/ 8143 h 10020"/>
              <a:gd name="connsiteX175" fmla="*/ 6607 w 10000"/>
              <a:gd name="connsiteY175" fmla="*/ 8186 h 10020"/>
              <a:gd name="connsiteX176" fmla="*/ 6607 w 10000"/>
              <a:gd name="connsiteY176" fmla="*/ 8243 h 10020"/>
              <a:gd name="connsiteX177" fmla="*/ 4910 w 10000"/>
              <a:gd name="connsiteY177" fmla="*/ 8301 h 10020"/>
              <a:gd name="connsiteX178" fmla="*/ 4910 w 10000"/>
              <a:gd name="connsiteY178" fmla="*/ 8301 h 10020"/>
              <a:gd name="connsiteX179" fmla="*/ 6595 w 10000"/>
              <a:gd name="connsiteY179" fmla="*/ 8372 h 10020"/>
              <a:gd name="connsiteX180" fmla="*/ 6589 w 10000"/>
              <a:gd name="connsiteY180" fmla="*/ 8444 h 10020"/>
              <a:gd name="connsiteX181" fmla="*/ 5799 w 10000"/>
              <a:gd name="connsiteY181" fmla="*/ 8473 h 10020"/>
              <a:gd name="connsiteX182" fmla="*/ 5799 w 10000"/>
              <a:gd name="connsiteY182" fmla="*/ 8473 h 10020"/>
              <a:gd name="connsiteX183" fmla="*/ 6589 w 10000"/>
              <a:gd name="connsiteY183" fmla="*/ 8501 h 10020"/>
              <a:gd name="connsiteX184" fmla="*/ 6583 w 10000"/>
              <a:gd name="connsiteY184" fmla="*/ 8573 h 10020"/>
              <a:gd name="connsiteX185" fmla="*/ 5096 w 10000"/>
              <a:gd name="connsiteY185" fmla="*/ 8630 h 10020"/>
              <a:gd name="connsiteX186" fmla="*/ 5096 w 10000"/>
              <a:gd name="connsiteY186" fmla="*/ 8630 h 10020"/>
              <a:gd name="connsiteX187" fmla="*/ 6572 w 10000"/>
              <a:gd name="connsiteY187" fmla="*/ 8688 h 10020"/>
              <a:gd name="connsiteX188" fmla="*/ 6566 w 10000"/>
              <a:gd name="connsiteY188" fmla="*/ 8774 h 10020"/>
              <a:gd name="connsiteX189" fmla="*/ 5921 w 10000"/>
              <a:gd name="connsiteY189" fmla="*/ 8802 h 10020"/>
              <a:gd name="connsiteX190" fmla="*/ 5921 w 10000"/>
              <a:gd name="connsiteY190" fmla="*/ 8802 h 10020"/>
              <a:gd name="connsiteX191" fmla="*/ 6560 w 10000"/>
              <a:gd name="connsiteY191" fmla="*/ 8831 h 10020"/>
              <a:gd name="connsiteX192" fmla="*/ 6554 w 10000"/>
              <a:gd name="connsiteY192" fmla="*/ 8917 h 10020"/>
              <a:gd name="connsiteX193" fmla="*/ 5282 w 10000"/>
              <a:gd name="connsiteY193" fmla="*/ 8960 h 10020"/>
              <a:gd name="connsiteX194" fmla="*/ 5282 w 10000"/>
              <a:gd name="connsiteY194" fmla="*/ 8960 h 10020"/>
              <a:gd name="connsiteX195" fmla="*/ 6543 w 10000"/>
              <a:gd name="connsiteY195" fmla="*/ 9017 h 10020"/>
              <a:gd name="connsiteX196" fmla="*/ 6531 w 10000"/>
              <a:gd name="connsiteY196" fmla="*/ 9117 h 10020"/>
              <a:gd name="connsiteX197" fmla="*/ 6037 w 10000"/>
              <a:gd name="connsiteY197" fmla="*/ 9132 h 10020"/>
              <a:gd name="connsiteX198" fmla="*/ 6037 w 10000"/>
              <a:gd name="connsiteY198" fmla="*/ 9132 h 10020"/>
              <a:gd name="connsiteX199" fmla="*/ 6525 w 10000"/>
              <a:gd name="connsiteY199" fmla="*/ 9146 h 10020"/>
              <a:gd name="connsiteX200" fmla="*/ 6514 w 10000"/>
              <a:gd name="connsiteY200" fmla="*/ 9261 h 10020"/>
              <a:gd name="connsiteX201" fmla="*/ 5468 w 10000"/>
              <a:gd name="connsiteY201" fmla="*/ 9289 h 10020"/>
              <a:gd name="connsiteX202" fmla="*/ 5468 w 10000"/>
              <a:gd name="connsiteY202" fmla="*/ 9304 h 10020"/>
              <a:gd name="connsiteX203" fmla="*/ 6758 w 10000"/>
              <a:gd name="connsiteY203" fmla="*/ 9347 h 10020"/>
              <a:gd name="connsiteX204" fmla="*/ 6752 w 10000"/>
              <a:gd name="connsiteY204" fmla="*/ 9433 h 10020"/>
              <a:gd name="connsiteX205" fmla="*/ 6159 w 10000"/>
              <a:gd name="connsiteY205" fmla="*/ 9461 h 10020"/>
              <a:gd name="connsiteX206" fmla="*/ 6159 w 10000"/>
              <a:gd name="connsiteY206" fmla="*/ 9461 h 10020"/>
              <a:gd name="connsiteX207" fmla="*/ 6752 w 10000"/>
              <a:gd name="connsiteY207" fmla="*/ 9490 h 10020"/>
              <a:gd name="connsiteX208" fmla="*/ 6746 w 10000"/>
              <a:gd name="connsiteY208" fmla="*/ 9590 h 10020"/>
              <a:gd name="connsiteX209" fmla="*/ 5654 w 10000"/>
              <a:gd name="connsiteY209" fmla="*/ 9619 h 10020"/>
              <a:gd name="connsiteX210" fmla="*/ 5654 w 10000"/>
              <a:gd name="connsiteY210" fmla="*/ 9633 h 10020"/>
              <a:gd name="connsiteX211" fmla="*/ 6746 w 10000"/>
              <a:gd name="connsiteY211" fmla="*/ 9662 h 10020"/>
              <a:gd name="connsiteX212" fmla="*/ 6746 w 10000"/>
              <a:gd name="connsiteY212" fmla="*/ 9776 h 10020"/>
              <a:gd name="connsiteX213" fmla="*/ 6275 w 10000"/>
              <a:gd name="connsiteY213" fmla="*/ 9791 h 10020"/>
              <a:gd name="connsiteX214" fmla="*/ 6275 w 10000"/>
              <a:gd name="connsiteY214" fmla="*/ 9791 h 10020"/>
              <a:gd name="connsiteX215" fmla="*/ 6746 w 10000"/>
              <a:gd name="connsiteY215" fmla="*/ 9805 h 10020"/>
              <a:gd name="connsiteX216" fmla="*/ 6740 w 10000"/>
              <a:gd name="connsiteY216" fmla="*/ 9920 h 10020"/>
              <a:gd name="connsiteX217" fmla="*/ 5840 w 10000"/>
              <a:gd name="connsiteY217" fmla="*/ 9948 h 10020"/>
              <a:gd name="connsiteX218" fmla="*/ 5840 w 10000"/>
              <a:gd name="connsiteY218" fmla="*/ 9963 h 10020"/>
              <a:gd name="connsiteX219" fmla="*/ 6927 w 10000"/>
              <a:gd name="connsiteY219" fmla="*/ 9974 h 10020"/>
              <a:gd name="connsiteX220" fmla="*/ 7234 w 10000"/>
              <a:gd name="connsiteY220" fmla="*/ 10020 h 10020"/>
              <a:gd name="connsiteX221" fmla="*/ 10000 w 10000"/>
              <a:gd name="connsiteY221" fmla="*/ 10020 h 10020"/>
              <a:gd name="connsiteX222" fmla="*/ 10000 w 10000"/>
              <a:gd name="connsiteY222" fmla="*/ 20 h 10020"/>
              <a:gd name="connsiteX0" fmla="*/ 10000 w 10000"/>
              <a:gd name="connsiteY0" fmla="*/ 20 h 10020"/>
              <a:gd name="connsiteX1" fmla="*/ 6612 w 10000"/>
              <a:gd name="connsiteY1" fmla="*/ 20 h 10020"/>
              <a:gd name="connsiteX2" fmla="*/ 6498 w 10000"/>
              <a:gd name="connsiteY2" fmla="*/ 0 h 10020"/>
              <a:gd name="connsiteX3" fmla="*/ 5793 w 10000"/>
              <a:gd name="connsiteY3" fmla="*/ 20 h 10020"/>
              <a:gd name="connsiteX4" fmla="*/ 5096 w 10000"/>
              <a:gd name="connsiteY4" fmla="*/ 63 h 10020"/>
              <a:gd name="connsiteX5" fmla="*/ 5096 w 10000"/>
              <a:gd name="connsiteY5" fmla="*/ 63 h 10020"/>
              <a:gd name="connsiteX6" fmla="*/ 5189 w 10000"/>
              <a:gd name="connsiteY6" fmla="*/ 63 h 10020"/>
              <a:gd name="connsiteX7" fmla="*/ 5352 w 10000"/>
              <a:gd name="connsiteY7" fmla="*/ 378 h 10020"/>
              <a:gd name="connsiteX8" fmla="*/ 4910 w 10000"/>
              <a:gd name="connsiteY8" fmla="*/ 392 h 10020"/>
              <a:gd name="connsiteX9" fmla="*/ 4910 w 10000"/>
              <a:gd name="connsiteY9" fmla="*/ 392 h 10020"/>
              <a:gd name="connsiteX10" fmla="*/ 5369 w 10000"/>
              <a:gd name="connsiteY10" fmla="*/ 407 h 10020"/>
              <a:gd name="connsiteX11" fmla="*/ 5503 w 10000"/>
              <a:gd name="connsiteY11" fmla="*/ 693 h 10020"/>
              <a:gd name="connsiteX12" fmla="*/ 4724 w 10000"/>
              <a:gd name="connsiteY12" fmla="*/ 722 h 10020"/>
              <a:gd name="connsiteX13" fmla="*/ 4724 w 10000"/>
              <a:gd name="connsiteY13" fmla="*/ 722 h 10020"/>
              <a:gd name="connsiteX14" fmla="*/ 5532 w 10000"/>
              <a:gd name="connsiteY14" fmla="*/ 751 h 10020"/>
              <a:gd name="connsiteX15" fmla="*/ 5584 w 10000"/>
              <a:gd name="connsiteY15" fmla="*/ 880 h 10020"/>
              <a:gd name="connsiteX16" fmla="*/ 5561 w 10000"/>
              <a:gd name="connsiteY16" fmla="*/ 880 h 10020"/>
              <a:gd name="connsiteX17" fmla="*/ 5561 w 10000"/>
              <a:gd name="connsiteY17" fmla="*/ 880 h 10020"/>
              <a:gd name="connsiteX18" fmla="*/ 5590 w 10000"/>
              <a:gd name="connsiteY18" fmla="*/ 880 h 10020"/>
              <a:gd name="connsiteX19" fmla="*/ 5636 w 10000"/>
              <a:gd name="connsiteY19" fmla="*/ 1009 h 10020"/>
              <a:gd name="connsiteX20" fmla="*/ 4544 w 10000"/>
              <a:gd name="connsiteY20" fmla="*/ 1052 h 10020"/>
              <a:gd name="connsiteX21" fmla="*/ 4538 w 10000"/>
              <a:gd name="connsiteY21" fmla="*/ 1052 h 10020"/>
              <a:gd name="connsiteX22" fmla="*/ 5671 w 10000"/>
              <a:gd name="connsiteY22" fmla="*/ 1094 h 10020"/>
              <a:gd name="connsiteX23" fmla="*/ 5712 w 10000"/>
              <a:gd name="connsiteY23" fmla="*/ 1209 h 10020"/>
              <a:gd name="connsiteX24" fmla="*/ 5445 w 10000"/>
              <a:gd name="connsiteY24" fmla="*/ 1209 h 10020"/>
              <a:gd name="connsiteX25" fmla="*/ 5445 w 10000"/>
              <a:gd name="connsiteY25" fmla="*/ 1209 h 10020"/>
              <a:gd name="connsiteX26" fmla="*/ 5723 w 10000"/>
              <a:gd name="connsiteY26" fmla="*/ 1223 h 10020"/>
              <a:gd name="connsiteX27" fmla="*/ 5758 w 10000"/>
              <a:gd name="connsiteY27" fmla="*/ 1324 h 10020"/>
              <a:gd name="connsiteX28" fmla="*/ 4358 w 10000"/>
              <a:gd name="connsiteY28" fmla="*/ 1381 h 10020"/>
              <a:gd name="connsiteX29" fmla="*/ 4352 w 10000"/>
              <a:gd name="connsiteY29" fmla="*/ 1381 h 10020"/>
              <a:gd name="connsiteX30" fmla="*/ 5799 w 10000"/>
              <a:gd name="connsiteY30" fmla="*/ 1438 h 10020"/>
              <a:gd name="connsiteX31" fmla="*/ 5828 w 10000"/>
              <a:gd name="connsiteY31" fmla="*/ 1524 h 10020"/>
              <a:gd name="connsiteX32" fmla="*/ 5322 w 10000"/>
              <a:gd name="connsiteY32" fmla="*/ 1539 h 10020"/>
              <a:gd name="connsiteX33" fmla="*/ 5322 w 10000"/>
              <a:gd name="connsiteY33" fmla="*/ 1539 h 10020"/>
              <a:gd name="connsiteX34" fmla="*/ 5845 w 10000"/>
              <a:gd name="connsiteY34" fmla="*/ 1567 h 10020"/>
              <a:gd name="connsiteX35" fmla="*/ 5869 w 10000"/>
              <a:gd name="connsiteY35" fmla="*/ 1653 h 10020"/>
              <a:gd name="connsiteX36" fmla="*/ 4172 w 10000"/>
              <a:gd name="connsiteY36" fmla="*/ 1711 h 10020"/>
              <a:gd name="connsiteX37" fmla="*/ 4172 w 10000"/>
              <a:gd name="connsiteY37" fmla="*/ 1711 h 10020"/>
              <a:gd name="connsiteX38" fmla="*/ 5915 w 10000"/>
              <a:gd name="connsiteY38" fmla="*/ 1782 h 10020"/>
              <a:gd name="connsiteX39" fmla="*/ 5933 w 10000"/>
              <a:gd name="connsiteY39" fmla="*/ 1839 h 10020"/>
              <a:gd name="connsiteX40" fmla="*/ 5206 w 10000"/>
              <a:gd name="connsiteY40" fmla="*/ 1868 h 10020"/>
              <a:gd name="connsiteX41" fmla="*/ 5206 w 10000"/>
              <a:gd name="connsiteY41" fmla="*/ 1868 h 10020"/>
              <a:gd name="connsiteX42" fmla="*/ 5950 w 10000"/>
              <a:gd name="connsiteY42" fmla="*/ 1897 h 10020"/>
              <a:gd name="connsiteX43" fmla="*/ 5973 w 10000"/>
              <a:gd name="connsiteY43" fmla="*/ 1968 h 10020"/>
              <a:gd name="connsiteX44" fmla="*/ 3986 w 10000"/>
              <a:gd name="connsiteY44" fmla="*/ 2040 h 10020"/>
              <a:gd name="connsiteX45" fmla="*/ 3986 w 10000"/>
              <a:gd name="connsiteY45" fmla="*/ 2040 h 10020"/>
              <a:gd name="connsiteX46" fmla="*/ 6014 w 10000"/>
              <a:gd name="connsiteY46" fmla="*/ 2112 h 10020"/>
              <a:gd name="connsiteX47" fmla="*/ 6031 w 10000"/>
              <a:gd name="connsiteY47" fmla="*/ 2169 h 10020"/>
              <a:gd name="connsiteX48" fmla="*/ 5084 w 10000"/>
              <a:gd name="connsiteY48" fmla="*/ 2198 h 10020"/>
              <a:gd name="connsiteX49" fmla="*/ 5084 w 10000"/>
              <a:gd name="connsiteY49" fmla="*/ 2198 h 10020"/>
              <a:gd name="connsiteX50" fmla="*/ 6049 w 10000"/>
              <a:gd name="connsiteY50" fmla="*/ 2241 h 10020"/>
              <a:gd name="connsiteX51" fmla="*/ 6060 w 10000"/>
              <a:gd name="connsiteY51" fmla="*/ 2284 h 10020"/>
              <a:gd name="connsiteX52" fmla="*/ 3800 w 10000"/>
              <a:gd name="connsiteY52" fmla="*/ 2370 h 10020"/>
              <a:gd name="connsiteX53" fmla="*/ 3800 w 10000"/>
              <a:gd name="connsiteY53" fmla="*/ 2370 h 10020"/>
              <a:gd name="connsiteX54" fmla="*/ 6107 w 10000"/>
              <a:gd name="connsiteY54" fmla="*/ 2456 h 10020"/>
              <a:gd name="connsiteX55" fmla="*/ 6119 w 10000"/>
              <a:gd name="connsiteY55" fmla="*/ 2484 h 10020"/>
              <a:gd name="connsiteX56" fmla="*/ 4968 w 10000"/>
              <a:gd name="connsiteY56" fmla="*/ 2527 h 10020"/>
              <a:gd name="connsiteX57" fmla="*/ 4962 w 10000"/>
              <a:gd name="connsiteY57" fmla="*/ 2527 h 10020"/>
              <a:gd name="connsiteX58" fmla="*/ 6136 w 10000"/>
              <a:gd name="connsiteY58" fmla="*/ 2584 h 10020"/>
              <a:gd name="connsiteX59" fmla="*/ 6148 w 10000"/>
              <a:gd name="connsiteY59" fmla="*/ 2613 h 10020"/>
              <a:gd name="connsiteX60" fmla="*/ 3614 w 10000"/>
              <a:gd name="connsiteY60" fmla="*/ 2699 h 10020"/>
              <a:gd name="connsiteX61" fmla="*/ 3614 w 10000"/>
              <a:gd name="connsiteY61" fmla="*/ 2699 h 10020"/>
              <a:gd name="connsiteX62" fmla="*/ 6194 w 10000"/>
              <a:gd name="connsiteY62" fmla="*/ 2799 h 10020"/>
              <a:gd name="connsiteX63" fmla="*/ 6194 w 10000"/>
              <a:gd name="connsiteY63" fmla="*/ 2814 h 10020"/>
              <a:gd name="connsiteX64" fmla="*/ 4846 w 10000"/>
              <a:gd name="connsiteY64" fmla="*/ 2857 h 10020"/>
              <a:gd name="connsiteX65" fmla="*/ 4846 w 10000"/>
              <a:gd name="connsiteY65" fmla="*/ 2857 h 10020"/>
              <a:gd name="connsiteX66" fmla="*/ 6217 w 10000"/>
              <a:gd name="connsiteY66" fmla="*/ 2914 h 10020"/>
              <a:gd name="connsiteX67" fmla="*/ 6223 w 10000"/>
              <a:gd name="connsiteY67" fmla="*/ 2928 h 10020"/>
              <a:gd name="connsiteX68" fmla="*/ 3428 w 10000"/>
              <a:gd name="connsiteY68" fmla="*/ 3029 h 10020"/>
              <a:gd name="connsiteX69" fmla="*/ 3428 w 10000"/>
              <a:gd name="connsiteY69" fmla="*/ 3029 h 10020"/>
              <a:gd name="connsiteX70" fmla="*/ 6223 w 10000"/>
              <a:gd name="connsiteY70" fmla="*/ 3129 h 10020"/>
              <a:gd name="connsiteX71" fmla="*/ 4730 w 10000"/>
              <a:gd name="connsiteY71" fmla="*/ 3186 h 10020"/>
              <a:gd name="connsiteX72" fmla="*/ 4724 w 10000"/>
              <a:gd name="connsiteY72" fmla="*/ 3186 h 10020"/>
              <a:gd name="connsiteX73" fmla="*/ 6229 w 10000"/>
              <a:gd name="connsiteY73" fmla="*/ 3243 h 10020"/>
              <a:gd name="connsiteX74" fmla="*/ 3248 w 10000"/>
              <a:gd name="connsiteY74" fmla="*/ 3358 h 10020"/>
              <a:gd name="connsiteX75" fmla="*/ 3242 w 10000"/>
              <a:gd name="connsiteY75" fmla="*/ 3358 h 10020"/>
              <a:gd name="connsiteX76" fmla="*/ 6072 w 10000"/>
              <a:gd name="connsiteY76" fmla="*/ 3473 h 10020"/>
              <a:gd name="connsiteX77" fmla="*/ 4608 w 10000"/>
              <a:gd name="connsiteY77" fmla="*/ 3516 h 10020"/>
              <a:gd name="connsiteX78" fmla="*/ 4608 w 10000"/>
              <a:gd name="connsiteY78" fmla="*/ 3530 h 10020"/>
              <a:gd name="connsiteX79" fmla="*/ 5904 w 10000"/>
              <a:gd name="connsiteY79" fmla="*/ 3573 h 10020"/>
              <a:gd name="connsiteX80" fmla="*/ 2708 w 10000"/>
              <a:gd name="connsiteY80" fmla="*/ 3688 h 10020"/>
              <a:gd name="connsiteX81" fmla="*/ 2708 w 10000"/>
              <a:gd name="connsiteY81" fmla="*/ 3688 h 10020"/>
              <a:gd name="connsiteX82" fmla="*/ 5311 w 10000"/>
              <a:gd name="connsiteY82" fmla="*/ 3788 h 10020"/>
              <a:gd name="connsiteX83" fmla="*/ 3963 w 10000"/>
              <a:gd name="connsiteY83" fmla="*/ 3831 h 10020"/>
              <a:gd name="connsiteX84" fmla="*/ 3963 w 10000"/>
              <a:gd name="connsiteY84" fmla="*/ 3845 h 10020"/>
              <a:gd name="connsiteX85" fmla="*/ 4951 w 10000"/>
              <a:gd name="connsiteY85" fmla="*/ 3874 h 10020"/>
              <a:gd name="connsiteX86" fmla="*/ 1238 w 10000"/>
              <a:gd name="connsiteY86" fmla="*/ 4017 h 10020"/>
              <a:gd name="connsiteX87" fmla="*/ 1232 w 10000"/>
              <a:gd name="connsiteY87" fmla="*/ 4017 h 10020"/>
              <a:gd name="connsiteX88" fmla="*/ 3359 w 10000"/>
              <a:gd name="connsiteY88" fmla="*/ 4103 h 10020"/>
              <a:gd name="connsiteX89" fmla="*/ 1848 w 10000"/>
              <a:gd name="connsiteY89" fmla="*/ 4160 h 10020"/>
              <a:gd name="connsiteX90" fmla="*/ 1848 w 10000"/>
              <a:gd name="connsiteY90" fmla="*/ 4160 h 10020"/>
              <a:gd name="connsiteX91" fmla="*/ 3318 w 10000"/>
              <a:gd name="connsiteY91" fmla="*/ 4232 h 10020"/>
              <a:gd name="connsiteX92" fmla="*/ 6 w 10000"/>
              <a:gd name="connsiteY92" fmla="*/ 4347 h 10020"/>
              <a:gd name="connsiteX93" fmla="*/ 0 w 10000"/>
              <a:gd name="connsiteY93" fmla="*/ 4347 h 10020"/>
              <a:gd name="connsiteX94" fmla="*/ 6 w 10000"/>
              <a:gd name="connsiteY94" fmla="*/ 4347 h 10020"/>
              <a:gd name="connsiteX95" fmla="*/ 3318 w 10000"/>
              <a:gd name="connsiteY95" fmla="*/ 4476 h 10020"/>
              <a:gd name="connsiteX96" fmla="*/ 1743 w 10000"/>
              <a:gd name="connsiteY96" fmla="*/ 4533 h 10020"/>
              <a:gd name="connsiteX97" fmla="*/ 1743 w 10000"/>
              <a:gd name="connsiteY97" fmla="*/ 4533 h 10020"/>
              <a:gd name="connsiteX98" fmla="*/ 3359 w 10000"/>
              <a:gd name="connsiteY98" fmla="*/ 4590 h 10020"/>
              <a:gd name="connsiteX99" fmla="*/ 1116 w 10000"/>
              <a:gd name="connsiteY99" fmla="*/ 4676 h 10020"/>
              <a:gd name="connsiteX100" fmla="*/ 1116 w 10000"/>
              <a:gd name="connsiteY100" fmla="*/ 4676 h 10020"/>
              <a:gd name="connsiteX101" fmla="*/ 4951 w 10000"/>
              <a:gd name="connsiteY101" fmla="*/ 4819 h 10020"/>
              <a:gd name="connsiteX102" fmla="*/ 3963 w 10000"/>
              <a:gd name="connsiteY102" fmla="*/ 4862 h 10020"/>
              <a:gd name="connsiteX103" fmla="*/ 3963 w 10000"/>
              <a:gd name="connsiteY103" fmla="*/ 4862 h 10020"/>
              <a:gd name="connsiteX104" fmla="*/ 5311 w 10000"/>
              <a:gd name="connsiteY104" fmla="*/ 4905 h 10020"/>
              <a:gd name="connsiteX105" fmla="*/ 2708 w 10000"/>
              <a:gd name="connsiteY105" fmla="*/ 5006 h 10020"/>
              <a:gd name="connsiteX106" fmla="*/ 2708 w 10000"/>
              <a:gd name="connsiteY106" fmla="*/ 5006 h 10020"/>
              <a:gd name="connsiteX107" fmla="*/ 5904 w 10000"/>
              <a:gd name="connsiteY107" fmla="*/ 5120 h 10020"/>
              <a:gd name="connsiteX108" fmla="*/ 4608 w 10000"/>
              <a:gd name="connsiteY108" fmla="*/ 5178 h 10020"/>
              <a:gd name="connsiteX109" fmla="*/ 4608 w 10000"/>
              <a:gd name="connsiteY109" fmla="*/ 5178 h 10020"/>
              <a:gd name="connsiteX110" fmla="*/ 6072 w 10000"/>
              <a:gd name="connsiteY110" fmla="*/ 5235 h 10020"/>
              <a:gd name="connsiteX111" fmla="*/ 3242 w 10000"/>
              <a:gd name="connsiteY111" fmla="*/ 5335 h 10020"/>
              <a:gd name="connsiteX112" fmla="*/ 3248 w 10000"/>
              <a:gd name="connsiteY112" fmla="*/ 5335 h 10020"/>
              <a:gd name="connsiteX113" fmla="*/ 6229 w 10000"/>
              <a:gd name="connsiteY113" fmla="*/ 5450 h 10020"/>
              <a:gd name="connsiteX114" fmla="*/ 4724 w 10000"/>
              <a:gd name="connsiteY114" fmla="*/ 5507 h 10020"/>
              <a:gd name="connsiteX115" fmla="*/ 4730 w 10000"/>
              <a:gd name="connsiteY115" fmla="*/ 5507 h 10020"/>
              <a:gd name="connsiteX116" fmla="*/ 6223 w 10000"/>
              <a:gd name="connsiteY116" fmla="*/ 5564 h 10020"/>
              <a:gd name="connsiteX117" fmla="*/ 3428 w 10000"/>
              <a:gd name="connsiteY117" fmla="*/ 5665 h 10020"/>
              <a:gd name="connsiteX118" fmla="*/ 3428 w 10000"/>
              <a:gd name="connsiteY118" fmla="*/ 5665 h 10020"/>
              <a:gd name="connsiteX119" fmla="*/ 6380 w 10000"/>
              <a:gd name="connsiteY119" fmla="*/ 5779 h 10020"/>
              <a:gd name="connsiteX120" fmla="*/ 4846 w 10000"/>
              <a:gd name="connsiteY120" fmla="*/ 5837 h 10020"/>
              <a:gd name="connsiteX121" fmla="*/ 4846 w 10000"/>
              <a:gd name="connsiteY121" fmla="*/ 5837 h 10020"/>
              <a:gd name="connsiteX122" fmla="*/ 6374 w 10000"/>
              <a:gd name="connsiteY122" fmla="*/ 5894 h 10020"/>
              <a:gd name="connsiteX123" fmla="*/ 3614 w 10000"/>
              <a:gd name="connsiteY123" fmla="*/ 5994 h 10020"/>
              <a:gd name="connsiteX124" fmla="*/ 3614 w 10000"/>
              <a:gd name="connsiteY124" fmla="*/ 5994 h 10020"/>
              <a:gd name="connsiteX125" fmla="*/ 6531 w 10000"/>
              <a:gd name="connsiteY125" fmla="*/ 6109 h 10020"/>
              <a:gd name="connsiteX126" fmla="*/ 4962 w 10000"/>
              <a:gd name="connsiteY126" fmla="*/ 6166 h 10020"/>
              <a:gd name="connsiteX127" fmla="*/ 4968 w 10000"/>
              <a:gd name="connsiteY127" fmla="*/ 6166 h 10020"/>
              <a:gd name="connsiteX128" fmla="*/ 6525 w 10000"/>
              <a:gd name="connsiteY128" fmla="*/ 6223 h 10020"/>
              <a:gd name="connsiteX129" fmla="*/ 3800 w 10000"/>
              <a:gd name="connsiteY129" fmla="*/ 6324 h 10020"/>
              <a:gd name="connsiteX130" fmla="*/ 3800 w 10000"/>
              <a:gd name="connsiteY130" fmla="*/ 6324 h 10020"/>
              <a:gd name="connsiteX131" fmla="*/ 6636 w 10000"/>
              <a:gd name="connsiteY131" fmla="*/ 6438 h 10020"/>
              <a:gd name="connsiteX132" fmla="*/ 6636 w 10000"/>
              <a:gd name="connsiteY132" fmla="*/ 6438 h 10020"/>
              <a:gd name="connsiteX133" fmla="*/ 5084 w 10000"/>
              <a:gd name="connsiteY133" fmla="*/ 6496 h 10020"/>
              <a:gd name="connsiteX134" fmla="*/ 5084 w 10000"/>
              <a:gd name="connsiteY134" fmla="*/ 6496 h 10020"/>
              <a:gd name="connsiteX135" fmla="*/ 6636 w 10000"/>
              <a:gd name="connsiteY135" fmla="*/ 6553 h 10020"/>
              <a:gd name="connsiteX136" fmla="*/ 6636 w 10000"/>
              <a:gd name="connsiteY136" fmla="*/ 6553 h 10020"/>
              <a:gd name="connsiteX137" fmla="*/ 3986 w 10000"/>
              <a:gd name="connsiteY137" fmla="*/ 6653 h 10020"/>
              <a:gd name="connsiteX138" fmla="*/ 3986 w 10000"/>
              <a:gd name="connsiteY138" fmla="*/ 6653 h 10020"/>
              <a:gd name="connsiteX139" fmla="*/ 6641 w 10000"/>
              <a:gd name="connsiteY139" fmla="*/ 6754 h 10020"/>
              <a:gd name="connsiteX140" fmla="*/ 6641 w 10000"/>
              <a:gd name="connsiteY140" fmla="*/ 6768 h 10020"/>
              <a:gd name="connsiteX141" fmla="*/ 5206 w 10000"/>
              <a:gd name="connsiteY141" fmla="*/ 6825 h 10020"/>
              <a:gd name="connsiteX142" fmla="*/ 5206 w 10000"/>
              <a:gd name="connsiteY142" fmla="*/ 6825 h 10020"/>
              <a:gd name="connsiteX143" fmla="*/ 6641 w 10000"/>
              <a:gd name="connsiteY143" fmla="*/ 6882 h 10020"/>
              <a:gd name="connsiteX144" fmla="*/ 6641 w 10000"/>
              <a:gd name="connsiteY144" fmla="*/ 6897 h 10020"/>
              <a:gd name="connsiteX145" fmla="*/ 4172 w 10000"/>
              <a:gd name="connsiteY145" fmla="*/ 6983 h 10020"/>
              <a:gd name="connsiteX146" fmla="*/ 4172 w 10000"/>
              <a:gd name="connsiteY146" fmla="*/ 6983 h 10020"/>
              <a:gd name="connsiteX147" fmla="*/ 6641 w 10000"/>
              <a:gd name="connsiteY147" fmla="*/ 7083 h 10020"/>
              <a:gd name="connsiteX148" fmla="*/ 6641 w 10000"/>
              <a:gd name="connsiteY148" fmla="*/ 7097 h 10020"/>
              <a:gd name="connsiteX149" fmla="*/ 5322 w 10000"/>
              <a:gd name="connsiteY149" fmla="*/ 7155 h 10020"/>
              <a:gd name="connsiteX150" fmla="*/ 5322 w 10000"/>
              <a:gd name="connsiteY150" fmla="*/ 7155 h 10020"/>
              <a:gd name="connsiteX151" fmla="*/ 6641 w 10000"/>
              <a:gd name="connsiteY151" fmla="*/ 7198 h 10020"/>
              <a:gd name="connsiteX152" fmla="*/ 6641 w 10000"/>
              <a:gd name="connsiteY152" fmla="*/ 7226 h 10020"/>
              <a:gd name="connsiteX153" fmla="*/ 4352 w 10000"/>
              <a:gd name="connsiteY153" fmla="*/ 7312 h 10020"/>
              <a:gd name="connsiteX154" fmla="*/ 4358 w 10000"/>
              <a:gd name="connsiteY154" fmla="*/ 7312 h 10020"/>
              <a:gd name="connsiteX155" fmla="*/ 6636 w 10000"/>
              <a:gd name="connsiteY155" fmla="*/ 7398 h 10020"/>
              <a:gd name="connsiteX156" fmla="*/ 6636 w 10000"/>
              <a:gd name="connsiteY156" fmla="*/ 7441 h 10020"/>
              <a:gd name="connsiteX157" fmla="*/ 5445 w 10000"/>
              <a:gd name="connsiteY157" fmla="*/ 7484 h 10020"/>
              <a:gd name="connsiteX158" fmla="*/ 5445 w 10000"/>
              <a:gd name="connsiteY158" fmla="*/ 7484 h 10020"/>
              <a:gd name="connsiteX159" fmla="*/ 6636 w 10000"/>
              <a:gd name="connsiteY159" fmla="*/ 7527 h 10020"/>
              <a:gd name="connsiteX160" fmla="*/ 6636 w 10000"/>
              <a:gd name="connsiteY160" fmla="*/ 7570 h 10020"/>
              <a:gd name="connsiteX161" fmla="*/ 4538 w 10000"/>
              <a:gd name="connsiteY161" fmla="*/ 7642 h 10020"/>
              <a:gd name="connsiteX162" fmla="*/ 4544 w 10000"/>
              <a:gd name="connsiteY162" fmla="*/ 7642 h 10020"/>
              <a:gd name="connsiteX163" fmla="*/ 6630 w 10000"/>
              <a:gd name="connsiteY163" fmla="*/ 7728 h 10020"/>
              <a:gd name="connsiteX164" fmla="*/ 6630 w 10000"/>
              <a:gd name="connsiteY164" fmla="*/ 7771 h 10020"/>
              <a:gd name="connsiteX165" fmla="*/ 5561 w 10000"/>
              <a:gd name="connsiteY165" fmla="*/ 7814 h 10020"/>
              <a:gd name="connsiteX166" fmla="*/ 5561 w 10000"/>
              <a:gd name="connsiteY166" fmla="*/ 7814 h 10020"/>
              <a:gd name="connsiteX167" fmla="*/ 6624 w 10000"/>
              <a:gd name="connsiteY167" fmla="*/ 7857 h 10020"/>
              <a:gd name="connsiteX168" fmla="*/ 6624 w 10000"/>
              <a:gd name="connsiteY168" fmla="*/ 7900 h 10020"/>
              <a:gd name="connsiteX169" fmla="*/ 4724 w 10000"/>
              <a:gd name="connsiteY169" fmla="*/ 7971 h 10020"/>
              <a:gd name="connsiteX170" fmla="*/ 4724 w 10000"/>
              <a:gd name="connsiteY170" fmla="*/ 7971 h 10020"/>
              <a:gd name="connsiteX171" fmla="*/ 6612 w 10000"/>
              <a:gd name="connsiteY171" fmla="*/ 8043 h 10020"/>
              <a:gd name="connsiteX172" fmla="*/ 6612 w 10000"/>
              <a:gd name="connsiteY172" fmla="*/ 8115 h 10020"/>
              <a:gd name="connsiteX173" fmla="*/ 5683 w 10000"/>
              <a:gd name="connsiteY173" fmla="*/ 8143 h 10020"/>
              <a:gd name="connsiteX174" fmla="*/ 5683 w 10000"/>
              <a:gd name="connsiteY174" fmla="*/ 8143 h 10020"/>
              <a:gd name="connsiteX175" fmla="*/ 6607 w 10000"/>
              <a:gd name="connsiteY175" fmla="*/ 8186 h 10020"/>
              <a:gd name="connsiteX176" fmla="*/ 6607 w 10000"/>
              <a:gd name="connsiteY176" fmla="*/ 8243 h 10020"/>
              <a:gd name="connsiteX177" fmla="*/ 4910 w 10000"/>
              <a:gd name="connsiteY177" fmla="*/ 8301 h 10020"/>
              <a:gd name="connsiteX178" fmla="*/ 4910 w 10000"/>
              <a:gd name="connsiteY178" fmla="*/ 8301 h 10020"/>
              <a:gd name="connsiteX179" fmla="*/ 6595 w 10000"/>
              <a:gd name="connsiteY179" fmla="*/ 8372 h 10020"/>
              <a:gd name="connsiteX180" fmla="*/ 6589 w 10000"/>
              <a:gd name="connsiteY180" fmla="*/ 8444 h 10020"/>
              <a:gd name="connsiteX181" fmla="*/ 5799 w 10000"/>
              <a:gd name="connsiteY181" fmla="*/ 8473 h 10020"/>
              <a:gd name="connsiteX182" fmla="*/ 5799 w 10000"/>
              <a:gd name="connsiteY182" fmla="*/ 8473 h 10020"/>
              <a:gd name="connsiteX183" fmla="*/ 6589 w 10000"/>
              <a:gd name="connsiteY183" fmla="*/ 8501 h 10020"/>
              <a:gd name="connsiteX184" fmla="*/ 6583 w 10000"/>
              <a:gd name="connsiteY184" fmla="*/ 8573 h 10020"/>
              <a:gd name="connsiteX185" fmla="*/ 5096 w 10000"/>
              <a:gd name="connsiteY185" fmla="*/ 8630 h 10020"/>
              <a:gd name="connsiteX186" fmla="*/ 5096 w 10000"/>
              <a:gd name="connsiteY186" fmla="*/ 8630 h 10020"/>
              <a:gd name="connsiteX187" fmla="*/ 6572 w 10000"/>
              <a:gd name="connsiteY187" fmla="*/ 8688 h 10020"/>
              <a:gd name="connsiteX188" fmla="*/ 6566 w 10000"/>
              <a:gd name="connsiteY188" fmla="*/ 8774 h 10020"/>
              <a:gd name="connsiteX189" fmla="*/ 5921 w 10000"/>
              <a:gd name="connsiteY189" fmla="*/ 8802 h 10020"/>
              <a:gd name="connsiteX190" fmla="*/ 5921 w 10000"/>
              <a:gd name="connsiteY190" fmla="*/ 8802 h 10020"/>
              <a:gd name="connsiteX191" fmla="*/ 6560 w 10000"/>
              <a:gd name="connsiteY191" fmla="*/ 8831 h 10020"/>
              <a:gd name="connsiteX192" fmla="*/ 6554 w 10000"/>
              <a:gd name="connsiteY192" fmla="*/ 8917 h 10020"/>
              <a:gd name="connsiteX193" fmla="*/ 5282 w 10000"/>
              <a:gd name="connsiteY193" fmla="*/ 8960 h 10020"/>
              <a:gd name="connsiteX194" fmla="*/ 5282 w 10000"/>
              <a:gd name="connsiteY194" fmla="*/ 8960 h 10020"/>
              <a:gd name="connsiteX195" fmla="*/ 6543 w 10000"/>
              <a:gd name="connsiteY195" fmla="*/ 9017 h 10020"/>
              <a:gd name="connsiteX196" fmla="*/ 6531 w 10000"/>
              <a:gd name="connsiteY196" fmla="*/ 9117 h 10020"/>
              <a:gd name="connsiteX197" fmla="*/ 6037 w 10000"/>
              <a:gd name="connsiteY197" fmla="*/ 9132 h 10020"/>
              <a:gd name="connsiteX198" fmla="*/ 6037 w 10000"/>
              <a:gd name="connsiteY198" fmla="*/ 9132 h 10020"/>
              <a:gd name="connsiteX199" fmla="*/ 6525 w 10000"/>
              <a:gd name="connsiteY199" fmla="*/ 9146 h 10020"/>
              <a:gd name="connsiteX200" fmla="*/ 6514 w 10000"/>
              <a:gd name="connsiteY200" fmla="*/ 9261 h 10020"/>
              <a:gd name="connsiteX201" fmla="*/ 5468 w 10000"/>
              <a:gd name="connsiteY201" fmla="*/ 9289 h 10020"/>
              <a:gd name="connsiteX202" fmla="*/ 5468 w 10000"/>
              <a:gd name="connsiteY202" fmla="*/ 9304 h 10020"/>
              <a:gd name="connsiteX203" fmla="*/ 6758 w 10000"/>
              <a:gd name="connsiteY203" fmla="*/ 9347 h 10020"/>
              <a:gd name="connsiteX204" fmla="*/ 6752 w 10000"/>
              <a:gd name="connsiteY204" fmla="*/ 9433 h 10020"/>
              <a:gd name="connsiteX205" fmla="*/ 6159 w 10000"/>
              <a:gd name="connsiteY205" fmla="*/ 9461 h 10020"/>
              <a:gd name="connsiteX206" fmla="*/ 6159 w 10000"/>
              <a:gd name="connsiteY206" fmla="*/ 9461 h 10020"/>
              <a:gd name="connsiteX207" fmla="*/ 6752 w 10000"/>
              <a:gd name="connsiteY207" fmla="*/ 9490 h 10020"/>
              <a:gd name="connsiteX208" fmla="*/ 6746 w 10000"/>
              <a:gd name="connsiteY208" fmla="*/ 9590 h 10020"/>
              <a:gd name="connsiteX209" fmla="*/ 5654 w 10000"/>
              <a:gd name="connsiteY209" fmla="*/ 9619 h 10020"/>
              <a:gd name="connsiteX210" fmla="*/ 5654 w 10000"/>
              <a:gd name="connsiteY210" fmla="*/ 9633 h 10020"/>
              <a:gd name="connsiteX211" fmla="*/ 6746 w 10000"/>
              <a:gd name="connsiteY211" fmla="*/ 9662 h 10020"/>
              <a:gd name="connsiteX212" fmla="*/ 6746 w 10000"/>
              <a:gd name="connsiteY212" fmla="*/ 9776 h 10020"/>
              <a:gd name="connsiteX213" fmla="*/ 6275 w 10000"/>
              <a:gd name="connsiteY213" fmla="*/ 9791 h 10020"/>
              <a:gd name="connsiteX214" fmla="*/ 6275 w 10000"/>
              <a:gd name="connsiteY214" fmla="*/ 9791 h 10020"/>
              <a:gd name="connsiteX215" fmla="*/ 6746 w 10000"/>
              <a:gd name="connsiteY215" fmla="*/ 9805 h 10020"/>
              <a:gd name="connsiteX216" fmla="*/ 6740 w 10000"/>
              <a:gd name="connsiteY216" fmla="*/ 9920 h 10020"/>
              <a:gd name="connsiteX217" fmla="*/ 5840 w 10000"/>
              <a:gd name="connsiteY217" fmla="*/ 9948 h 10020"/>
              <a:gd name="connsiteX218" fmla="*/ 5840 w 10000"/>
              <a:gd name="connsiteY218" fmla="*/ 9963 h 10020"/>
              <a:gd name="connsiteX219" fmla="*/ 6927 w 10000"/>
              <a:gd name="connsiteY219" fmla="*/ 9974 h 10020"/>
              <a:gd name="connsiteX220" fmla="*/ 7234 w 10000"/>
              <a:gd name="connsiteY220" fmla="*/ 10020 h 10020"/>
              <a:gd name="connsiteX221" fmla="*/ 10000 w 10000"/>
              <a:gd name="connsiteY221" fmla="*/ 10020 h 10020"/>
              <a:gd name="connsiteX222" fmla="*/ 10000 w 10000"/>
              <a:gd name="connsiteY222" fmla="*/ 20 h 10020"/>
              <a:gd name="connsiteX0" fmla="*/ 10000 w 10000"/>
              <a:gd name="connsiteY0" fmla="*/ 20 h 10020"/>
              <a:gd name="connsiteX1" fmla="*/ 6612 w 10000"/>
              <a:gd name="connsiteY1" fmla="*/ 20 h 10020"/>
              <a:gd name="connsiteX2" fmla="*/ 6498 w 10000"/>
              <a:gd name="connsiteY2" fmla="*/ 0 h 10020"/>
              <a:gd name="connsiteX3" fmla="*/ 5793 w 10000"/>
              <a:gd name="connsiteY3" fmla="*/ 20 h 10020"/>
              <a:gd name="connsiteX4" fmla="*/ 5096 w 10000"/>
              <a:gd name="connsiteY4" fmla="*/ 63 h 10020"/>
              <a:gd name="connsiteX5" fmla="*/ 5096 w 10000"/>
              <a:gd name="connsiteY5" fmla="*/ 63 h 10020"/>
              <a:gd name="connsiteX6" fmla="*/ 5189 w 10000"/>
              <a:gd name="connsiteY6" fmla="*/ 63 h 10020"/>
              <a:gd name="connsiteX7" fmla="*/ 5352 w 10000"/>
              <a:gd name="connsiteY7" fmla="*/ 378 h 10020"/>
              <a:gd name="connsiteX8" fmla="*/ 4910 w 10000"/>
              <a:gd name="connsiteY8" fmla="*/ 392 h 10020"/>
              <a:gd name="connsiteX9" fmla="*/ 4910 w 10000"/>
              <a:gd name="connsiteY9" fmla="*/ 392 h 10020"/>
              <a:gd name="connsiteX10" fmla="*/ 5369 w 10000"/>
              <a:gd name="connsiteY10" fmla="*/ 407 h 10020"/>
              <a:gd name="connsiteX11" fmla="*/ 5503 w 10000"/>
              <a:gd name="connsiteY11" fmla="*/ 693 h 10020"/>
              <a:gd name="connsiteX12" fmla="*/ 4724 w 10000"/>
              <a:gd name="connsiteY12" fmla="*/ 722 h 10020"/>
              <a:gd name="connsiteX13" fmla="*/ 4724 w 10000"/>
              <a:gd name="connsiteY13" fmla="*/ 722 h 10020"/>
              <a:gd name="connsiteX14" fmla="*/ 5532 w 10000"/>
              <a:gd name="connsiteY14" fmla="*/ 751 h 10020"/>
              <a:gd name="connsiteX15" fmla="*/ 5584 w 10000"/>
              <a:gd name="connsiteY15" fmla="*/ 880 h 10020"/>
              <a:gd name="connsiteX16" fmla="*/ 5561 w 10000"/>
              <a:gd name="connsiteY16" fmla="*/ 880 h 10020"/>
              <a:gd name="connsiteX17" fmla="*/ 5561 w 10000"/>
              <a:gd name="connsiteY17" fmla="*/ 880 h 10020"/>
              <a:gd name="connsiteX18" fmla="*/ 5590 w 10000"/>
              <a:gd name="connsiteY18" fmla="*/ 880 h 10020"/>
              <a:gd name="connsiteX19" fmla="*/ 5636 w 10000"/>
              <a:gd name="connsiteY19" fmla="*/ 1009 h 10020"/>
              <a:gd name="connsiteX20" fmla="*/ 4544 w 10000"/>
              <a:gd name="connsiteY20" fmla="*/ 1052 h 10020"/>
              <a:gd name="connsiteX21" fmla="*/ 4538 w 10000"/>
              <a:gd name="connsiteY21" fmla="*/ 1052 h 10020"/>
              <a:gd name="connsiteX22" fmla="*/ 5671 w 10000"/>
              <a:gd name="connsiteY22" fmla="*/ 1094 h 10020"/>
              <a:gd name="connsiteX23" fmla="*/ 5712 w 10000"/>
              <a:gd name="connsiteY23" fmla="*/ 1209 h 10020"/>
              <a:gd name="connsiteX24" fmla="*/ 5445 w 10000"/>
              <a:gd name="connsiteY24" fmla="*/ 1209 h 10020"/>
              <a:gd name="connsiteX25" fmla="*/ 5445 w 10000"/>
              <a:gd name="connsiteY25" fmla="*/ 1209 h 10020"/>
              <a:gd name="connsiteX26" fmla="*/ 5723 w 10000"/>
              <a:gd name="connsiteY26" fmla="*/ 1223 h 10020"/>
              <a:gd name="connsiteX27" fmla="*/ 5758 w 10000"/>
              <a:gd name="connsiteY27" fmla="*/ 1324 h 10020"/>
              <a:gd name="connsiteX28" fmla="*/ 4358 w 10000"/>
              <a:gd name="connsiteY28" fmla="*/ 1381 h 10020"/>
              <a:gd name="connsiteX29" fmla="*/ 4352 w 10000"/>
              <a:gd name="connsiteY29" fmla="*/ 1381 h 10020"/>
              <a:gd name="connsiteX30" fmla="*/ 5799 w 10000"/>
              <a:gd name="connsiteY30" fmla="*/ 1438 h 10020"/>
              <a:gd name="connsiteX31" fmla="*/ 5828 w 10000"/>
              <a:gd name="connsiteY31" fmla="*/ 1524 h 10020"/>
              <a:gd name="connsiteX32" fmla="*/ 5322 w 10000"/>
              <a:gd name="connsiteY32" fmla="*/ 1539 h 10020"/>
              <a:gd name="connsiteX33" fmla="*/ 5322 w 10000"/>
              <a:gd name="connsiteY33" fmla="*/ 1539 h 10020"/>
              <a:gd name="connsiteX34" fmla="*/ 5845 w 10000"/>
              <a:gd name="connsiteY34" fmla="*/ 1567 h 10020"/>
              <a:gd name="connsiteX35" fmla="*/ 5869 w 10000"/>
              <a:gd name="connsiteY35" fmla="*/ 1653 h 10020"/>
              <a:gd name="connsiteX36" fmla="*/ 4172 w 10000"/>
              <a:gd name="connsiteY36" fmla="*/ 1711 h 10020"/>
              <a:gd name="connsiteX37" fmla="*/ 4172 w 10000"/>
              <a:gd name="connsiteY37" fmla="*/ 1711 h 10020"/>
              <a:gd name="connsiteX38" fmla="*/ 5915 w 10000"/>
              <a:gd name="connsiteY38" fmla="*/ 1782 h 10020"/>
              <a:gd name="connsiteX39" fmla="*/ 5933 w 10000"/>
              <a:gd name="connsiteY39" fmla="*/ 1839 h 10020"/>
              <a:gd name="connsiteX40" fmla="*/ 5206 w 10000"/>
              <a:gd name="connsiteY40" fmla="*/ 1868 h 10020"/>
              <a:gd name="connsiteX41" fmla="*/ 5206 w 10000"/>
              <a:gd name="connsiteY41" fmla="*/ 1868 h 10020"/>
              <a:gd name="connsiteX42" fmla="*/ 5950 w 10000"/>
              <a:gd name="connsiteY42" fmla="*/ 1897 h 10020"/>
              <a:gd name="connsiteX43" fmla="*/ 5973 w 10000"/>
              <a:gd name="connsiteY43" fmla="*/ 1968 h 10020"/>
              <a:gd name="connsiteX44" fmla="*/ 3986 w 10000"/>
              <a:gd name="connsiteY44" fmla="*/ 2040 h 10020"/>
              <a:gd name="connsiteX45" fmla="*/ 3986 w 10000"/>
              <a:gd name="connsiteY45" fmla="*/ 2040 h 10020"/>
              <a:gd name="connsiteX46" fmla="*/ 6014 w 10000"/>
              <a:gd name="connsiteY46" fmla="*/ 2112 h 10020"/>
              <a:gd name="connsiteX47" fmla="*/ 6031 w 10000"/>
              <a:gd name="connsiteY47" fmla="*/ 2169 h 10020"/>
              <a:gd name="connsiteX48" fmla="*/ 5084 w 10000"/>
              <a:gd name="connsiteY48" fmla="*/ 2198 h 10020"/>
              <a:gd name="connsiteX49" fmla="*/ 5084 w 10000"/>
              <a:gd name="connsiteY49" fmla="*/ 2198 h 10020"/>
              <a:gd name="connsiteX50" fmla="*/ 6049 w 10000"/>
              <a:gd name="connsiteY50" fmla="*/ 2241 h 10020"/>
              <a:gd name="connsiteX51" fmla="*/ 6060 w 10000"/>
              <a:gd name="connsiteY51" fmla="*/ 2284 h 10020"/>
              <a:gd name="connsiteX52" fmla="*/ 3800 w 10000"/>
              <a:gd name="connsiteY52" fmla="*/ 2370 h 10020"/>
              <a:gd name="connsiteX53" fmla="*/ 3800 w 10000"/>
              <a:gd name="connsiteY53" fmla="*/ 2370 h 10020"/>
              <a:gd name="connsiteX54" fmla="*/ 6107 w 10000"/>
              <a:gd name="connsiteY54" fmla="*/ 2456 h 10020"/>
              <a:gd name="connsiteX55" fmla="*/ 6119 w 10000"/>
              <a:gd name="connsiteY55" fmla="*/ 2484 h 10020"/>
              <a:gd name="connsiteX56" fmla="*/ 4968 w 10000"/>
              <a:gd name="connsiteY56" fmla="*/ 2527 h 10020"/>
              <a:gd name="connsiteX57" fmla="*/ 4962 w 10000"/>
              <a:gd name="connsiteY57" fmla="*/ 2527 h 10020"/>
              <a:gd name="connsiteX58" fmla="*/ 6136 w 10000"/>
              <a:gd name="connsiteY58" fmla="*/ 2584 h 10020"/>
              <a:gd name="connsiteX59" fmla="*/ 6148 w 10000"/>
              <a:gd name="connsiteY59" fmla="*/ 2613 h 10020"/>
              <a:gd name="connsiteX60" fmla="*/ 3614 w 10000"/>
              <a:gd name="connsiteY60" fmla="*/ 2699 h 10020"/>
              <a:gd name="connsiteX61" fmla="*/ 3614 w 10000"/>
              <a:gd name="connsiteY61" fmla="*/ 2699 h 10020"/>
              <a:gd name="connsiteX62" fmla="*/ 6194 w 10000"/>
              <a:gd name="connsiteY62" fmla="*/ 2799 h 10020"/>
              <a:gd name="connsiteX63" fmla="*/ 6194 w 10000"/>
              <a:gd name="connsiteY63" fmla="*/ 2814 h 10020"/>
              <a:gd name="connsiteX64" fmla="*/ 4846 w 10000"/>
              <a:gd name="connsiteY64" fmla="*/ 2857 h 10020"/>
              <a:gd name="connsiteX65" fmla="*/ 4846 w 10000"/>
              <a:gd name="connsiteY65" fmla="*/ 2857 h 10020"/>
              <a:gd name="connsiteX66" fmla="*/ 6217 w 10000"/>
              <a:gd name="connsiteY66" fmla="*/ 2914 h 10020"/>
              <a:gd name="connsiteX67" fmla="*/ 6223 w 10000"/>
              <a:gd name="connsiteY67" fmla="*/ 2928 h 10020"/>
              <a:gd name="connsiteX68" fmla="*/ 3428 w 10000"/>
              <a:gd name="connsiteY68" fmla="*/ 3029 h 10020"/>
              <a:gd name="connsiteX69" fmla="*/ 3428 w 10000"/>
              <a:gd name="connsiteY69" fmla="*/ 3029 h 10020"/>
              <a:gd name="connsiteX70" fmla="*/ 6223 w 10000"/>
              <a:gd name="connsiteY70" fmla="*/ 3129 h 10020"/>
              <a:gd name="connsiteX71" fmla="*/ 4730 w 10000"/>
              <a:gd name="connsiteY71" fmla="*/ 3186 h 10020"/>
              <a:gd name="connsiteX72" fmla="*/ 4724 w 10000"/>
              <a:gd name="connsiteY72" fmla="*/ 3186 h 10020"/>
              <a:gd name="connsiteX73" fmla="*/ 6229 w 10000"/>
              <a:gd name="connsiteY73" fmla="*/ 3243 h 10020"/>
              <a:gd name="connsiteX74" fmla="*/ 3248 w 10000"/>
              <a:gd name="connsiteY74" fmla="*/ 3358 h 10020"/>
              <a:gd name="connsiteX75" fmla="*/ 3242 w 10000"/>
              <a:gd name="connsiteY75" fmla="*/ 3358 h 10020"/>
              <a:gd name="connsiteX76" fmla="*/ 6072 w 10000"/>
              <a:gd name="connsiteY76" fmla="*/ 3473 h 10020"/>
              <a:gd name="connsiteX77" fmla="*/ 4608 w 10000"/>
              <a:gd name="connsiteY77" fmla="*/ 3516 h 10020"/>
              <a:gd name="connsiteX78" fmla="*/ 4608 w 10000"/>
              <a:gd name="connsiteY78" fmla="*/ 3530 h 10020"/>
              <a:gd name="connsiteX79" fmla="*/ 5904 w 10000"/>
              <a:gd name="connsiteY79" fmla="*/ 3573 h 10020"/>
              <a:gd name="connsiteX80" fmla="*/ 2708 w 10000"/>
              <a:gd name="connsiteY80" fmla="*/ 3688 h 10020"/>
              <a:gd name="connsiteX81" fmla="*/ 2708 w 10000"/>
              <a:gd name="connsiteY81" fmla="*/ 3688 h 10020"/>
              <a:gd name="connsiteX82" fmla="*/ 5311 w 10000"/>
              <a:gd name="connsiteY82" fmla="*/ 3788 h 10020"/>
              <a:gd name="connsiteX83" fmla="*/ 3963 w 10000"/>
              <a:gd name="connsiteY83" fmla="*/ 3831 h 10020"/>
              <a:gd name="connsiteX84" fmla="*/ 3963 w 10000"/>
              <a:gd name="connsiteY84" fmla="*/ 3845 h 10020"/>
              <a:gd name="connsiteX85" fmla="*/ 4951 w 10000"/>
              <a:gd name="connsiteY85" fmla="*/ 3874 h 10020"/>
              <a:gd name="connsiteX86" fmla="*/ 1238 w 10000"/>
              <a:gd name="connsiteY86" fmla="*/ 4017 h 10020"/>
              <a:gd name="connsiteX87" fmla="*/ 1232 w 10000"/>
              <a:gd name="connsiteY87" fmla="*/ 4017 h 10020"/>
              <a:gd name="connsiteX88" fmla="*/ 3359 w 10000"/>
              <a:gd name="connsiteY88" fmla="*/ 4103 h 10020"/>
              <a:gd name="connsiteX89" fmla="*/ 1848 w 10000"/>
              <a:gd name="connsiteY89" fmla="*/ 4160 h 10020"/>
              <a:gd name="connsiteX90" fmla="*/ 1848 w 10000"/>
              <a:gd name="connsiteY90" fmla="*/ 4160 h 10020"/>
              <a:gd name="connsiteX91" fmla="*/ 3318 w 10000"/>
              <a:gd name="connsiteY91" fmla="*/ 4232 h 10020"/>
              <a:gd name="connsiteX92" fmla="*/ 6 w 10000"/>
              <a:gd name="connsiteY92" fmla="*/ 4347 h 10020"/>
              <a:gd name="connsiteX93" fmla="*/ 0 w 10000"/>
              <a:gd name="connsiteY93" fmla="*/ 4347 h 10020"/>
              <a:gd name="connsiteX94" fmla="*/ 6 w 10000"/>
              <a:gd name="connsiteY94" fmla="*/ 4347 h 10020"/>
              <a:gd name="connsiteX95" fmla="*/ 3318 w 10000"/>
              <a:gd name="connsiteY95" fmla="*/ 4476 h 10020"/>
              <a:gd name="connsiteX96" fmla="*/ 1743 w 10000"/>
              <a:gd name="connsiteY96" fmla="*/ 4533 h 10020"/>
              <a:gd name="connsiteX97" fmla="*/ 1743 w 10000"/>
              <a:gd name="connsiteY97" fmla="*/ 4533 h 10020"/>
              <a:gd name="connsiteX98" fmla="*/ 3359 w 10000"/>
              <a:gd name="connsiteY98" fmla="*/ 4590 h 10020"/>
              <a:gd name="connsiteX99" fmla="*/ 1116 w 10000"/>
              <a:gd name="connsiteY99" fmla="*/ 4676 h 10020"/>
              <a:gd name="connsiteX100" fmla="*/ 1116 w 10000"/>
              <a:gd name="connsiteY100" fmla="*/ 4676 h 10020"/>
              <a:gd name="connsiteX101" fmla="*/ 4951 w 10000"/>
              <a:gd name="connsiteY101" fmla="*/ 4819 h 10020"/>
              <a:gd name="connsiteX102" fmla="*/ 3963 w 10000"/>
              <a:gd name="connsiteY102" fmla="*/ 4862 h 10020"/>
              <a:gd name="connsiteX103" fmla="*/ 3963 w 10000"/>
              <a:gd name="connsiteY103" fmla="*/ 4862 h 10020"/>
              <a:gd name="connsiteX104" fmla="*/ 5311 w 10000"/>
              <a:gd name="connsiteY104" fmla="*/ 4905 h 10020"/>
              <a:gd name="connsiteX105" fmla="*/ 2708 w 10000"/>
              <a:gd name="connsiteY105" fmla="*/ 5006 h 10020"/>
              <a:gd name="connsiteX106" fmla="*/ 2708 w 10000"/>
              <a:gd name="connsiteY106" fmla="*/ 5006 h 10020"/>
              <a:gd name="connsiteX107" fmla="*/ 5904 w 10000"/>
              <a:gd name="connsiteY107" fmla="*/ 5120 h 10020"/>
              <a:gd name="connsiteX108" fmla="*/ 4608 w 10000"/>
              <a:gd name="connsiteY108" fmla="*/ 5178 h 10020"/>
              <a:gd name="connsiteX109" fmla="*/ 4608 w 10000"/>
              <a:gd name="connsiteY109" fmla="*/ 5178 h 10020"/>
              <a:gd name="connsiteX110" fmla="*/ 6072 w 10000"/>
              <a:gd name="connsiteY110" fmla="*/ 5235 h 10020"/>
              <a:gd name="connsiteX111" fmla="*/ 3242 w 10000"/>
              <a:gd name="connsiteY111" fmla="*/ 5335 h 10020"/>
              <a:gd name="connsiteX112" fmla="*/ 3248 w 10000"/>
              <a:gd name="connsiteY112" fmla="*/ 5335 h 10020"/>
              <a:gd name="connsiteX113" fmla="*/ 6229 w 10000"/>
              <a:gd name="connsiteY113" fmla="*/ 5450 h 10020"/>
              <a:gd name="connsiteX114" fmla="*/ 4724 w 10000"/>
              <a:gd name="connsiteY114" fmla="*/ 5507 h 10020"/>
              <a:gd name="connsiteX115" fmla="*/ 4730 w 10000"/>
              <a:gd name="connsiteY115" fmla="*/ 5507 h 10020"/>
              <a:gd name="connsiteX116" fmla="*/ 6223 w 10000"/>
              <a:gd name="connsiteY116" fmla="*/ 5564 h 10020"/>
              <a:gd name="connsiteX117" fmla="*/ 3428 w 10000"/>
              <a:gd name="connsiteY117" fmla="*/ 5665 h 10020"/>
              <a:gd name="connsiteX118" fmla="*/ 3428 w 10000"/>
              <a:gd name="connsiteY118" fmla="*/ 5665 h 10020"/>
              <a:gd name="connsiteX119" fmla="*/ 6380 w 10000"/>
              <a:gd name="connsiteY119" fmla="*/ 5779 h 10020"/>
              <a:gd name="connsiteX120" fmla="*/ 4846 w 10000"/>
              <a:gd name="connsiteY120" fmla="*/ 5837 h 10020"/>
              <a:gd name="connsiteX121" fmla="*/ 4846 w 10000"/>
              <a:gd name="connsiteY121" fmla="*/ 5837 h 10020"/>
              <a:gd name="connsiteX122" fmla="*/ 6374 w 10000"/>
              <a:gd name="connsiteY122" fmla="*/ 5894 h 10020"/>
              <a:gd name="connsiteX123" fmla="*/ 3614 w 10000"/>
              <a:gd name="connsiteY123" fmla="*/ 5994 h 10020"/>
              <a:gd name="connsiteX124" fmla="*/ 3614 w 10000"/>
              <a:gd name="connsiteY124" fmla="*/ 5994 h 10020"/>
              <a:gd name="connsiteX125" fmla="*/ 6531 w 10000"/>
              <a:gd name="connsiteY125" fmla="*/ 6109 h 10020"/>
              <a:gd name="connsiteX126" fmla="*/ 4962 w 10000"/>
              <a:gd name="connsiteY126" fmla="*/ 6166 h 10020"/>
              <a:gd name="connsiteX127" fmla="*/ 4968 w 10000"/>
              <a:gd name="connsiteY127" fmla="*/ 6166 h 10020"/>
              <a:gd name="connsiteX128" fmla="*/ 6525 w 10000"/>
              <a:gd name="connsiteY128" fmla="*/ 6223 h 10020"/>
              <a:gd name="connsiteX129" fmla="*/ 3800 w 10000"/>
              <a:gd name="connsiteY129" fmla="*/ 6324 h 10020"/>
              <a:gd name="connsiteX130" fmla="*/ 3800 w 10000"/>
              <a:gd name="connsiteY130" fmla="*/ 6324 h 10020"/>
              <a:gd name="connsiteX131" fmla="*/ 6636 w 10000"/>
              <a:gd name="connsiteY131" fmla="*/ 6438 h 10020"/>
              <a:gd name="connsiteX132" fmla="*/ 6636 w 10000"/>
              <a:gd name="connsiteY132" fmla="*/ 6438 h 10020"/>
              <a:gd name="connsiteX133" fmla="*/ 5084 w 10000"/>
              <a:gd name="connsiteY133" fmla="*/ 6496 h 10020"/>
              <a:gd name="connsiteX134" fmla="*/ 5084 w 10000"/>
              <a:gd name="connsiteY134" fmla="*/ 6496 h 10020"/>
              <a:gd name="connsiteX135" fmla="*/ 6636 w 10000"/>
              <a:gd name="connsiteY135" fmla="*/ 6553 h 10020"/>
              <a:gd name="connsiteX136" fmla="*/ 6636 w 10000"/>
              <a:gd name="connsiteY136" fmla="*/ 6553 h 10020"/>
              <a:gd name="connsiteX137" fmla="*/ 3986 w 10000"/>
              <a:gd name="connsiteY137" fmla="*/ 6653 h 10020"/>
              <a:gd name="connsiteX138" fmla="*/ 3986 w 10000"/>
              <a:gd name="connsiteY138" fmla="*/ 6653 h 10020"/>
              <a:gd name="connsiteX139" fmla="*/ 6641 w 10000"/>
              <a:gd name="connsiteY139" fmla="*/ 6754 h 10020"/>
              <a:gd name="connsiteX140" fmla="*/ 6641 w 10000"/>
              <a:gd name="connsiteY140" fmla="*/ 6768 h 10020"/>
              <a:gd name="connsiteX141" fmla="*/ 5206 w 10000"/>
              <a:gd name="connsiteY141" fmla="*/ 6825 h 10020"/>
              <a:gd name="connsiteX142" fmla="*/ 5206 w 10000"/>
              <a:gd name="connsiteY142" fmla="*/ 6825 h 10020"/>
              <a:gd name="connsiteX143" fmla="*/ 6641 w 10000"/>
              <a:gd name="connsiteY143" fmla="*/ 6882 h 10020"/>
              <a:gd name="connsiteX144" fmla="*/ 6641 w 10000"/>
              <a:gd name="connsiteY144" fmla="*/ 6897 h 10020"/>
              <a:gd name="connsiteX145" fmla="*/ 4172 w 10000"/>
              <a:gd name="connsiteY145" fmla="*/ 6983 h 10020"/>
              <a:gd name="connsiteX146" fmla="*/ 4172 w 10000"/>
              <a:gd name="connsiteY146" fmla="*/ 6983 h 10020"/>
              <a:gd name="connsiteX147" fmla="*/ 6641 w 10000"/>
              <a:gd name="connsiteY147" fmla="*/ 7083 h 10020"/>
              <a:gd name="connsiteX148" fmla="*/ 6641 w 10000"/>
              <a:gd name="connsiteY148" fmla="*/ 7097 h 10020"/>
              <a:gd name="connsiteX149" fmla="*/ 5322 w 10000"/>
              <a:gd name="connsiteY149" fmla="*/ 7155 h 10020"/>
              <a:gd name="connsiteX150" fmla="*/ 5322 w 10000"/>
              <a:gd name="connsiteY150" fmla="*/ 7155 h 10020"/>
              <a:gd name="connsiteX151" fmla="*/ 6641 w 10000"/>
              <a:gd name="connsiteY151" fmla="*/ 7198 h 10020"/>
              <a:gd name="connsiteX152" fmla="*/ 6641 w 10000"/>
              <a:gd name="connsiteY152" fmla="*/ 7226 h 10020"/>
              <a:gd name="connsiteX153" fmla="*/ 4352 w 10000"/>
              <a:gd name="connsiteY153" fmla="*/ 7312 h 10020"/>
              <a:gd name="connsiteX154" fmla="*/ 4358 w 10000"/>
              <a:gd name="connsiteY154" fmla="*/ 7312 h 10020"/>
              <a:gd name="connsiteX155" fmla="*/ 6636 w 10000"/>
              <a:gd name="connsiteY155" fmla="*/ 7398 h 10020"/>
              <a:gd name="connsiteX156" fmla="*/ 6636 w 10000"/>
              <a:gd name="connsiteY156" fmla="*/ 7441 h 10020"/>
              <a:gd name="connsiteX157" fmla="*/ 5445 w 10000"/>
              <a:gd name="connsiteY157" fmla="*/ 7484 h 10020"/>
              <a:gd name="connsiteX158" fmla="*/ 5445 w 10000"/>
              <a:gd name="connsiteY158" fmla="*/ 7484 h 10020"/>
              <a:gd name="connsiteX159" fmla="*/ 6636 w 10000"/>
              <a:gd name="connsiteY159" fmla="*/ 7527 h 10020"/>
              <a:gd name="connsiteX160" fmla="*/ 6636 w 10000"/>
              <a:gd name="connsiteY160" fmla="*/ 7570 h 10020"/>
              <a:gd name="connsiteX161" fmla="*/ 4538 w 10000"/>
              <a:gd name="connsiteY161" fmla="*/ 7642 h 10020"/>
              <a:gd name="connsiteX162" fmla="*/ 4544 w 10000"/>
              <a:gd name="connsiteY162" fmla="*/ 7642 h 10020"/>
              <a:gd name="connsiteX163" fmla="*/ 6630 w 10000"/>
              <a:gd name="connsiteY163" fmla="*/ 7728 h 10020"/>
              <a:gd name="connsiteX164" fmla="*/ 6630 w 10000"/>
              <a:gd name="connsiteY164" fmla="*/ 7771 h 10020"/>
              <a:gd name="connsiteX165" fmla="*/ 5561 w 10000"/>
              <a:gd name="connsiteY165" fmla="*/ 7814 h 10020"/>
              <a:gd name="connsiteX166" fmla="*/ 5561 w 10000"/>
              <a:gd name="connsiteY166" fmla="*/ 7814 h 10020"/>
              <a:gd name="connsiteX167" fmla="*/ 6624 w 10000"/>
              <a:gd name="connsiteY167" fmla="*/ 7857 h 10020"/>
              <a:gd name="connsiteX168" fmla="*/ 6624 w 10000"/>
              <a:gd name="connsiteY168" fmla="*/ 7900 h 10020"/>
              <a:gd name="connsiteX169" fmla="*/ 4724 w 10000"/>
              <a:gd name="connsiteY169" fmla="*/ 7971 h 10020"/>
              <a:gd name="connsiteX170" fmla="*/ 4724 w 10000"/>
              <a:gd name="connsiteY170" fmla="*/ 7971 h 10020"/>
              <a:gd name="connsiteX171" fmla="*/ 6612 w 10000"/>
              <a:gd name="connsiteY171" fmla="*/ 8043 h 10020"/>
              <a:gd name="connsiteX172" fmla="*/ 6612 w 10000"/>
              <a:gd name="connsiteY172" fmla="*/ 8115 h 10020"/>
              <a:gd name="connsiteX173" fmla="*/ 5683 w 10000"/>
              <a:gd name="connsiteY173" fmla="*/ 8143 h 10020"/>
              <a:gd name="connsiteX174" fmla="*/ 5683 w 10000"/>
              <a:gd name="connsiteY174" fmla="*/ 8143 h 10020"/>
              <a:gd name="connsiteX175" fmla="*/ 6607 w 10000"/>
              <a:gd name="connsiteY175" fmla="*/ 8186 h 10020"/>
              <a:gd name="connsiteX176" fmla="*/ 6607 w 10000"/>
              <a:gd name="connsiteY176" fmla="*/ 8243 h 10020"/>
              <a:gd name="connsiteX177" fmla="*/ 4910 w 10000"/>
              <a:gd name="connsiteY177" fmla="*/ 8301 h 10020"/>
              <a:gd name="connsiteX178" fmla="*/ 4910 w 10000"/>
              <a:gd name="connsiteY178" fmla="*/ 8301 h 10020"/>
              <a:gd name="connsiteX179" fmla="*/ 6595 w 10000"/>
              <a:gd name="connsiteY179" fmla="*/ 8372 h 10020"/>
              <a:gd name="connsiteX180" fmla="*/ 6589 w 10000"/>
              <a:gd name="connsiteY180" fmla="*/ 8444 h 10020"/>
              <a:gd name="connsiteX181" fmla="*/ 5799 w 10000"/>
              <a:gd name="connsiteY181" fmla="*/ 8473 h 10020"/>
              <a:gd name="connsiteX182" fmla="*/ 5799 w 10000"/>
              <a:gd name="connsiteY182" fmla="*/ 8473 h 10020"/>
              <a:gd name="connsiteX183" fmla="*/ 6589 w 10000"/>
              <a:gd name="connsiteY183" fmla="*/ 8501 h 10020"/>
              <a:gd name="connsiteX184" fmla="*/ 6583 w 10000"/>
              <a:gd name="connsiteY184" fmla="*/ 8573 h 10020"/>
              <a:gd name="connsiteX185" fmla="*/ 5096 w 10000"/>
              <a:gd name="connsiteY185" fmla="*/ 8630 h 10020"/>
              <a:gd name="connsiteX186" fmla="*/ 5096 w 10000"/>
              <a:gd name="connsiteY186" fmla="*/ 8630 h 10020"/>
              <a:gd name="connsiteX187" fmla="*/ 6572 w 10000"/>
              <a:gd name="connsiteY187" fmla="*/ 8688 h 10020"/>
              <a:gd name="connsiteX188" fmla="*/ 6566 w 10000"/>
              <a:gd name="connsiteY188" fmla="*/ 8774 h 10020"/>
              <a:gd name="connsiteX189" fmla="*/ 5921 w 10000"/>
              <a:gd name="connsiteY189" fmla="*/ 8802 h 10020"/>
              <a:gd name="connsiteX190" fmla="*/ 5921 w 10000"/>
              <a:gd name="connsiteY190" fmla="*/ 8802 h 10020"/>
              <a:gd name="connsiteX191" fmla="*/ 6560 w 10000"/>
              <a:gd name="connsiteY191" fmla="*/ 8831 h 10020"/>
              <a:gd name="connsiteX192" fmla="*/ 6554 w 10000"/>
              <a:gd name="connsiteY192" fmla="*/ 8917 h 10020"/>
              <a:gd name="connsiteX193" fmla="*/ 5282 w 10000"/>
              <a:gd name="connsiteY193" fmla="*/ 8960 h 10020"/>
              <a:gd name="connsiteX194" fmla="*/ 5282 w 10000"/>
              <a:gd name="connsiteY194" fmla="*/ 8960 h 10020"/>
              <a:gd name="connsiteX195" fmla="*/ 6543 w 10000"/>
              <a:gd name="connsiteY195" fmla="*/ 9017 h 10020"/>
              <a:gd name="connsiteX196" fmla="*/ 6531 w 10000"/>
              <a:gd name="connsiteY196" fmla="*/ 9117 h 10020"/>
              <a:gd name="connsiteX197" fmla="*/ 6037 w 10000"/>
              <a:gd name="connsiteY197" fmla="*/ 9132 h 10020"/>
              <a:gd name="connsiteX198" fmla="*/ 6037 w 10000"/>
              <a:gd name="connsiteY198" fmla="*/ 9132 h 10020"/>
              <a:gd name="connsiteX199" fmla="*/ 6525 w 10000"/>
              <a:gd name="connsiteY199" fmla="*/ 9146 h 10020"/>
              <a:gd name="connsiteX200" fmla="*/ 6514 w 10000"/>
              <a:gd name="connsiteY200" fmla="*/ 9261 h 10020"/>
              <a:gd name="connsiteX201" fmla="*/ 5468 w 10000"/>
              <a:gd name="connsiteY201" fmla="*/ 9289 h 10020"/>
              <a:gd name="connsiteX202" fmla="*/ 5468 w 10000"/>
              <a:gd name="connsiteY202" fmla="*/ 9304 h 10020"/>
              <a:gd name="connsiteX203" fmla="*/ 6758 w 10000"/>
              <a:gd name="connsiteY203" fmla="*/ 9347 h 10020"/>
              <a:gd name="connsiteX204" fmla="*/ 6752 w 10000"/>
              <a:gd name="connsiteY204" fmla="*/ 9433 h 10020"/>
              <a:gd name="connsiteX205" fmla="*/ 6159 w 10000"/>
              <a:gd name="connsiteY205" fmla="*/ 9461 h 10020"/>
              <a:gd name="connsiteX206" fmla="*/ 6159 w 10000"/>
              <a:gd name="connsiteY206" fmla="*/ 9461 h 10020"/>
              <a:gd name="connsiteX207" fmla="*/ 6752 w 10000"/>
              <a:gd name="connsiteY207" fmla="*/ 9490 h 10020"/>
              <a:gd name="connsiteX208" fmla="*/ 6746 w 10000"/>
              <a:gd name="connsiteY208" fmla="*/ 9590 h 10020"/>
              <a:gd name="connsiteX209" fmla="*/ 5654 w 10000"/>
              <a:gd name="connsiteY209" fmla="*/ 9619 h 10020"/>
              <a:gd name="connsiteX210" fmla="*/ 5654 w 10000"/>
              <a:gd name="connsiteY210" fmla="*/ 9633 h 10020"/>
              <a:gd name="connsiteX211" fmla="*/ 6746 w 10000"/>
              <a:gd name="connsiteY211" fmla="*/ 9662 h 10020"/>
              <a:gd name="connsiteX212" fmla="*/ 6746 w 10000"/>
              <a:gd name="connsiteY212" fmla="*/ 9776 h 10020"/>
              <a:gd name="connsiteX213" fmla="*/ 6275 w 10000"/>
              <a:gd name="connsiteY213" fmla="*/ 9791 h 10020"/>
              <a:gd name="connsiteX214" fmla="*/ 6275 w 10000"/>
              <a:gd name="connsiteY214" fmla="*/ 9791 h 10020"/>
              <a:gd name="connsiteX215" fmla="*/ 6746 w 10000"/>
              <a:gd name="connsiteY215" fmla="*/ 9805 h 10020"/>
              <a:gd name="connsiteX216" fmla="*/ 6740 w 10000"/>
              <a:gd name="connsiteY216" fmla="*/ 9920 h 10020"/>
              <a:gd name="connsiteX217" fmla="*/ 5840 w 10000"/>
              <a:gd name="connsiteY217" fmla="*/ 9948 h 10020"/>
              <a:gd name="connsiteX218" fmla="*/ 5840 w 10000"/>
              <a:gd name="connsiteY218" fmla="*/ 9963 h 10020"/>
              <a:gd name="connsiteX219" fmla="*/ 6927 w 10000"/>
              <a:gd name="connsiteY219" fmla="*/ 9974 h 10020"/>
              <a:gd name="connsiteX220" fmla="*/ 7234 w 10000"/>
              <a:gd name="connsiteY220" fmla="*/ 10020 h 10020"/>
              <a:gd name="connsiteX221" fmla="*/ 10000 w 10000"/>
              <a:gd name="connsiteY221" fmla="*/ 10020 h 10020"/>
              <a:gd name="connsiteX222" fmla="*/ 10000 w 10000"/>
              <a:gd name="connsiteY222" fmla="*/ 20 h 10020"/>
              <a:gd name="connsiteX0" fmla="*/ 10000 w 10000"/>
              <a:gd name="connsiteY0" fmla="*/ 20 h 10020"/>
              <a:gd name="connsiteX1" fmla="*/ 6612 w 10000"/>
              <a:gd name="connsiteY1" fmla="*/ 20 h 10020"/>
              <a:gd name="connsiteX2" fmla="*/ 6498 w 10000"/>
              <a:gd name="connsiteY2" fmla="*/ 0 h 10020"/>
              <a:gd name="connsiteX3" fmla="*/ 5793 w 10000"/>
              <a:gd name="connsiteY3" fmla="*/ 20 h 10020"/>
              <a:gd name="connsiteX4" fmla="*/ 5096 w 10000"/>
              <a:gd name="connsiteY4" fmla="*/ 63 h 10020"/>
              <a:gd name="connsiteX5" fmla="*/ 5096 w 10000"/>
              <a:gd name="connsiteY5" fmla="*/ 63 h 10020"/>
              <a:gd name="connsiteX6" fmla="*/ 5189 w 10000"/>
              <a:gd name="connsiteY6" fmla="*/ 63 h 10020"/>
              <a:gd name="connsiteX7" fmla="*/ 5352 w 10000"/>
              <a:gd name="connsiteY7" fmla="*/ 378 h 10020"/>
              <a:gd name="connsiteX8" fmla="*/ 4910 w 10000"/>
              <a:gd name="connsiteY8" fmla="*/ 392 h 10020"/>
              <a:gd name="connsiteX9" fmla="*/ 4910 w 10000"/>
              <a:gd name="connsiteY9" fmla="*/ 392 h 10020"/>
              <a:gd name="connsiteX10" fmla="*/ 5369 w 10000"/>
              <a:gd name="connsiteY10" fmla="*/ 407 h 10020"/>
              <a:gd name="connsiteX11" fmla="*/ 5503 w 10000"/>
              <a:gd name="connsiteY11" fmla="*/ 693 h 10020"/>
              <a:gd name="connsiteX12" fmla="*/ 4724 w 10000"/>
              <a:gd name="connsiteY12" fmla="*/ 722 h 10020"/>
              <a:gd name="connsiteX13" fmla="*/ 4724 w 10000"/>
              <a:gd name="connsiteY13" fmla="*/ 722 h 10020"/>
              <a:gd name="connsiteX14" fmla="*/ 5532 w 10000"/>
              <a:gd name="connsiteY14" fmla="*/ 751 h 10020"/>
              <a:gd name="connsiteX15" fmla="*/ 5584 w 10000"/>
              <a:gd name="connsiteY15" fmla="*/ 880 h 10020"/>
              <a:gd name="connsiteX16" fmla="*/ 5561 w 10000"/>
              <a:gd name="connsiteY16" fmla="*/ 880 h 10020"/>
              <a:gd name="connsiteX17" fmla="*/ 5561 w 10000"/>
              <a:gd name="connsiteY17" fmla="*/ 880 h 10020"/>
              <a:gd name="connsiteX18" fmla="*/ 5590 w 10000"/>
              <a:gd name="connsiteY18" fmla="*/ 880 h 10020"/>
              <a:gd name="connsiteX19" fmla="*/ 5636 w 10000"/>
              <a:gd name="connsiteY19" fmla="*/ 1009 h 10020"/>
              <a:gd name="connsiteX20" fmla="*/ 4544 w 10000"/>
              <a:gd name="connsiteY20" fmla="*/ 1052 h 10020"/>
              <a:gd name="connsiteX21" fmla="*/ 4538 w 10000"/>
              <a:gd name="connsiteY21" fmla="*/ 1052 h 10020"/>
              <a:gd name="connsiteX22" fmla="*/ 5671 w 10000"/>
              <a:gd name="connsiteY22" fmla="*/ 1094 h 10020"/>
              <a:gd name="connsiteX23" fmla="*/ 5712 w 10000"/>
              <a:gd name="connsiteY23" fmla="*/ 1209 h 10020"/>
              <a:gd name="connsiteX24" fmla="*/ 5445 w 10000"/>
              <a:gd name="connsiteY24" fmla="*/ 1209 h 10020"/>
              <a:gd name="connsiteX25" fmla="*/ 5445 w 10000"/>
              <a:gd name="connsiteY25" fmla="*/ 1209 h 10020"/>
              <a:gd name="connsiteX26" fmla="*/ 5723 w 10000"/>
              <a:gd name="connsiteY26" fmla="*/ 1223 h 10020"/>
              <a:gd name="connsiteX27" fmla="*/ 5758 w 10000"/>
              <a:gd name="connsiteY27" fmla="*/ 1324 h 10020"/>
              <a:gd name="connsiteX28" fmla="*/ 4358 w 10000"/>
              <a:gd name="connsiteY28" fmla="*/ 1381 h 10020"/>
              <a:gd name="connsiteX29" fmla="*/ 4352 w 10000"/>
              <a:gd name="connsiteY29" fmla="*/ 1381 h 10020"/>
              <a:gd name="connsiteX30" fmla="*/ 5799 w 10000"/>
              <a:gd name="connsiteY30" fmla="*/ 1438 h 10020"/>
              <a:gd name="connsiteX31" fmla="*/ 5828 w 10000"/>
              <a:gd name="connsiteY31" fmla="*/ 1524 h 10020"/>
              <a:gd name="connsiteX32" fmla="*/ 5322 w 10000"/>
              <a:gd name="connsiteY32" fmla="*/ 1539 h 10020"/>
              <a:gd name="connsiteX33" fmla="*/ 5322 w 10000"/>
              <a:gd name="connsiteY33" fmla="*/ 1539 h 10020"/>
              <a:gd name="connsiteX34" fmla="*/ 5845 w 10000"/>
              <a:gd name="connsiteY34" fmla="*/ 1567 h 10020"/>
              <a:gd name="connsiteX35" fmla="*/ 5869 w 10000"/>
              <a:gd name="connsiteY35" fmla="*/ 1653 h 10020"/>
              <a:gd name="connsiteX36" fmla="*/ 4172 w 10000"/>
              <a:gd name="connsiteY36" fmla="*/ 1711 h 10020"/>
              <a:gd name="connsiteX37" fmla="*/ 4172 w 10000"/>
              <a:gd name="connsiteY37" fmla="*/ 1711 h 10020"/>
              <a:gd name="connsiteX38" fmla="*/ 5915 w 10000"/>
              <a:gd name="connsiteY38" fmla="*/ 1782 h 10020"/>
              <a:gd name="connsiteX39" fmla="*/ 5933 w 10000"/>
              <a:gd name="connsiteY39" fmla="*/ 1839 h 10020"/>
              <a:gd name="connsiteX40" fmla="*/ 5206 w 10000"/>
              <a:gd name="connsiteY40" fmla="*/ 1868 h 10020"/>
              <a:gd name="connsiteX41" fmla="*/ 5206 w 10000"/>
              <a:gd name="connsiteY41" fmla="*/ 1868 h 10020"/>
              <a:gd name="connsiteX42" fmla="*/ 5950 w 10000"/>
              <a:gd name="connsiteY42" fmla="*/ 1897 h 10020"/>
              <a:gd name="connsiteX43" fmla="*/ 5973 w 10000"/>
              <a:gd name="connsiteY43" fmla="*/ 1968 h 10020"/>
              <a:gd name="connsiteX44" fmla="*/ 3986 w 10000"/>
              <a:gd name="connsiteY44" fmla="*/ 2040 h 10020"/>
              <a:gd name="connsiteX45" fmla="*/ 3986 w 10000"/>
              <a:gd name="connsiteY45" fmla="*/ 2040 h 10020"/>
              <a:gd name="connsiteX46" fmla="*/ 6014 w 10000"/>
              <a:gd name="connsiteY46" fmla="*/ 2112 h 10020"/>
              <a:gd name="connsiteX47" fmla="*/ 6031 w 10000"/>
              <a:gd name="connsiteY47" fmla="*/ 2169 h 10020"/>
              <a:gd name="connsiteX48" fmla="*/ 5084 w 10000"/>
              <a:gd name="connsiteY48" fmla="*/ 2198 h 10020"/>
              <a:gd name="connsiteX49" fmla="*/ 5084 w 10000"/>
              <a:gd name="connsiteY49" fmla="*/ 2198 h 10020"/>
              <a:gd name="connsiteX50" fmla="*/ 6049 w 10000"/>
              <a:gd name="connsiteY50" fmla="*/ 2241 h 10020"/>
              <a:gd name="connsiteX51" fmla="*/ 6060 w 10000"/>
              <a:gd name="connsiteY51" fmla="*/ 2284 h 10020"/>
              <a:gd name="connsiteX52" fmla="*/ 3800 w 10000"/>
              <a:gd name="connsiteY52" fmla="*/ 2370 h 10020"/>
              <a:gd name="connsiteX53" fmla="*/ 3800 w 10000"/>
              <a:gd name="connsiteY53" fmla="*/ 2370 h 10020"/>
              <a:gd name="connsiteX54" fmla="*/ 6107 w 10000"/>
              <a:gd name="connsiteY54" fmla="*/ 2456 h 10020"/>
              <a:gd name="connsiteX55" fmla="*/ 6119 w 10000"/>
              <a:gd name="connsiteY55" fmla="*/ 2484 h 10020"/>
              <a:gd name="connsiteX56" fmla="*/ 4968 w 10000"/>
              <a:gd name="connsiteY56" fmla="*/ 2527 h 10020"/>
              <a:gd name="connsiteX57" fmla="*/ 4962 w 10000"/>
              <a:gd name="connsiteY57" fmla="*/ 2527 h 10020"/>
              <a:gd name="connsiteX58" fmla="*/ 6136 w 10000"/>
              <a:gd name="connsiteY58" fmla="*/ 2584 h 10020"/>
              <a:gd name="connsiteX59" fmla="*/ 6148 w 10000"/>
              <a:gd name="connsiteY59" fmla="*/ 2613 h 10020"/>
              <a:gd name="connsiteX60" fmla="*/ 3614 w 10000"/>
              <a:gd name="connsiteY60" fmla="*/ 2699 h 10020"/>
              <a:gd name="connsiteX61" fmla="*/ 3614 w 10000"/>
              <a:gd name="connsiteY61" fmla="*/ 2699 h 10020"/>
              <a:gd name="connsiteX62" fmla="*/ 6194 w 10000"/>
              <a:gd name="connsiteY62" fmla="*/ 2799 h 10020"/>
              <a:gd name="connsiteX63" fmla="*/ 6194 w 10000"/>
              <a:gd name="connsiteY63" fmla="*/ 2814 h 10020"/>
              <a:gd name="connsiteX64" fmla="*/ 4846 w 10000"/>
              <a:gd name="connsiteY64" fmla="*/ 2857 h 10020"/>
              <a:gd name="connsiteX65" fmla="*/ 4846 w 10000"/>
              <a:gd name="connsiteY65" fmla="*/ 2857 h 10020"/>
              <a:gd name="connsiteX66" fmla="*/ 6217 w 10000"/>
              <a:gd name="connsiteY66" fmla="*/ 2914 h 10020"/>
              <a:gd name="connsiteX67" fmla="*/ 6223 w 10000"/>
              <a:gd name="connsiteY67" fmla="*/ 2928 h 10020"/>
              <a:gd name="connsiteX68" fmla="*/ 3428 w 10000"/>
              <a:gd name="connsiteY68" fmla="*/ 3029 h 10020"/>
              <a:gd name="connsiteX69" fmla="*/ 3428 w 10000"/>
              <a:gd name="connsiteY69" fmla="*/ 3029 h 10020"/>
              <a:gd name="connsiteX70" fmla="*/ 6223 w 10000"/>
              <a:gd name="connsiteY70" fmla="*/ 3129 h 10020"/>
              <a:gd name="connsiteX71" fmla="*/ 4730 w 10000"/>
              <a:gd name="connsiteY71" fmla="*/ 3186 h 10020"/>
              <a:gd name="connsiteX72" fmla="*/ 4724 w 10000"/>
              <a:gd name="connsiteY72" fmla="*/ 3186 h 10020"/>
              <a:gd name="connsiteX73" fmla="*/ 6229 w 10000"/>
              <a:gd name="connsiteY73" fmla="*/ 3243 h 10020"/>
              <a:gd name="connsiteX74" fmla="*/ 3248 w 10000"/>
              <a:gd name="connsiteY74" fmla="*/ 3358 h 10020"/>
              <a:gd name="connsiteX75" fmla="*/ 3242 w 10000"/>
              <a:gd name="connsiteY75" fmla="*/ 3358 h 10020"/>
              <a:gd name="connsiteX76" fmla="*/ 6072 w 10000"/>
              <a:gd name="connsiteY76" fmla="*/ 3473 h 10020"/>
              <a:gd name="connsiteX77" fmla="*/ 4608 w 10000"/>
              <a:gd name="connsiteY77" fmla="*/ 3516 h 10020"/>
              <a:gd name="connsiteX78" fmla="*/ 4608 w 10000"/>
              <a:gd name="connsiteY78" fmla="*/ 3530 h 10020"/>
              <a:gd name="connsiteX79" fmla="*/ 5904 w 10000"/>
              <a:gd name="connsiteY79" fmla="*/ 3573 h 10020"/>
              <a:gd name="connsiteX80" fmla="*/ 2708 w 10000"/>
              <a:gd name="connsiteY80" fmla="*/ 3688 h 10020"/>
              <a:gd name="connsiteX81" fmla="*/ 2708 w 10000"/>
              <a:gd name="connsiteY81" fmla="*/ 3688 h 10020"/>
              <a:gd name="connsiteX82" fmla="*/ 5311 w 10000"/>
              <a:gd name="connsiteY82" fmla="*/ 3788 h 10020"/>
              <a:gd name="connsiteX83" fmla="*/ 3963 w 10000"/>
              <a:gd name="connsiteY83" fmla="*/ 3831 h 10020"/>
              <a:gd name="connsiteX84" fmla="*/ 3963 w 10000"/>
              <a:gd name="connsiteY84" fmla="*/ 3845 h 10020"/>
              <a:gd name="connsiteX85" fmla="*/ 4951 w 10000"/>
              <a:gd name="connsiteY85" fmla="*/ 3874 h 10020"/>
              <a:gd name="connsiteX86" fmla="*/ 1238 w 10000"/>
              <a:gd name="connsiteY86" fmla="*/ 4017 h 10020"/>
              <a:gd name="connsiteX87" fmla="*/ 1232 w 10000"/>
              <a:gd name="connsiteY87" fmla="*/ 4017 h 10020"/>
              <a:gd name="connsiteX88" fmla="*/ 3359 w 10000"/>
              <a:gd name="connsiteY88" fmla="*/ 4103 h 10020"/>
              <a:gd name="connsiteX89" fmla="*/ 1848 w 10000"/>
              <a:gd name="connsiteY89" fmla="*/ 4160 h 10020"/>
              <a:gd name="connsiteX90" fmla="*/ 1848 w 10000"/>
              <a:gd name="connsiteY90" fmla="*/ 4160 h 10020"/>
              <a:gd name="connsiteX91" fmla="*/ 3318 w 10000"/>
              <a:gd name="connsiteY91" fmla="*/ 4232 h 10020"/>
              <a:gd name="connsiteX92" fmla="*/ 6 w 10000"/>
              <a:gd name="connsiteY92" fmla="*/ 4347 h 10020"/>
              <a:gd name="connsiteX93" fmla="*/ 0 w 10000"/>
              <a:gd name="connsiteY93" fmla="*/ 4347 h 10020"/>
              <a:gd name="connsiteX94" fmla="*/ 6 w 10000"/>
              <a:gd name="connsiteY94" fmla="*/ 4347 h 10020"/>
              <a:gd name="connsiteX95" fmla="*/ 3318 w 10000"/>
              <a:gd name="connsiteY95" fmla="*/ 4476 h 10020"/>
              <a:gd name="connsiteX96" fmla="*/ 1743 w 10000"/>
              <a:gd name="connsiteY96" fmla="*/ 4533 h 10020"/>
              <a:gd name="connsiteX97" fmla="*/ 1743 w 10000"/>
              <a:gd name="connsiteY97" fmla="*/ 4533 h 10020"/>
              <a:gd name="connsiteX98" fmla="*/ 3359 w 10000"/>
              <a:gd name="connsiteY98" fmla="*/ 4590 h 10020"/>
              <a:gd name="connsiteX99" fmla="*/ 1116 w 10000"/>
              <a:gd name="connsiteY99" fmla="*/ 4676 h 10020"/>
              <a:gd name="connsiteX100" fmla="*/ 1116 w 10000"/>
              <a:gd name="connsiteY100" fmla="*/ 4676 h 10020"/>
              <a:gd name="connsiteX101" fmla="*/ 4951 w 10000"/>
              <a:gd name="connsiteY101" fmla="*/ 4819 h 10020"/>
              <a:gd name="connsiteX102" fmla="*/ 3963 w 10000"/>
              <a:gd name="connsiteY102" fmla="*/ 4862 h 10020"/>
              <a:gd name="connsiteX103" fmla="*/ 3963 w 10000"/>
              <a:gd name="connsiteY103" fmla="*/ 4862 h 10020"/>
              <a:gd name="connsiteX104" fmla="*/ 5311 w 10000"/>
              <a:gd name="connsiteY104" fmla="*/ 4905 h 10020"/>
              <a:gd name="connsiteX105" fmla="*/ 2708 w 10000"/>
              <a:gd name="connsiteY105" fmla="*/ 5006 h 10020"/>
              <a:gd name="connsiteX106" fmla="*/ 2708 w 10000"/>
              <a:gd name="connsiteY106" fmla="*/ 5006 h 10020"/>
              <a:gd name="connsiteX107" fmla="*/ 5904 w 10000"/>
              <a:gd name="connsiteY107" fmla="*/ 5120 h 10020"/>
              <a:gd name="connsiteX108" fmla="*/ 4608 w 10000"/>
              <a:gd name="connsiteY108" fmla="*/ 5178 h 10020"/>
              <a:gd name="connsiteX109" fmla="*/ 4608 w 10000"/>
              <a:gd name="connsiteY109" fmla="*/ 5178 h 10020"/>
              <a:gd name="connsiteX110" fmla="*/ 6072 w 10000"/>
              <a:gd name="connsiteY110" fmla="*/ 5235 h 10020"/>
              <a:gd name="connsiteX111" fmla="*/ 3242 w 10000"/>
              <a:gd name="connsiteY111" fmla="*/ 5335 h 10020"/>
              <a:gd name="connsiteX112" fmla="*/ 3248 w 10000"/>
              <a:gd name="connsiteY112" fmla="*/ 5335 h 10020"/>
              <a:gd name="connsiteX113" fmla="*/ 6229 w 10000"/>
              <a:gd name="connsiteY113" fmla="*/ 5450 h 10020"/>
              <a:gd name="connsiteX114" fmla="*/ 4724 w 10000"/>
              <a:gd name="connsiteY114" fmla="*/ 5507 h 10020"/>
              <a:gd name="connsiteX115" fmla="*/ 4730 w 10000"/>
              <a:gd name="connsiteY115" fmla="*/ 5507 h 10020"/>
              <a:gd name="connsiteX116" fmla="*/ 6223 w 10000"/>
              <a:gd name="connsiteY116" fmla="*/ 5564 h 10020"/>
              <a:gd name="connsiteX117" fmla="*/ 3428 w 10000"/>
              <a:gd name="connsiteY117" fmla="*/ 5665 h 10020"/>
              <a:gd name="connsiteX118" fmla="*/ 3428 w 10000"/>
              <a:gd name="connsiteY118" fmla="*/ 5665 h 10020"/>
              <a:gd name="connsiteX119" fmla="*/ 6380 w 10000"/>
              <a:gd name="connsiteY119" fmla="*/ 5779 h 10020"/>
              <a:gd name="connsiteX120" fmla="*/ 4846 w 10000"/>
              <a:gd name="connsiteY120" fmla="*/ 5837 h 10020"/>
              <a:gd name="connsiteX121" fmla="*/ 4846 w 10000"/>
              <a:gd name="connsiteY121" fmla="*/ 5837 h 10020"/>
              <a:gd name="connsiteX122" fmla="*/ 6374 w 10000"/>
              <a:gd name="connsiteY122" fmla="*/ 5894 h 10020"/>
              <a:gd name="connsiteX123" fmla="*/ 3614 w 10000"/>
              <a:gd name="connsiteY123" fmla="*/ 5994 h 10020"/>
              <a:gd name="connsiteX124" fmla="*/ 3614 w 10000"/>
              <a:gd name="connsiteY124" fmla="*/ 5994 h 10020"/>
              <a:gd name="connsiteX125" fmla="*/ 6531 w 10000"/>
              <a:gd name="connsiteY125" fmla="*/ 6109 h 10020"/>
              <a:gd name="connsiteX126" fmla="*/ 4962 w 10000"/>
              <a:gd name="connsiteY126" fmla="*/ 6166 h 10020"/>
              <a:gd name="connsiteX127" fmla="*/ 4968 w 10000"/>
              <a:gd name="connsiteY127" fmla="*/ 6166 h 10020"/>
              <a:gd name="connsiteX128" fmla="*/ 6525 w 10000"/>
              <a:gd name="connsiteY128" fmla="*/ 6223 h 10020"/>
              <a:gd name="connsiteX129" fmla="*/ 3800 w 10000"/>
              <a:gd name="connsiteY129" fmla="*/ 6324 h 10020"/>
              <a:gd name="connsiteX130" fmla="*/ 3800 w 10000"/>
              <a:gd name="connsiteY130" fmla="*/ 6324 h 10020"/>
              <a:gd name="connsiteX131" fmla="*/ 6636 w 10000"/>
              <a:gd name="connsiteY131" fmla="*/ 6438 h 10020"/>
              <a:gd name="connsiteX132" fmla="*/ 6636 w 10000"/>
              <a:gd name="connsiteY132" fmla="*/ 6438 h 10020"/>
              <a:gd name="connsiteX133" fmla="*/ 5084 w 10000"/>
              <a:gd name="connsiteY133" fmla="*/ 6496 h 10020"/>
              <a:gd name="connsiteX134" fmla="*/ 5084 w 10000"/>
              <a:gd name="connsiteY134" fmla="*/ 6496 h 10020"/>
              <a:gd name="connsiteX135" fmla="*/ 6636 w 10000"/>
              <a:gd name="connsiteY135" fmla="*/ 6553 h 10020"/>
              <a:gd name="connsiteX136" fmla="*/ 6636 w 10000"/>
              <a:gd name="connsiteY136" fmla="*/ 6553 h 10020"/>
              <a:gd name="connsiteX137" fmla="*/ 3986 w 10000"/>
              <a:gd name="connsiteY137" fmla="*/ 6653 h 10020"/>
              <a:gd name="connsiteX138" fmla="*/ 3986 w 10000"/>
              <a:gd name="connsiteY138" fmla="*/ 6653 h 10020"/>
              <a:gd name="connsiteX139" fmla="*/ 6641 w 10000"/>
              <a:gd name="connsiteY139" fmla="*/ 6754 h 10020"/>
              <a:gd name="connsiteX140" fmla="*/ 6641 w 10000"/>
              <a:gd name="connsiteY140" fmla="*/ 6768 h 10020"/>
              <a:gd name="connsiteX141" fmla="*/ 5206 w 10000"/>
              <a:gd name="connsiteY141" fmla="*/ 6825 h 10020"/>
              <a:gd name="connsiteX142" fmla="*/ 5206 w 10000"/>
              <a:gd name="connsiteY142" fmla="*/ 6825 h 10020"/>
              <a:gd name="connsiteX143" fmla="*/ 6641 w 10000"/>
              <a:gd name="connsiteY143" fmla="*/ 6882 h 10020"/>
              <a:gd name="connsiteX144" fmla="*/ 6641 w 10000"/>
              <a:gd name="connsiteY144" fmla="*/ 6897 h 10020"/>
              <a:gd name="connsiteX145" fmla="*/ 4172 w 10000"/>
              <a:gd name="connsiteY145" fmla="*/ 6983 h 10020"/>
              <a:gd name="connsiteX146" fmla="*/ 4172 w 10000"/>
              <a:gd name="connsiteY146" fmla="*/ 6983 h 10020"/>
              <a:gd name="connsiteX147" fmla="*/ 6641 w 10000"/>
              <a:gd name="connsiteY147" fmla="*/ 7083 h 10020"/>
              <a:gd name="connsiteX148" fmla="*/ 6641 w 10000"/>
              <a:gd name="connsiteY148" fmla="*/ 7097 h 10020"/>
              <a:gd name="connsiteX149" fmla="*/ 5322 w 10000"/>
              <a:gd name="connsiteY149" fmla="*/ 7155 h 10020"/>
              <a:gd name="connsiteX150" fmla="*/ 5322 w 10000"/>
              <a:gd name="connsiteY150" fmla="*/ 7155 h 10020"/>
              <a:gd name="connsiteX151" fmla="*/ 6641 w 10000"/>
              <a:gd name="connsiteY151" fmla="*/ 7198 h 10020"/>
              <a:gd name="connsiteX152" fmla="*/ 6641 w 10000"/>
              <a:gd name="connsiteY152" fmla="*/ 7226 h 10020"/>
              <a:gd name="connsiteX153" fmla="*/ 4352 w 10000"/>
              <a:gd name="connsiteY153" fmla="*/ 7312 h 10020"/>
              <a:gd name="connsiteX154" fmla="*/ 4358 w 10000"/>
              <a:gd name="connsiteY154" fmla="*/ 7312 h 10020"/>
              <a:gd name="connsiteX155" fmla="*/ 6636 w 10000"/>
              <a:gd name="connsiteY155" fmla="*/ 7398 h 10020"/>
              <a:gd name="connsiteX156" fmla="*/ 6636 w 10000"/>
              <a:gd name="connsiteY156" fmla="*/ 7441 h 10020"/>
              <a:gd name="connsiteX157" fmla="*/ 5445 w 10000"/>
              <a:gd name="connsiteY157" fmla="*/ 7484 h 10020"/>
              <a:gd name="connsiteX158" fmla="*/ 5445 w 10000"/>
              <a:gd name="connsiteY158" fmla="*/ 7484 h 10020"/>
              <a:gd name="connsiteX159" fmla="*/ 6636 w 10000"/>
              <a:gd name="connsiteY159" fmla="*/ 7527 h 10020"/>
              <a:gd name="connsiteX160" fmla="*/ 6636 w 10000"/>
              <a:gd name="connsiteY160" fmla="*/ 7570 h 10020"/>
              <a:gd name="connsiteX161" fmla="*/ 4538 w 10000"/>
              <a:gd name="connsiteY161" fmla="*/ 7642 h 10020"/>
              <a:gd name="connsiteX162" fmla="*/ 4544 w 10000"/>
              <a:gd name="connsiteY162" fmla="*/ 7642 h 10020"/>
              <a:gd name="connsiteX163" fmla="*/ 6630 w 10000"/>
              <a:gd name="connsiteY163" fmla="*/ 7728 h 10020"/>
              <a:gd name="connsiteX164" fmla="*/ 6630 w 10000"/>
              <a:gd name="connsiteY164" fmla="*/ 7771 h 10020"/>
              <a:gd name="connsiteX165" fmla="*/ 5561 w 10000"/>
              <a:gd name="connsiteY165" fmla="*/ 7814 h 10020"/>
              <a:gd name="connsiteX166" fmla="*/ 5561 w 10000"/>
              <a:gd name="connsiteY166" fmla="*/ 7814 h 10020"/>
              <a:gd name="connsiteX167" fmla="*/ 6624 w 10000"/>
              <a:gd name="connsiteY167" fmla="*/ 7857 h 10020"/>
              <a:gd name="connsiteX168" fmla="*/ 6624 w 10000"/>
              <a:gd name="connsiteY168" fmla="*/ 7900 h 10020"/>
              <a:gd name="connsiteX169" fmla="*/ 4724 w 10000"/>
              <a:gd name="connsiteY169" fmla="*/ 7971 h 10020"/>
              <a:gd name="connsiteX170" fmla="*/ 4724 w 10000"/>
              <a:gd name="connsiteY170" fmla="*/ 7971 h 10020"/>
              <a:gd name="connsiteX171" fmla="*/ 6612 w 10000"/>
              <a:gd name="connsiteY171" fmla="*/ 8043 h 10020"/>
              <a:gd name="connsiteX172" fmla="*/ 6612 w 10000"/>
              <a:gd name="connsiteY172" fmla="*/ 8115 h 10020"/>
              <a:gd name="connsiteX173" fmla="*/ 5683 w 10000"/>
              <a:gd name="connsiteY173" fmla="*/ 8143 h 10020"/>
              <a:gd name="connsiteX174" fmla="*/ 5683 w 10000"/>
              <a:gd name="connsiteY174" fmla="*/ 8143 h 10020"/>
              <a:gd name="connsiteX175" fmla="*/ 6607 w 10000"/>
              <a:gd name="connsiteY175" fmla="*/ 8186 h 10020"/>
              <a:gd name="connsiteX176" fmla="*/ 6607 w 10000"/>
              <a:gd name="connsiteY176" fmla="*/ 8243 h 10020"/>
              <a:gd name="connsiteX177" fmla="*/ 4910 w 10000"/>
              <a:gd name="connsiteY177" fmla="*/ 8301 h 10020"/>
              <a:gd name="connsiteX178" fmla="*/ 4910 w 10000"/>
              <a:gd name="connsiteY178" fmla="*/ 8301 h 10020"/>
              <a:gd name="connsiteX179" fmla="*/ 6595 w 10000"/>
              <a:gd name="connsiteY179" fmla="*/ 8372 h 10020"/>
              <a:gd name="connsiteX180" fmla="*/ 6589 w 10000"/>
              <a:gd name="connsiteY180" fmla="*/ 8444 h 10020"/>
              <a:gd name="connsiteX181" fmla="*/ 5799 w 10000"/>
              <a:gd name="connsiteY181" fmla="*/ 8473 h 10020"/>
              <a:gd name="connsiteX182" fmla="*/ 5799 w 10000"/>
              <a:gd name="connsiteY182" fmla="*/ 8473 h 10020"/>
              <a:gd name="connsiteX183" fmla="*/ 6589 w 10000"/>
              <a:gd name="connsiteY183" fmla="*/ 8501 h 10020"/>
              <a:gd name="connsiteX184" fmla="*/ 6583 w 10000"/>
              <a:gd name="connsiteY184" fmla="*/ 8573 h 10020"/>
              <a:gd name="connsiteX185" fmla="*/ 5096 w 10000"/>
              <a:gd name="connsiteY185" fmla="*/ 8630 h 10020"/>
              <a:gd name="connsiteX186" fmla="*/ 5096 w 10000"/>
              <a:gd name="connsiteY186" fmla="*/ 8630 h 10020"/>
              <a:gd name="connsiteX187" fmla="*/ 6572 w 10000"/>
              <a:gd name="connsiteY187" fmla="*/ 8688 h 10020"/>
              <a:gd name="connsiteX188" fmla="*/ 6566 w 10000"/>
              <a:gd name="connsiteY188" fmla="*/ 8774 h 10020"/>
              <a:gd name="connsiteX189" fmla="*/ 5921 w 10000"/>
              <a:gd name="connsiteY189" fmla="*/ 8802 h 10020"/>
              <a:gd name="connsiteX190" fmla="*/ 5921 w 10000"/>
              <a:gd name="connsiteY190" fmla="*/ 8802 h 10020"/>
              <a:gd name="connsiteX191" fmla="*/ 6560 w 10000"/>
              <a:gd name="connsiteY191" fmla="*/ 8831 h 10020"/>
              <a:gd name="connsiteX192" fmla="*/ 6554 w 10000"/>
              <a:gd name="connsiteY192" fmla="*/ 8917 h 10020"/>
              <a:gd name="connsiteX193" fmla="*/ 5282 w 10000"/>
              <a:gd name="connsiteY193" fmla="*/ 8960 h 10020"/>
              <a:gd name="connsiteX194" fmla="*/ 5282 w 10000"/>
              <a:gd name="connsiteY194" fmla="*/ 8960 h 10020"/>
              <a:gd name="connsiteX195" fmla="*/ 6543 w 10000"/>
              <a:gd name="connsiteY195" fmla="*/ 9017 h 10020"/>
              <a:gd name="connsiteX196" fmla="*/ 6531 w 10000"/>
              <a:gd name="connsiteY196" fmla="*/ 9117 h 10020"/>
              <a:gd name="connsiteX197" fmla="*/ 6037 w 10000"/>
              <a:gd name="connsiteY197" fmla="*/ 9132 h 10020"/>
              <a:gd name="connsiteX198" fmla="*/ 6037 w 10000"/>
              <a:gd name="connsiteY198" fmla="*/ 9132 h 10020"/>
              <a:gd name="connsiteX199" fmla="*/ 6525 w 10000"/>
              <a:gd name="connsiteY199" fmla="*/ 9146 h 10020"/>
              <a:gd name="connsiteX200" fmla="*/ 6514 w 10000"/>
              <a:gd name="connsiteY200" fmla="*/ 9261 h 10020"/>
              <a:gd name="connsiteX201" fmla="*/ 5468 w 10000"/>
              <a:gd name="connsiteY201" fmla="*/ 9289 h 10020"/>
              <a:gd name="connsiteX202" fmla="*/ 5468 w 10000"/>
              <a:gd name="connsiteY202" fmla="*/ 9304 h 10020"/>
              <a:gd name="connsiteX203" fmla="*/ 6758 w 10000"/>
              <a:gd name="connsiteY203" fmla="*/ 9347 h 10020"/>
              <a:gd name="connsiteX204" fmla="*/ 6752 w 10000"/>
              <a:gd name="connsiteY204" fmla="*/ 9433 h 10020"/>
              <a:gd name="connsiteX205" fmla="*/ 6159 w 10000"/>
              <a:gd name="connsiteY205" fmla="*/ 9461 h 10020"/>
              <a:gd name="connsiteX206" fmla="*/ 6159 w 10000"/>
              <a:gd name="connsiteY206" fmla="*/ 9461 h 10020"/>
              <a:gd name="connsiteX207" fmla="*/ 6752 w 10000"/>
              <a:gd name="connsiteY207" fmla="*/ 9490 h 10020"/>
              <a:gd name="connsiteX208" fmla="*/ 6746 w 10000"/>
              <a:gd name="connsiteY208" fmla="*/ 9590 h 10020"/>
              <a:gd name="connsiteX209" fmla="*/ 5654 w 10000"/>
              <a:gd name="connsiteY209" fmla="*/ 9619 h 10020"/>
              <a:gd name="connsiteX210" fmla="*/ 5654 w 10000"/>
              <a:gd name="connsiteY210" fmla="*/ 9633 h 10020"/>
              <a:gd name="connsiteX211" fmla="*/ 6746 w 10000"/>
              <a:gd name="connsiteY211" fmla="*/ 9662 h 10020"/>
              <a:gd name="connsiteX212" fmla="*/ 6746 w 10000"/>
              <a:gd name="connsiteY212" fmla="*/ 9776 h 10020"/>
              <a:gd name="connsiteX213" fmla="*/ 6275 w 10000"/>
              <a:gd name="connsiteY213" fmla="*/ 9791 h 10020"/>
              <a:gd name="connsiteX214" fmla="*/ 6275 w 10000"/>
              <a:gd name="connsiteY214" fmla="*/ 9791 h 10020"/>
              <a:gd name="connsiteX215" fmla="*/ 6746 w 10000"/>
              <a:gd name="connsiteY215" fmla="*/ 9805 h 10020"/>
              <a:gd name="connsiteX216" fmla="*/ 6740 w 10000"/>
              <a:gd name="connsiteY216" fmla="*/ 9920 h 10020"/>
              <a:gd name="connsiteX217" fmla="*/ 5840 w 10000"/>
              <a:gd name="connsiteY217" fmla="*/ 9948 h 10020"/>
              <a:gd name="connsiteX218" fmla="*/ 5840 w 10000"/>
              <a:gd name="connsiteY218" fmla="*/ 9963 h 10020"/>
              <a:gd name="connsiteX219" fmla="*/ 6927 w 10000"/>
              <a:gd name="connsiteY219" fmla="*/ 9974 h 10020"/>
              <a:gd name="connsiteX220" fmla="*/ 7234 w 10000"/>
              <a:gd name="connsiteY220" fmla="*/ 10020 h 10020"/>
              <a:gd name="connsiteX221" fmla="*/ 10000 w 10000"/>
              <a:gd name="connsiteY221" fmla="*/ 20 h 10020"/>
              <a:gd name="connsiteX0" fmla="*/ 7234 w 7234"/>
              <a:gd name="connsiteY0" fmla="*/ 10020 h 10020"/>
              <a:gd name="connsiteX1" fmla="*/ 6612 w 7234"/>
              <a:gd name="connsiteY1" fmla="*/ 20 h 10020"/>
              <a:gd name="connsiteX2" fmla="*/ 6498 w 7234"/>
              <a:gd name="connsiteY2" fmla="*/ 0 h 10020"/>
              <a:gd name="connsiteX3" fmla="*/ 5793 w 7234"/>
              <a:gd name="connsiteY3" fmla="*/ 20 h 10020"/>
              <a:gd name="connsiteX4" fmla="*/ 5096 w 7234"/>
              <a:gd name="connsiteY4" fmla="*/ 63 h 10020"/>
              <a:gd name="connsiteX5" fmla="*/ 5096 w 7234"/>
              <a:gd name="connsiteY5" fmla="*/ 63 h 10020"/>
              <a:gd name="connsiteX6" fmla="*/ 5189 w 7234"/>
              <a:gd name="connsiteY6" fmla="*/ 63 h 10020"/>
              <a:gd name="connsiteX7" fmla="*/ 5352 w 7234"/>
              <a:gd name="connsiteY7" fmla="*/ 378 h 10020"/>
              <a:gd name="connsiteX8" fmla="*/ 4910 w 7234"/>
              <a:gd name="connsiteY8" fmla="*/ 392 h 10020"/>
              <a:gd name="connsiteX9" fmla="*/ 4910 w 7234"/>
              <a:gd name="connsiteY9" fmla="*/ 392 h 10020"/>
              <a:gd name="connsiteX10" fmla="*/ 5369 w 7234"/>
              <a:gd name="connsiteY10" fmla="*/ 407 h 10020"/>
              <a:gd name="connsiteX11" fmla="*/ 5503 w 7234"/>
              <a:gd name="connsiteY11" fmla="*/ 693 h 10020"/>
              <a:gd name="connsiteX12" fmla="*/ 4724 w 7234"/>
              <a:gd name="connsiteY12" fmla="*/ 722 h 10020"/>
              <a:gd name="connsiteX13" fmla="*/ 4724 w 7234"/>
              <a:gd name="connsiteY13" fmla="*/ 722 h 10020"/>
              <a:gd name="connsiteX14" fmla="*/ 5532 w 7234"/>
              <a:gd name="connsiteY14" fmla="*/ 751 h 10020"/>
              <a:gd name="connsiteX15" fmla="*/ 5584 w 7234"/>
              <a:gd name="connsiteY15" fmla="*/ 880 h 10020"/>
              <a:gd name="connsiteX16" fmla="*/ 5561 w 7234"/>
              <a:gd name="connsiteY16" fmla="*/ 880 h 10020"/>
              <a:gd name="connsiteX17" fmla="*/ 5561 w 7234"/>
              <a:gd name="connsiteY17" fmla="*/ 880 h 10020"/>
              <a:gd name="connsiteX18" fmla="*/ 5590 w 7234"/>
              <a:gd name="connsiteY18" fmla="*/ 880 h 10020"/>
              <a:gd name="connsiteX19" fmla="*/ 5636 w 7234"/>
              <a:gd name="connsiteY19" fmla="*/ 1009 h 10020"/>
              <a:gd name="connsiteX20" fmla="*/ 4544 w 7234"/>
              <a:gd name="connsiteY20" fmla="*/ 1052 h 10020"/>
              <a:gd name="connsiteX21" fmla="*/ 4538 w 7234"/>
              <a:gd name="connsiteY21" fmla="*/ 1052 h 10020"/>
              <a:gd name="connsiteX22" fmla="*/ 5671 w 7234"/>
              <a:gd name="connsiteY22" fmla="*/ 1094 h 10020"/>
              <a:gd name="connsiteX23" fmla="*/ 5712 w 7234"/>
              <a:gd name="connsiteY23" fmla="*/ 1209 h 10020"/>
              <a:gd name="connsiteX24" fmla="*/ 5445 w 7234"/>
              <a:gd name="connsiteY24" fmla="*/ 1209 h 10020"/>
              <a:gd name="connsiteX25" fmla="*/ 5445 w 7234"/>
              <a:gd name="connsiteY25" fmla="*/ 1209 h 10020"/>
              <a:gd name="connsiteX26" fmla="*/ 5723 w 7234"/>
              <a:gd name="connsiteY26" fmla="*/ 1223 h 10020"/>
              <a:gd name="connsiteX27" fmla="*/ 5758 w 7234"/>
              <a:gd name="connsiteY27" fmla="*/ 1324 h 10020"/>
              <a:gd name="connsiteX28" fmla="*/ 4358 w 7234"/>
              <a:gd name="connsiteY28" fmla="*/ 1381 h 10020"/>
              <a:gd name="connsiteX29" fmla="*/ 4352 w 7234"/>
              <a:gd name="connsiteY29" fmla="*/ 1381 h 10020"/>
              <a:gd name="connsiteX30" fmla="*/ 5799 w 7234"/>
              <a:gd name="connsiteY30" fmla="*/ 1438 h 10020"/>
              <a:gd name="connsiteX31" fmla="*/ 5828 w 7234"/>
              <a:gd name="connsiteY31" fmla="*/ 1524 h 10020"/>
              <a:gd name="connsiteX32" fmla="*/ 5322 w 7234"/>
              <a:gd name="connsiteY32" fmla="*/ 1539 h 10020"/>
              <a:gd name="connsiteX33" fmla="*/ 5322 w 7234"/>
              <a:gd name="connsiteY33" fmla="*/ 1539 h 10020"/>
              <a:gd name="connsiteX34" fmla="*/ 5845 w 7234"/>
              <a:gd name="connsiteY34" fmla="*/ 1567 h 10020"/>
              <a:gd name="connsiteX35" fmla="*/ 5869 w 7234"/>
              <a:gd name="connsiteY35" fmla="*/ 1653 h 10020"/>
              <a:gd name="connsiteX36" fmla="*/ 4172 w 7234"/>
              <a:gd name="connsiteY36" fmla="*/ 1711 h 10020"/>
              <a:gd name="connsiteX37" fmla="*/ 4172 w 7234"/>
              <a:gd name="connsiteY37" fmla="*/ 1711 h 10020"/>
              <a:gd name="connsiteX38" fmla="*/ 5915 w 7234"/>
              <a:gd name="connsiteY38" fmla="*/ 1782 h 10020"/>
              <a:gd name="connsiteX39" fmla="*/ 5933 w 7234"/>
              <a:gd name="connsiteY39" fmla="*/ 1839 h 10020"/>
              <a:gd name="connsiteX40" fmla="*/ 5206 w 7234"/>
              <a:gd name="connsiteY40" fmla="*/ 1868 h 10020"/>
              <a:gd name="connsiteX41" fmla="*/ 5206 w 7234"/>
              <a:gd name="connsiteY41" fmla="*/ 1868 h 10020"/>
              <a:gd name="connsiteX42" fmla="*/ 5950 w 7234"/>
              <a:gd name="connsiteY42" fmla="*/ 1897 h 10020"/>
              <a:gd name="connsiteX43" fmla="*/ 5973 w 7234"/>
              <a:gd name="connsiteY43" fmla="*/ 1968 h 10020"/>
              <a:gd name="connsiteX44" fmla="*/ 3986 w 7234"/>
              <a:gd name="connsiteY44" fmla="*/ 2040 h 10020"/>
              <a:gd name="connsiteX45" fmla="*/ 3986 w 7234"/>
              <a:gd name="connsiteY45" fmla="*/ 2040 h 10020"/>
              <a:gd name="connsiteX46" fmla="*/ 6014 w 7234"/>
              <a:gd name="connsiteY46" fmla="*/ 2112 h 10020"/>
              <a:gd name="connsiteX47" fmla="*/ 6031 w 7234"/>
              <a:gd name="connsiteY47" fmla="*/ 2169 h 10020"/>
              <a:gd name="connsiteX48" fmla="*/ 5084 w 7234"/>
              <a:gd name="connsiteY48" fmla="*/ 2198 h 10020"/>
              <a:gd name="connsiteX49" fmla="*/ 5084 w 7234"/>
              <a:gd name="connsiteY49" fmla="*/ 2198 h 10020"/>
              <a:gd name="connsiteX50" fmla="*/ 6049 w 7234"/>
              <a:gd name="connsiteY50" fmla="*/ 2241 h 10020"/>
              <a:gd name="connsiteX51" fmla="*/ 6060 w 7234"/>
              <a:gd name="connsiteY51" fmla="*/ 2284 h 10020"/>
              <a:gd name="connsiteX52" fmla="*/ 3800 w 7234"/>
              <a:gd name="connsiteY52" fmla="*/ 2370 h 10020"/>
              <a:gd name="connsiteX53" fmla="*/ 3800 w 7234"/>
              <a:gd name="connsiteY53" fmla="*/ 2370 h 10020"/>
              <a:gd name="connsiteX54" fmla="*/ 6107 w 7234"/>
              <a:gd name="connsiteY54" fmla="*/ 2456 h 10020"/>
              <a:gd name="connsiteX55" fmla="*/ 6119 w 7234"/>
              <a:gd name="connsiteY55" fmla="*/ 2484 h 10020"/>
              <a:gd name="connsiteX56" fmla="*/ 4968 w 7234"/>
              <a:gd name="connsiteY56" fmla="*/ 2527 h 10020"/>
              <a:gd name="connsiteX57" fmla="*/ 4962 w 7234"/>
              <a:gd name="connsiteY57" fmla="*/ 2527 h 10020"/>
              <a:gd name="connsiteX58" fmla="*/ 6136 w 7234"/>
              <a:gd name="connsiteY58" fmla="*/ 2584 h 10020"/>
              <a:gd name="connsiteX59" fmla="*/ 6148 w 7234"/>
              <a:gd name="connsiteY59" fmla="*/ 2613 h 10020"/>
              <a:gd name="connsiteX60" fmla="*/ 3614 w 7234"/>
              <a:gd name="connsiteY60" fmla="*/ 2699 h 10020"/>
              <a:gd name="connsiteX61" fmla="*/ 3614 w 7234"/>
              <a:gd name="connsiteY61" fmla="*/ 2699 h 10020"/>
              <a:gd name="connsiteX62" fmla="*/ 6194 w 7234"/>
              <a:gd name="connsiteY62" fmla="*/ 2799 h 10020"/>
              <a:gd name="connsiteX63" fmla="*/ 6194 w 7234"/>
              <a:gd name="connsiteY63" fmla="*/ 2814 h 10020"/>
              <a:gd name="connsiteX64" fmla="*/ 4846 w 7234"/>
              <a:gd name="connsiteY64" fmla="*/ 2857 h 10020"/>
              <a:gd name="connsiteX65" fmla="*/ 4846 w 7234"/>
              <a:gd name="connsiteY65" fmla="*/ 2857 h 10020"/>
              <a:gd name="connsiteX66" fmla="*/ 6217 w 7234"/>
              <a:gd name="connsiteY66" fmla="*/ 2914 h 10020"/>
              <a:gd name="connsiteX67" fmla="*/ 6223 w 7234"/>
              <a:gd name="connsiteY67" fmla="*/ 2928 h 10020"/>
              <a:gd name="connsiteX68" fmla="*/ 3428 w 7234"/>
              <a:gd name="connsiteY68" fmla="*/ 3029 h 10020"/>
              <a:gd name="connsiteX69" fmla="*/ 3428 w 7234"/>
              <a:gd name="connsiteY69" fmla="*/ 3029 h 10020"/>
              <a:gd name="connsiteX70" fmla="*/ 6223 w 7234"/>
              <a:gd name="connsiteY70" fmla="*/ 3129 h 10020"/>
              <a:gd name="connsiteX71" fmla="*/ 4730 w 7234"/>
              <a:gd name="connsiteY71" fmla="*/ 3186 h 10020"/>
              <a:gd name="connsiteX72" fmla="*/ 4724 w 7234"/>
              <a:gd name="connsiteY72" fmla="*/ 3186 h 10020"/>
              <a:gd name="connsiteX73" fmla="*/ 6229 w 7234"/>
              <a:gd name="connsiteY73" fmla="*/ 3243 h 10020"/>
              <a:gd name="connsiteX74" fmla="*/ 3248 w 7234"/>
              <a:gd name="connsiteY74" fmla="*/ 3358 h 10020"/>
              <a:gd name="connsiteX75" fmla="*/ 3242 w 7234"/>
              <a:gd name="connsiteY75" fmla="*/ 3358 h 10020"/>
              <a:gd name="connsiteX76" fmla="*/ 6072 w 7234"/>
              <a:gd name="connsiteY76" fmla="*/ 3473 h 10020"/>
              <a:gd name="connsiteX77" fmla="*/ 4608 w 7234"/>
              <a:gd name="connsiteY77" fmla="*/ 3516 h 10020"/>
              <a:gd name="connsiteX78" fmla="*/ 4608 w 7234"/>
              <a:gd name="connsiteY78" fmla="*/ 3530 h 10020"/>
              <a:gd name="connsiteX79" fmla="*/ 5904 w 7234"/>
              <a:gd name="connsiteY79" fmla="*/ 3573 h 10020"/>
              <a:gd name="connsiteX80" fmla="*/ 2708 w 7234"/>
              <a:gd name="connsiteY80" fmla="*/ 3688 h 10020"/>
              <a:gd name="connsiteX81" fmla="*/ 2708 w 7234"/>
              <a:gd name="connsiteY81" fmla="*/ 3688 h 10020"/>
              <a:gd name="connsiteX82" fmla="*/ 5311 w 7234"/>
              <a:gd name="connsiteY82" fmla="*/ 3788 h 10020"/>
              <a:gd name="connsiteX83" fmla="*/ 3963 w 7234"/>
              <a:gd name="connsiteY83" fmla="*/ 3831 h 10020"/>
              <a:gd name="connsiteX84" fmla="*/ 3963 w 7234"/>
              <a:gd name="connsiteY84" fmla="*/ 3845 h 10020"/>
              <a:gd name="connsiteX85" fmla="*/ 4951 w 7234"/>
              <a:gd name="connsiteY85" fmla="*/ 3874 h 10020"/>
              <a:gd name="connsiteX86" fmla="*/ 1238 w 7234"/>
              <a:gd name="connsiteY86" fmla="*/ 4017 h 10020"/>
              <a:gd name="connsiteX87" fmla="*/ 1232 w 7234"/>
              <a:gd name="connsiteY87" fmla="*/ 4017 h 10020"/>
              <a:gd name="connsiteX88" fmla="*/ 3359 w 7234"/>
              <a:gd name="connsiteY88" fmla="*/ 4103 h 10020"/>
              <a:gd name="connsiteX89" fmla="*/ 1848 w 7234"/>
              <a:gd name="connsiteY89" fmla="*/ 4160 h 10020"/>
              <a:gd name="connsiteX90" fmla="*/ 1848 w 7234"/>
              <a:gd name="connsiteY90" fmla="*/ 4160 h 10020"/>
              <a:gd name="connsiteX91" fmla="*/ 3318 w 7234"/>
              <a:gd name="connsiteY91" fmla="*/ 4232 h 10020"/>
              <a:gd name="connsiteX92" fmla="*/ 6 w 7234"/>
              <a:gd name="connsiteY92" fmla="*/ 4347 h 10020"/>
              <a:gd name="connsiteX93" fmla="*/ 0 w 7234"/>
              <a:gd name="connsiteY93" fmla="*/ 4347 h 10020"/>
              <a:gd name="connsiteX94" fmla="*/ 6 w 7234"/>
              <a:gd name="connsiteY94" fmla="*/ 4347 h 10020"/>
              <a:gd name="connsiteX95" fmla="*/ 3318 w 7234"/>
              <a:gd name="connsiteY95" fmla="*/ 4476 h 10020"/>
              <a:gd name="connsiteX96" fmla="*/ 1743 w 7234"/>
              <a:gd name="connsiteY96" fmla="*/ 4533 h 10020"/>
              <a:gd name="connsiteX97" fmla="*/ 1743 w 7234"/>
              <a:gd name="connsiteY97" fmla="*/ 4533 h 10020"/>
              <a:gd name="connsiteX98" fmla="*/ 3359 w 7234"/>
              <a:gd name="connsiteY98" fmla="*/ 4590 h 10020"/>
              <a:gd name="connsiteX99" fmla="*/ 1116 w 7234"/>
              <a:gd name="connsiteY99" fmla="*/ 4676 h 10020"/>
              <a:gd name="connsiteX100" fmla="*/ 1116 w 7234"/>
              <a:gd name="connsiteY100" fmla="*/ 4676 h 10020"/>
              <a:gd name="connsiteX101" fmla="*/ 4951 w 7234"/>
              <a:gd name="connsiteY101" fmla="*/ 4819 h 10020"/>
              <a:gd name="connsiteX102" fmla="*/ 3963 w 7234"/>
              <a:gd name="connsiteY102" fmla="*/ 4862 h 10020"/>
              <a:gd name="connsiteX103" fmla="*/ 3963 w 7234"/>
              <a:gd name="connsiteY103" fmla="*/ 4862 h 10020"/>
              <a:gd name="connsiteX104" fmla="*/ 5311 w 7234"/>
              <a:gd name="connsiteY104" fmla="*/ 4905 h 10020"/>
              <a:gd name="connsiteX105" fmla="*/ 2708 w 7234"/>
              <a:gd name="connsiteY105" fmla="*/ 5006 h 10020"/>
              <a:gd name="connsiteX106" fmla="*/ 2708 w 7234"/>
              <a:gd name="connsiteY106" fmla="*/ 5006 h 10020"/>
              <a:gd name="connsiteX107" fmla="*/ 5904 w 7234"/>
              <a:gd name="connsiteY107" fmla="*/ 5120 h 10020"/>
              <a:gd name="connsiteX108" fmla="*/ 4608 w 7234"/>
              <a:gd name="connsiteY108" fmla="*/ 5178 h 10020"/>
              <a:gd name="connsiteX109" fmla="*/ 4608 w 7234"/>
              <a:gd name="connsiteY109" fmla="*/ 5178 h 10020"/>
              <a:gd name="connsiteX110" fmla="*/ 6072 w 7234"/>
              <a:gd name="connsiteY110" fmla="*/ 5235 h 10020"/>
              <a:gd name="connsiteX111" fmla="*/ 3242 w 7234"/>
              <a:gd name="connsiteY111" fmla="*/ 5335 h 10020"/>
              <a:gd name="connsiteX112" fmla="*/ 3248 w 7234"/>
              <a:gd name="connsiteY112" fmla="*/ 5335 h 10020"/>
              <a:gd name="connsiteX113" fmla="*/ 6229 w 7234"/>
              <a:gd name="connsiteY113" fmla="*/ 5450 h 10020"/>
              <a:gd name="connsiteX114" fmla="*/ 4724 w 7234"/>
              <a:gd name="connsiteY114" fmla="*/ 5507 h 10020"/>
              <a:gd name="connsiteX115" fmla="*/ 4730 w 7234"/>
              <a:gd name="connsiteY115" fmla="*/ 5507 h 10020"/>
              <a:gd name="connsiteX116" fmla="*/ 6223 w 7234"/>
              <a:gd name="connsiteY116" fmla="*/ 5564 h 10020"/>
              <a:gd name="connsiteX117" fmla="*/ 3428 w 7234"/>
              <a:gd name="connsiteY117" fmla="*/ 5665 h 10020"/>
              <a:gd name="connsiteX118" fmla="*/ 3428 w 7234"/>
              <a:gd name="connsiteY118" fmla="*/ 5665 h 10020"/>
              <a:gd name="connsiteX119" fmla="*/ 6380 w 7234"/>
              <a:gd name="connsiteY119" fmla="*/ 5779 h 10020"/>
              <a:gd name="connsiteX120" fmla="*/ 4846 w 7234"/>
              <a:gd name="connsiteY120" fmla="*/ 5837 h 10020"/>
              <a:gd name="connsiteX121" fmla="*/ 4846 w 7234"/>
              <a:gd name="connsiteY121" fmla="*/ 5837 h 10020"/>
              <a:gd name="connsiteX122" fmla="*/ 6374 w 7234"/>
              <a:gd name="connsiteY122" fmla="*/ 5894 h 10020"/>
              <a:gd name="connsiteX123" fmla="*/ 3614 w 7234"/>
              <a:gd name="connsiteY123" fmla="*/ 5994 h 10020"/>
              <a:gd name="connsiteX124" fmla="*/ 3614 w 7234"/>
              <a:gd name="connsiteY124" fmla="*/ 5994 h 10020"/>
              <a:gd name="connsiteX125" fmla="*/ 6531 w 7234"/>
              <a:gd name="connsiteY125" fmla="*/ 6109 h 10020"/>
              <a:gd name="connsiteX126" fmla="*/ 4962 w 7234"/>
              <a:gd name="connsiteY126" fmla="*/ 6166 h 10020"/>
              <a:gd name="connsiteX127" fmla="*/ 4968 w 7234"/>
              <a:gd name="connsiteY127" fmla="*/ 6166 h 10020"/>
              <a:gd name="connsiteX128" fmla="*/ 6525 w 7234"/>
              <a:gd name="connsiteY128" fmla="*/ 6223 h 10020"/>
              <a:gd name="connsiteX129" fmla="*/ 3800 w 7234"/>
              <a:gd name="connsiteY129" fmla="*/ 6324 h 10020"/>
              <a:gd name="connsiteX130" fmla="*/ 3800 w 7234"/>
              <a:gd name="connsiteY130" fmla="*/ 6324 h 10020"/>
              <a:gd name="connsiteX131" fmla="*/ 6636 w 7234"/>
              <a:gd name="connsiteY131" fmla="*/ 6438 h 10020"/>
              <a:gd name="connsiteX132" fmla="*/ 6636 w 7234"/>
              <a:gd name="connsiteY132" fmla="*/ 6438 h 10020"/>
              <a:gd name="connsiteX133" fmla="*/ 5084 w 7234"/>
              <a:gd name="connsiteY133" fmla="*/ 6496 h 10020"/>
              <a:gd name="connsiteX134" fmla="*/ 5084 w 7234"/>
              <a:gd name="connsiteY134" fmla="*/ 6496 h 10020"/>
              <a:gd name="connsiteX135" fmla="*/ 6636 w 7234"/>
              <a:gd name="connsiteY135" fmla="*/ 6553 h 10020"/>
              <a:gd name="connsiteX136" fmla="*/ 6636 w 7234"/>
              <a:gd name="connsiteY136" fmla="*/ 6553 h 10020"/>
              <a:gd name="connsiteX137" fmla="*/ 3986 w 7234"/>
              <a:gd name="connsiteY137" fmla="*/ 6653 h 10020"/>
              <a:gd name="connsiteX138" fmla="*/ 3986 w 7234"/>
              <a:gd name="connsiteY138" fmla="*/ 6653 h 10020"/>
              <a:gd name="connsiteX139" fmla="*/ 6641 w 7234"/>
              <a:gd name="connsiteY139" fmla="*/ 6754 h 10020"/>
              <a:gd name="connsiteX140" fmla="*/ 6641 w 7234"/>
              <a:gd name="connsiteY140" fmla="*/ 6768 h 10020"/>
              <a:gd name="connsiteX141" fmla="*/ 5206 w 7234"/>
              <a:gd name="connsiteY141" fmla="*/ 6825 h 10020"/>
              <a:gd name="connsiteX142" fmla="*/ 5206 w 7234"/>
              <a:gd name="connsiteY142" fmla="*/ 6825 h 10020"/>
              <a:gd name="connsiteX143" fmla="*/ 6641 w 7234"/>
              <a:gd name="connsiteY143" fmla="*/ 6882 h 10020"/>
              <a:gd name="connsiteX144" fmla="*/ 6641 w 7234"/>
              <a:gd name="connsiteY144" fmla="*/ 6897 h 10020"/>
              <a:gd name="connsiteX145" fmla="*/ 4172 w 7234"/>
              <a:gd name="connsiteY145" fmla="*/ 6983 h 10020"/>
              <a:gd name="connsiteX146" fmla="*/ 4172 w 7234"/>
              <a:gd name="connsiteY146" fmla="*/ 6983 h 10020"/>
              <a:gd name="connsiteX147" fmla="*/ 6641 w 7234"/>
              <a:gd name="connsiteY147" fmla="*/ 7083 h 10020"/>
              <a:gd name="connsiteX148" fmla="*/ 6641 w 7234"/>
              <a:gd name="connsiteY148" fmla="*/ 7097 h 10020"/>
              <a:gd name="connsiteX149" fmla="*/ 5322 w 7234"/>
              <a:gd name="connsiteY149" fmla="*/ 7155 h 10020"/>
              <a:gd name="connsiteX150" fmla="*/ 5322 w 7234"/>
              <a:gd name="connsiteY150" fmla="*/ 7155 h 10020"/>
              <a:gd name="connsiteX151" fmla="*/ 6641 w 7234"/>
              <a:gd name="connsiteY151" fmla="*/ 7198 h 10020"/>
              <a:gd name="connsiteX152" fmla="*/ 6641 w 7234"/>
              <a:gd name="connsiteY152" fmla="*/ 7226 h 10020"/>
              <a:gd name="connsiteX153" fmla="*/ 4352 w 7234"/>
              <a:gd name="connsiteY153" fmla="*/ 7312 h 10020"/>
              <a:gd name="connsiteX154" fmla="*/ 4358 w 7234"/>
              <a:gd name="connsiteY154" fmla="*/ 7312 h 10020"/>
              <a:gd name="connsiteX155" fmla="*/ 6636 w 7234"/>
              <a:gd name="connsiteY155" fmla="*/ 7398 h 10020"/>
              <a:gd name="connsiteX156" fmla="*/ 6636 w 7234"/>
              <a:gd name="connsiteY156" fmla="*/ 7441 h 10020"/>
              <a:gd name="connsiteX157" fmla="*/ 5445 w 7234"/>
              <a:gd name="connsiteY157" fmla="*/ 7484 h 10020"/>
              <a:gd name="connsiteX158" fmla="*/ 5445 w 7234"/>
              <a:gd name="connsiteY158" fmla="*/ 7484 h 10020"/>
              <a:gd name="connsiteX159" fmla="*/ 6636 w 7234"/>
              <a:gd name="connsiteY159" fmla="*/ 7527 h 10020"/>
              <a:gd name="connsiteX160" fmla="*/ 6636 w 7234"/>
              <a:gd name="connsiteY160" fmla="*/ 7570 h 10020"/>
              <a:gd name="connsiteX161" fmla="*/ 4538 w 7234"/>
              <a:gd name="connsiteY161" fmla="*/ 7642 h 10020"/>
              <a:gd name="connsiteX162" fmla="*/ 4544 w 7234"/>
              <a:gd name="connsiteY162" fmla="*/ 7642 h 10020"/>
              <a:gd name="connsiteX163" fmla="*/ 6630 w 7234"/>
              <a:gd name="connsiteY163" fmla="*/ 7728 h 10020"/>
              <a:gd name="connsiteX164" fmla="*/ 6630 w 7234"/>
              <a:gd name="connsiteY164" fmla="*/ 7771 h 10020"/>
              <a:gd name="connsiteX165" fmla="*/ 5561 w 7234"/>
              <a:gd name="connsiteY165" fmla="*/ 7814 h 10020"/>
              <a:gd name="connsiteX166" fmla="*/ 5561 w 7234"/>
              <a:gd name="connsiteY166" fmla="*/ 7814 h 10020"/>
              <a:gd name="connsiteX167" fmla="*/ 6624 w 7234"/>
              <a:gd name="connsiteY167" fmla="*/ 7857 h 10020"/>
              <a:gd name="connsiteX168" fmla="*/ 6624 w 7234"/>
              <a:gd name="connsiteY168" fmla="*/ 7900 h 10020"/>
              <a:gd name="connsiteX169" fmla="*/ 4724 w 7234"/>
              <a:gd name="connsiteY169" fmla="*/ 7971 h 10020"/>
              <a:gd name="connsiteX170" fmla="*/ 4724 w 7234"/>
              <a:gd name="connsiteY170" fmla="*/ 7971 h 10020"/>
              <a:gd name="connsiteX171" fmla="*/ 6612 w 7234"/>
              <a:gd name="connsiteY171" fmla="*/ 8043 h 10020"/>
              <a:gd name="connsiteX172" fmla="*/ 6612 w 7234"/>
              <a:gd name="connsiteY172" fmla="*/ 8115 h 10020"/>
              <a:gd name="connsiteX173" fmla="*/ 5683 w 7234"/>
              <a:gd name="connsiteY173" fmla="*/ 8143 h 10020"/>
              <a:gd name="connsiteX174" fmla="*/ 5683 w 7234"/>
              <a:gd name="connsiteY174" fmla="*/ 8143 h 10020"/>
              <a:gd name="connsiteX175" fmla="*/ 6607 w 7234"/>
              <a:gd name="connsiteY175" fmla="*/ 8186 h 10020"/>
              <a:gd name="connsiteX176" fmla="*/ 6607 w 7234"/>
              <a:gd name="connsiteY176" fmla="*/ 8243 h 10020"/>
              <a:gd name="connsiteX177" fmla="*/ 4910 w 7234"/>
              <a:gd name="connsiteY177" fmla="*/ 8301 h 10020"/>
              <a:gd name="connsiteX178" fmla="*/ 4910 w 7234"/>
              <a:gd name="connsiteY178" fmla="*/ 8301 h 10020"/>
              <a:gd name="connsiteX179" fmla="*/ 6595 w 7234"/>
              <a:gd name="connsiteY179" fmla="*/ 8372 h 10020"/>
              <a:gd name="connsiteX180" fmla="*/ 6589 w 7234"/>
              <a:gd name="connsiteY180" fmla="*/ 8444 h 10020"/>
              <a:gd name="connsiteX181" fmla="*/ 5799 w 7234"/>
              <a:gd name="connsiteY181" fmla="*/ 8473 h 10020"/>
              <a:gd name="connsiteX182" fmla="*/ 5799 w 7234"/>
              <a:gd name="connsiteY182" fmla="*/ 8473 h 10020"/>
              <a:gd name="connsiteX183" fmla="*/ 6589 w 7234"/>
              <a:gd name="connsiteY183" fmla="*/ 8501 h 10020"/>
              <a:gd name="connsiteX184" fmla="*/ 6583 w 7234"/>
              <a:gd name="connsiteY184" fmla="*/ 8573 h 10020"/>
              <a:gd name="connsiteX185" fmla="*/ 5096 w 7234"/>
              <a:gd name="connsiteY185" fmla="*/ 8630 h 10020"/>
              <a:gd name="connsiteX186" fmla="*/ 5096 w 7234"/>
              <a:gd name="connsiteY186" fmla="*/ 8630 h 10020"/>
              <a:gd name="connsiteX187" fmla="*/ 6572 w 7234"/>
              <a:gd name="connsiteY187" fmla="*/ 8688 h 10020"/>
              <a:gd name="connsiteX188" fmla="*/ 6566 w 7234"/>
              <a:gd name="connsiteY188" fmla="*/ 8774 h 10020"/>
              <a:gd name="connsiteX189" fmla="*/ 5921 w 7234"/>
              <a:gd name="connsiteY189" fmla="*/ 8802 h 10020"/>
              <a:gd name="connsiteX190" fmla="*/ 5921 w 7234"/>
              <a:gd name="connsiteY190" fmla="*/ 8802 h 10020"/>
              <a:gd name="connsiteX191" fmla="*/ 6560 w 7234"/>
              <a:gd name="connsiteY191" fmla="*/ 8831 h 10020"/>
              <a:gd name="connsiteX192" fmla="*/ 6554 w 7234"/>
              <a:gd name="connsiteY192" fmla="*/ 8917 h 10020"/>
              <a:gd name="connsiteX193" fmla="*/ 5282 w 7234"/>
              <a:gd name="connsiteY193" fmla="*/ 8960 h 10020"/>
              <a:gd name="connsiteX194" fmla="*/ 5282 w 7234"/>
              <a:gd name="connsiteY194" fmla="*/ 8960 h 10020"/>
              <a:gd name="connsiteX195" fmla="*/ 6543 w 7234"/>
              <a:gd name="connsiteY195" fmla="*/ 9017 h 10020"/>
              <a:gd name="connsiteX196" fmla="*/ 6531 w 7234"/>
              <a:gd name="connsiteY196" fmla="*/ 9117 h 10020"/>
              <a:gd name="connsiteX197" fmla="*/ 6037 w 7234"/>
              <a:gd name="connsiteY197" fmla="*/ 9132 h 10020"/>
              <a:gd name="connsiteX198" fmla="*/ 6037 w 7234"/>
              <a:gd name="connsiteY198" fmla="*/ 9132 h 10020"/>
              <a:gd name="connsiteX199" fmla="*/ 6525 w 7234"/>
              <a:gd name="connsiteY199" fmla="*/ 9146 h 10020"/>
              <a:gd name="connsiteX200" fmla="*/ 6514 w 7234"/>
              <a:gd name="connsiteY200" fmla="*/ 9261 h 10020"/>
              <a:gd name="connsiteX201" fmla="*/ 5468 w 7234"/>
              <a:gd name="connsiteY201" fmla="*/ 9289 h 10020"/>
              <a:gd name="connsiteX202" fmla="*/ 5468 w 7234"/>
              <a:gd name="connsiteY202" fmla="*/ 9304 h 10020"/>
              <a:gd name="connsiteX203" fmla="*/ 6758 w 7234"/>
              <a:gd name="connsiteY203" fmla="*/ 9347 h 10020"/>
              <a:gd name="connsiteX204" fmla="*/ 6752 w 7234"/>
              <a:gd name="connsiteY204" fmla="*/ 9433 h 10020"/>
              <a:gd name="connsiteX205" fmla="*/ 6159 w 7234"/>
              <a:gd name="connsiteY205" fmla="*/ 9461 h 10020"/>
              <a:gd name="connsiteX206" fmla="*/ 6159 w 7234"/>
              <a:gd name="connsiteY206" fmla="*/ 9461 h 10020"/>
              <a:gd name="connsiteX207" fmla="*/ 6752 w 7234"/>
              <a:gd name="connsiteY207" fmla="*/ 9490 h 10020"/>
              <a:gd name="connsiteX208" fmla="*/ 6746 w 7234"/>
              <a:gd name="connsiteY208" fmla="*/ 9590 h 10020"/>
              <a:gd name="connsiteX209" fmla="*/ 5654 w 7234"/>
              <a:gd name="connsiteY209" fmla="*/ 9619 h 10020"/>
              <a:gd name="connsiteX210" fmla="*/ 5654 w 7234"/>
              <a:gd name="connsiteY210" fmla="*/ 9633 h 10020"/>
              <a:gd name="connsiteX211" fmla="*/ 6746 w 7234"/>
              <a:gd name="connsiteY211" fmla="*/ 9662 h 10020"/>
              <a:gd name="connsiteX212" fmla="*/ 6746 w 7234"/>
              <a:gd name="connsiteY212" fmla="*/ 9776 h 10020"/>
              <a:gd name="connsiteX213" fmla="*/ 6275 w 7234"/>
              <a:gd name="connsiteY213" fmla="*/ 9791 h 10020"/>
              <a:gd name="connsiteX214" fmla="*/ 6275 w 7234"/>
              <a:gd name="connsiteY214" fmla="*/ 9791 h 10020"/>
              <a:gd name="connsiteX215" fmla="*/ 6746 w 7234"/>
              <a:gd name="connsiteY215" fmla="*/ 9805 h 10020"/>
              <a:gd name="connsiteX216" fmla="*/ 6740 w 7234"/>
              <a:gd name="connsiteY216" fmla="*/ 9920 h 10020"/>
              <a:gd name="connsiteX217" fmla="*/ 5840 w 7234"/>
              <a:gd name="connsiteY217" fmla="*/ 9948 h 10020"/>
              <a:gd name="connsiteX218" fmla="*/ 5840 w 7234"/>
              <a:gd name="connsiteY218" fmla="*/ 9963 h 10020"/>
              <a:gd name="connsiteX219" fmla="*/ 6927 w 7234"/>
              <a:gd name="connsiteY219" fmla="*/ 9974 h 10020"/>
              <a:gd name="connsiteX220" fmla="*/ 7234 w 7234"/>
              <a:gd name="connsiteY220" fmla="*/ 10020 h 10020"/>
              <a:gd name="connsiteX0" fmla="*/ 9576 w 9576"/>
              <a:gd name="connsiteY0" fmla="*/ 9954 h 9954"/>
              <a:gd name="connsiteX1" fmla="*/ 9140 w 9576"/>
              <a:gd name="connsiteY1" fmla="*/ 20 h 9954"/>
              <a:gd name="connsiteX2" fmla="*/ 8983 w 9576"/>
              <a:gd name="connsiteY2" fmla="*/ 0 h 9954"/>
              <a:gd name="connsiteX3" fmla="*/ 8008 w 9576"/>
              <a:gd name="connsiteY3" fmla="*/ 20 h 9954"/>
              <a:gd name="connsiteX4" fmla="*/ 7045 w 9576"/>
              <a:gd name="connsiteY4" fmla="*/ 63 h 9954"/>
              <a:gd name="connsiteX5" fmla="*/ 7045 w 9576"/>
              <a:gd name="connsiteY5" fmla="*/ 63 h 9954"/>
              <a:gd name="connsiteX6" fmla="*/ 7173 w 9576"/>
              <a:gd name="connsiteY6" fmla="*/ 63 h 9954"/>
              <a:gd name="connsiteX7" fmla="*/ 7398 w 9576"/>
              <a:gd name="connsiteY7" fmla="*/ 377 h 9954"/>
              <a:gd name="connsiteX8" fmla="*/ 6787 w 9576"/>
              <a:gd name="connsiteY8" fmla="*/ 391 h 9954"/>
              <a:gd name="connsiteX9" fmla="*/ 6787 w 9576"/>
              <a:gd name="connsiteY9" fmla="*/ 391 h 9954"/>
              <a:gd name="connsiteX10" fmla="*/ 7422 w 9576"/>
              <a:gd name="connsiteY10" fmla="*/ 406 h 9954"/>
              <a:gd name="connsiteX11" fmla="*/ 7607 w 9576"/>
              <a:gd name="connsiteY11" fmla="*/ 692 h 9954"/>
              <a:gd name="connsiteX12" fmla="*/ 6530 w 9576"/>
              <a:gd name="connsiteY12" fmla="*/ 721 h 9954"/>
              <a:gd name="connsiteX13" fmla="*/ 6530 w 9576"/>
              <a:gd name="connsiteY13" fmla="*/ 721 h 9954"/>
              <a:gd name="connsiteX14" fmla="*/ 7647 w 9576"/>
              <a:gd name="connsiteY14" fmla="*/ 750 h 9954"/>
              <a:gd name="connsiteX15" fmla="*/ 7719 w 9576"/>
              <a:gd name="connsiteY15" fmla="*/ 878 h 9954"/>
              <a:gd name="connsiteX16" fmla="*/ 7687 w 9576"/>
              <a:gd name="connsiteY16" fmla="*/ 878 h 9954"/>
              <a:gd name="connsiteX17" fmla="*/ 7687 w 9576"/>
              <a:gd name="connsiteY17" fmla="*/ 878 h 9954"/>
              <a:gd name="connsiteX18" fmla="*/ 7727 w 9576"/>
              <a:gd name="connsiteY18" fmla="*/ 878 h 9954"/>
              <a:gd name="connsiteX19" fmla="*/ 7791 w 9576"/>
              <a:gd name="connsiteY19" fmla="*/ 1007 h 9954"/>
              <a:gd name="connsiteX20" fmla="*/ 6281 w 9576"/>
              <a:gd name="connsiteY20" fmla="*/ 1050 h 9954"/>
              <a:gd name="connsiteX21" fmla="*/ 6273 w 9576"/>
              <a:gd name="connsiteY21" fmla="*/ 1050 h 9954"/>
              <a:gd name="connsiteX22" fmla="*/ 7839 w 9576"/>
              <a:gd name="connsiteY22" fmla="*/ 1092 h 9954"/>
              <a:gd name="connsiteX23" fmla="*/ 7896 w 9576"/>
              <a:gd name="connsiteY23" fmla="*/ 1207 h 9954"/>
              <a:gd name="connsiteX24" fmla="*/ 7527 w 9576"/>
              <a:gd name="connsiteY24" fmla="*/ 1207 h 9954"/>
              <a:gd name="connsiteX25" fmla="*/ 7527 w 9576"/>
              <a:gd name="connsiteY25" fmla="*/ 1207 h 9954"/>
              <a:gd name="connsiteX26" fmla="*/ 7911 w 9576"/>
              <a:gd name="connsiteY26" fmla="*/ 1221 h 9954"/>
              <a:gd name="connsiteX27" fmla="*/ 7960 w 9576"/>
              <a:gd name="connsiteY27" fmla="*/ 1321 h 9954"/>
              <a:gd name="connsiteX28" fmla="*/ 6024 w 9576"/>
              <a:gd name="connsiteY28" fmla="*/ 1378 h 9954"/>
              <a:gd name="connsiteX29" fmla="*/ 6016 w 9576"/>
              <a:gd name="connsiteY29" fmla="*/ 1378 h 9954"/>
              <a:gd name="connsiteX30" fmla="*/ 8016 w 9576"/>
              <a:gd name="connsiteY30" fmla="*/ 1435 h 9954"/>
              <a:gd name="connsiteX31" fmla="*/ 8056 w 9576"/>
              <a:gd name="connsiteY31" fmla="*/ 1521 h 9954"/>
              <a:gd name="connsiteX32" fmla="*/ 7357 w 9576"/>
              <a:gd name="connsiteY32" fmla="*/ 1536 h 9954"/>
              <a:gd name="connsiteX33" fmla="*/ 7357 w 9576"/>
              <a:gd name="connsiteY33" fmla="*/ 1536 h 9954"/>
              <a:gd name="connsiteX34" fmla="*/ 8080 w 9576"/>
              <a:gd name="connsiteY34" fmla="*/ 1564 h 9954"/>
              <a:gd name="connsiteX35" fmla="*/ 8113 w 9576"/>
              <a:gd name="connsiteY35" fmla="*/ 1650 h 9954"/>
              <a:gd name="connsiteX36" fmla="*/ 5767 w 9576"/>
              <a:gd name="connsiteY36" fmla="*/ 1708 h 9954"/>
              <a:gd name="connsiteX37" fmla="*/ 5767 w 9576"/>
              <a:gd name="connsiteY37" fmla="*/ 1708 h 9954"/>
              <a:gd name="connsiteX38" fmla="*/ 8177 w 9576"/>
              <a:gd name="connsiteY38" fmla="*/ 1778 h 9954"/>
              <a:gd name="connsiteX39" fmla="*/ 8202 w 9576"/>
              <a:gd name="connsiteY39" fmla="*/ 1835 h 9954"/>
              <a:gd name="connsiteX40" fmla="*/ 7197 w 9576"/>
              <a:gd name="connsiteY40" fmla="*/ 1864 h 9954"/>
              <a:gd name="connsiteX41" fmla="*/ 7197 w 9576"/>
              <a:gd name="connsiteY41" fmla="*/ 1864 h 9954"/>
              <a:gd name="connsiteX42" fmla="*/ 8225 w 9576"/>
              <a:gd name="connsiteY42" fmla="*/ 1893 h 9954"/>
              <a:gd name="connsiteX43" fmla="*/ 8257 w 9576"/>
              <a:gd name="connsiteY43" fmla="*/ 1964 h 9954"/>
              <a:gd name="connsiteX44" fmla="*/ 5510 w 9576"/>
              <a:gd name="connsiteY44" fmla="*/ 2036 h 9954"/>
              <a:gd name="connsiteX45" fmla="*/ 5510 w 9576"/>
              <a:gd name="connsiteY45" fmla="*/ 2036 h 9954"/>
              <a:gd name="connsiteX46" fmla="*/ 8314 w 9576"/>
              <a:gd name="connsiteY46" fmla="*/ 2108 h 9954"/>
              <a:gd name="connsiteX47" fmla="*/ 8337 w 9576"/>
              <a:gd name="connsiteY47" fmla="*/ 2165 h 9954"/>
              <a:gd name="connsiteX48" fmla="*/ 7028 w 9576"/>
              <a:gd name="connsiteY48" fmla="*/ 2194 h 9954"/>
              <a:gd name="connsiteX49" fmla="*/ 7028 w 9576"/>
              <a:gd name="connsiteY49" fmla="*/ 2194 h 9954"/>
              <a:gd name="connsiteX50" fmla="*/ 8362 w 9576"/>
              <a:gd name="connsiteY50" fmla="*/ 2237 h 9954"/>
              <a:gd name="connsiteX51" fmla="*/ 8377 w 9576"/>
              <a:gd name="connsiteY51" fmla="*/ 2279 h 9954"/>
              <a:gd name="connsiteX52" fmla="*/ 5253 w 9576"/>
              <a:gd name="connsiteY52" fmla="*/ 2365 h 9954"/>
              <a:gd name="connsiteX53" fmla="*/ 5253 w 9576"/>
              <a:gd name="connsiteY53" fmla="*/ 2365 h 9954"/>
              <a:gd name="connsiteX54" fmla="*/ 8442 w 9576"/>
              <a:gd name="connsiteY54" fmla="*/ 2451 h 9954"/>
              <a:gd name="connsiteX55" fmla="*/ 8459 w 9576"/>
              <a:gd name="connsiteY55" fmla="*/ 2479 h 9954"/>
              <a:gd name="connsiteX56" fmla="*/ 6868 w 9576"/>
              <a:gd name="connsiteY56" fmla="*/ 2522 h 9954"/>
              <a:gd name="connsiteX57" fmla="*/ 6859 w 9576"/>
              <a:gd name="connsiteY57" fmla="*/ 2522 h 9954"/>
              <a:gd name="connsiteX58" fmla="*/ 8482 w 9576"/>
              <a:gd name="connsiteY58" fmla="*/ 2579 h 9954"/>
              <a:gd name="connsiteX59" fmla="*/ 8499 w 9576"/>
              <a:gd name="connsiteY59" fmla="*/ 2608 h 9954"/>
              <a:gd name="connsiteX60" fmla="*/ 4996 w 9576"/>
              <a:gd name="connsiteY60" fmla="*/ 2694 h 9954"/>
              <a:gd name="connsiteX61" fmla="*/ 4996 w 9576"/>
              <a:gd name="connsiteY61" fmla="*/ 2694 h 9954"/>
              <a:gd name="connsiteX62" fmla="*/ 8562 w 9576"/>
              <a:gd name="connsiteY62" fmla="*/ 2793 h 9954"/>
              <a:gd name="connsiteX63" fmla="*/ 8562 w 9576"/>
              <a:gd name="connsiteY63" fmla="*/ 2808 h 9954"/>
              <a:gd name="connsiteX64" fmla="*/ 6699 w 9576"/>
              <a:gd name="connsiteY64" fmla="*/ 2851 h 9954"/>
              <a:gd name="connsiteX65" fmla="*/ 6699 w 9576"/>
              <a:gd name="connsiteY65" fmla="*/ 2851 h 9954"/>
              <a:gd name="connsiteX66" fmla="*/ 8594 w 9576"/>
              <a:gd name="connsiteY66" fmla="*/ 2908 h 9954"/>
              <a:gd name="connsiteX67" fmla="*/ 8602 w 9576"/>
              <a:gd name="connsiteY67" fmla="*/ 2922 h 9954"/>
              <a:gd name="connsiteX68" fmla="*/ 4739 w 9576"/>
              <a:gd name="connsiteY68" fmla="*/ 3023 h 9954"/>
              <a:gd name="connsiteX69" fmla="*/ 4739 w 9576"/>
              <a:gd name="connsiteY69" fmla="*/ 3023 h 9954"/>
              <a:gd name="connsiteX70" fmla="*/ 8602 w 9576"/>
              <a:gd name="connsiteY70" fmla="*/ 3123 h 9954"/>
              <a:gd name="connsiteX71" fmla="*/ 6539 w 9576"/>
              <a:gd name="connsiteY71" fmla="*/ 3180 h 9954"/>
              <a:gd name="connsiteX72" fmla="*/ 6530 w 9576"/>
              <a:gd name="connsiteY72" fmla="*/ 3180 h 9954"/>
              <a:gd name="connsiteX73" fmla="*/ 8611 w 9576"/>
              <a:gd name="connsiteY73" fmla="*/ 3237 h 9954"/>
              <a:gd name="connsiteX74" fmla="*/ 4490 w 9576"/>
              <a:gd name="connsiteY74" fmla="*/ 3351 h 9954"/>
              <a:gd name="connsiteX75" fmla="*/ 4482 w 9576"/>
              <a:gd name="connsiteY75" fmla="*/ 3351 h 9954"/>
              <a:gd name="connsiteX76" fmla="*/ 8394 w 9576"/>
              <a:gd name="connsiteY76" fmla="*/ 3466 h 9954"/>
              <a:gd name="connsiteX77" fmla="*/ 6370 w 9576"/>
              <a:gd name="connsiteY77" fmla="*/ 3509 h 9954"/>
              <a:gd name="connsiteX78" fmla="*/ 6370 w 9576"/>
              <a:gd name="connsiteY78" fmla="*/ 3523 h 9954"/>
              <a:gd name="connsiteX79" fmla="*/ 8161 w 9576"/>
              <a:gd name="connsiteY79" fmla="*/ 3566 h 9954"/>
              <a:gd name="connsiteX80" fmla="*/ 3743 w 9576"/>
              <a:gd name="connsiteY80" fmla="*/ 3681 h 9954"/>
              <a:gd name="connsiteX81" fmla="*/ 3743 w 9576"/>
              <a:gd name="connsiteY81" fmla="*/ 3681 h 9954"/>
              <a:gd name="connsiteX82" fmla="*/ 7342 w 9576"/>
              <a:gd name="connsiteY82" fmla="*/ 3780 h 9954"/>
              <a:gd name="connsiteX83" fmla="*/ 5478 w 9576"/>
              <a:gd name="connsiteY83" fmla="*/ 3823 h 9954"/>
              <a:gd name="connsiteX84" fmla="*/ 5478 w 9576"/>
              <a:gd name="connsiteY84" fmla="*/ 3837 h 9954"/>
              <a:gd name="connsiteX85" fmla="*/ 6844 w 9576"/>
              <a:gd name="connsiteY85" fmla="*/ 3866 h 9954"/>
              <a:gd name="connsiteX86" fmla="*/ 1711 w 9576"/>
              <a:gd name="connsiteY86" fmla="*/ 4009 h 9954"/>
              <a:gd name="connsiteX87" fmla="*/ 1703 w 9576"/>
              <a:gd name="connsiteY87" fmla="*/ 4009 h 9954"/>
              <a:gd name="connsiteX88" fmla="*/ 4643 w 9576"/>
              <a:gd name="connsiteY88" fmla="*/ 4095 h 9954"/>
              <a:gd name="connsiteX89" fmla="*/ 2555 w 9576"/>
              <a:gd name="connsiteY89" fmla="*/ 4152 h 9954"/>
              <a:gd name="connsiteX90" fmla="*/ 2555 w 9576"/>
              <a:gd name="connsiteY90" fmla="*/ 4152 h 9954"/>
              <a:gd name="connsiteX91" fmla="*/ 4587 w 9576"/>
              <a:gd name="connsiteY91" fmla="*/ 4224 h 9954"/>
              <a:gd name="connsiteX92" fmla="*/ 8 w 9576"/>
              <a:gd name="connsiteY92" fmla="*/ 4338 h 9954"/>
              <a:gd name="connsiteX93" fmla="*/ 0 w 9576"/>
              <a:gd name="connsiteY93" fmla="*/ 4338 h 9954"/>
              <a:gd name="connsiteX94" fmla="*/ 8 w 9576"/>
              <a:gd name="connsiteY94" fmla="*/ 4338 h 9954"/>
              <a:gd name="connsiteX95" fmla="*/ 4587 w 9576"/>
              <a:gd name="connsiteY95" fmla="*/ 4467 h 9954"/>
              <a:gd name="connsiteX96" fmla="*/ 2409 w 9576"/>
              <a:gd name="connsiteY96" fmla="*/ 4524 h 9954"/>
              <a:gd name="connsiteX97" fmla="*/ 2409 w 9576"/>
              <a:gd name="connsiteY97" fmla="*/ 4524 h 9954"/>
              <a:gd name="connsiteX98" fmla="*/ 4643 w 9576"/>
              <a:gd name="connsiteY98" fmla="*/ 4581 h 9954"/>
              <a:gd name="connsiteX99" fmla="*/ 1543 w 9576"/>
              <a:gd name="connsiteY99" fmla="*/ 4667 h 9954"/>
              <a:gd name="connsiteX100" fmla="*/ 1543 w 9576"/>
              <a:gd name="connsiteY100" fmla="*/ 4667 h 9954"/>
              <a:gd name="connsiteX101" fmla="*/ 6844 w 9576"/>
              <a:gd name="connsiteY101" fmla="*/ 4809 h 9954"/>
              <a:gd name="connsiteX102" fmla="*/ 5478 w 9576"/>
              <a:gd name="connsiteY102" fmla="*/ 4852 h 9954"/>
              <a:gd name="connsiteX103" fmla="*/ 5478 w 9576"/>
              <a:gd name="connsiteY103" fmla="*/ 4852 h 9954"/>
              <a:gd name="connsiteX104" fmla="*/ 7342 w 9576"/>
              <a:gd name="connsiteY104" fmla="*/ 4895 h 9954"/>
              <a:gd name="connsiteX105" fmla="*/ 3743 w 9576"/>
              <a:gd name="connsiteY105" fmla="*/ 4996 h 9954"/>
              <a:gd name="connsiteX106" fmla="*/ 3743 w 9576"/>
              <a:gd name="connsiteY106" fmla="*/ 4996 h 9954"/>
              <a:gd name="connsiteX107" fmla="*/ 8161 w 9576"/>
              <a:gd name="connsiteY107" fmla="*/ 5110 h 9954"/>
              <a:gd name="connsiteX108" fmla="*/ 6370 w 9576"/>
              <a:gd name="connsiteY108" fmla="*/ 5168 h 9954"/>
              <a:gd name="connsiteX109" fmla="*/ 6370 w 9576"/>
              <a:gd name="connsiteY109" fmla="*/ 5168 h 9954"/>
              <a:gd name="connsiteX110" fmla="*/ 8394 w 9576"/>
              <a:gd name="connsiteY110" fmla="*/ 5225 h 9954"/>
              <a:gd name="connsiteX111" fmla="*/ 4482 w 9576"/>
              <a:gd name="connsiteY111" fmla="*/ 5324 h 9954"/>
              <a:gd name="connsiteX112" fmla="*/ 4490 w 9576"/>
              <a:gd name="connsiteY112" fmla="*/ 5324 h 9954"/>
              <a:gd name="connsiteX113" fmla="*/ 8611 w 9576"/>
              <a:gd name="connsiteY113" fmla="*/ 5439 h 9954"/>
              <a:gd name="connsiteX114" fmla="*/ 6530 w 9576"/>
              <a:gd name="connsiteY114" fmla="*/ 5496 h 9954"/>
              <a:gd name="connsiteX115" fmla="*/ 6539 w 9576"/>
              <a:gd name="connsiteY115" fmla="*/ 5496 h 9954"/>
              <a:gd name="connsiteX116" fmla="*/ 8602 w 9576"/>
              <a:gd name="connsiteY116" fmla="*/ 5553 h 9954"/>
              <a:gd name="connsiteX117" fmla="*/ 4739 w 9576"/>
              <a:gd name="connsiteY117" fmla="*/ 5654 h 9954"/>
              <a:gd name="connsiteX118" fmla="*/ 4739 w 9576"/>
              <a:gd name="connsiteY118" fmla="*/ 5654 h 9954"/>
              <a:gd name="connsiteX119" fmla="*/ 8819 w 9576"/>
              <a:gd name="connsiteY119" fmla="*/ 5767 h 9954"/>
              <a:gd name="connsiteX120" fmla="*/ 6699 w 9576"/>
              <a:gd name="connsiteY120" fmla="*/ 5825 h 9954"/>
              <a:gd name="connsiteX121" fmla="*/ 6699 w 9576"/>
              <a:gd name="connsiteY121" fmla="*/ 5825 h 9954"/>
              <a:gd name="connsiteX122" fmla="*/ 8811 w 9576"/>
              <a:gd name="connsiteY122" fmla="*/ 5882 h 9954"/>
              <a:gd name="connsiteX123" fmla="*/ 4996 w 9576"/>
              <a:gd name="connsiteY123" fmla="*/ 5982 h 9954"/>
              <a:gd name="connsiteX124" fmla="*/ 4996 w 9576"/>
              <a:gd name="connsiteY124" fmla="*/ 5982 h 9954"/>
              <a:gd name="connsiteX125" fmla="*/ 9028 w 9576"/>
              <a:gd name="connsiteY125" fmla="*/ 6097 h 9954"/>
              <a:gd name="connsiteX126" fmla="*/ 6859 w 9576"/>
              <a:gd name="connsiteY126" fmla="*/ 6154 h 9954"/>
              <a:gd name="connsiteX127" fmla="*/ 6868 w 9576"/>
              <a:gd name="connsiteY127" fmla="*/ 6154 h 9954"/>
              <a:gd name="connsiteX128" fmla="*/ 9020 w 9576"/>
              <a:gd name="connsiteY128" fmla="*/ 6211 h 9954"/>
              <a:gd name="connsiteX129" fmla="*/ 5253 w 9576"/>
              <a:gd name="connsiteY129" fmla="*/ 6311 h 9954"/>
              <a:gd name="connsiteX130" fmla="*/ 5253 w 9576"/>
              <a:gd name="connsiteY130" fmla="*/ 6311 h 9954"/>
              <a:gd name="connsiteX131" fmla="*/ 9173 w 9576"/>
              <a:gd name="connsiteY131" fmla="*/ 6425 h 9954"/>
              <a:gd name="connsiteX132" fmla="*/ 9173 w 9576"/>
              <a:gd name="connsiteY132" fmla="*/ 6425 h 9954"/>
              <a:gd name="connsiteX133" fmla="*/ 7028 w 9576"/>
              <a:gd name="connsiteY133" fmla="*/ 6483 h 9954"/>
              <a:gd name="connsiteX134" fmla="*/ 7028 w 9576"/>
              <a:gd name="connsiteY134" fmla="*/ 6483 h 9954"/>
              <a:gd name="connsiteX135" fmla="*/ 9173 w 9576"/>
              <a:gd name="connsiteY135" fmla="*/ 6540 h 9954"/>
              <a:gd name="connsiteX136" fmla="*/ 9173 w 9576"/>
              <a:gd name="connsiteY136" fmla="*/ 6540 h 9954"/>
              <a:gd name="connsiteX137" fmla="*/ 5510 w 9576"/>
              <a:gd name="connsiteY137" fmla="*/ 6640 h 9954"/>
              <a:gd name="connsiteX138" fmla="*/ 5510 w 9576"/>
              <a:gd name="connsiteY138" fmla="*/ 6640 h 9954"/>
              <a:gd name="connsiteX139" fmla="*/ 9180 w 9576"/>
              <a:gd name="connsiteY139" fmla="*/ 6741 h 9954"/>
              <a:gd name="connsiteX140" fmla="*/ 9180 w 9576"/>
              <a:gd name="connsiteY140" fmla="*/ 6754 h 9954"/>
              <a:gd name="connsiteX141" fmla="*/ 7197 w 9576"/>
              <a:gd name="connsiteY141" fmla="*/ 6811 h 9954"/>
              <a:gd name="connsiteX142" fmla="*/ 7197 w 9576"/>
              <a:gd name="connsiteY142" fmla="*/ 6811 h 9954"/>
              <a:gd name="connsiteX143" fmla="*/ 9180 w 9576"/>
              <a:gd name="connsiteY143" fmla="*/ 6868 h 9954"/>
              <a:gd name="connsiteX144" fmla="*/ 9180 w 9576"/>
              <a:gd name="connsiteY144" fmla="*/ 6883 h 9954"/>
              <a:gd name="connsiteX145" fmla="*/ 5767 w 9576"/>
              <a:gd name="connsiteY145" fmla="*/ 6969 h 9954"/>
              <a:gd name="connsiteX146" fmla="*/ 5767 w 9576"/>
              <a:gd name="connsiteY146" fmla="*/ 6969 h 9954"/>
              <a:gd name="connsiteX147" fmla="*/ 9180 w 9576"/>
              <a:gd name="connsiteY147" fmla="*/ 7069 h 9954"/>
              <a:gd name="connsiteX148" fmla="*/ 9180 w 9576"/>
              <a:gd name="connsiteY148" fmla="*/ 7083 h 9954"/>
              <a:gd name="connsiteX149" fmla="*/ 7357 w 9576"/>
              <a:gd name="connsiteY149" fmla="*/ 7141 h 9954"/>
              <a:gd name="connsiteX150" fmla="*/ 7357 w 9576"/>
              <a:gd name="connsiteY150" fmla="*/ 7141 h 9954"/>
              <a:gd name="connsiteX151" fmla="*/ 9180 w 9576"/>
              <a:gd name="connsiteY151" fmla="*/ 7184 h 9954"/>
              <a:gd name="connsiteX152" fmla="*/ 9180 w 9576"/>
              <a:gd name="connsiteY152" fmla="*/ 7212 h 9954"/>
              <a:gd name="connsiteX153" fmla="*/ 6016 w 9576"/>
              <a:gd name="connsiteY153" fmla="*/ 7297 h 9954"/>
              <a:gd name="connsiteX154" fmla="*/ 6024 w 9576"/>
              <a:gd name="connsiteY154" fmla="*/ 7297 h 9954"/>
              <a:gd name="connsiteX155" fmla="*/ 9173 w 9576"/>
              <a:gd name="connsiteY155" fmla="*/ 7383 h 9954"/>
              <a:gd name="connsiteX156" fmla="*/ 9173 w 9576"/>
              <a:gd name="connsiteY156" fmla="*/ 7426 h 9954"/>
              <a:gd name="connsiteX157" fmla="*/ 7527 w 9576"/>
              <a:gd name="connsiteY157" fmla="*/ 7469 h 9954"/>
              <a:gd name="connsiteX158" fmla="*/ 7527 w 9576"/>
              <a:gd name="connsiteY158" fmla="*/ 7469 h 9954"/>
              <a:gd name="connsiteX159" fmla="*/ 9173 w 9576"/>
              <a:gd name="connsiteY159" fmla="*/ 7512 h 9954"/>
              <a:gd name="connsiteX160" fmla="*/ 9173 w 9576"/>
              <a:gd name="connsiteY160" fmla="*/ 7555 h 9954"/>
              <a:gd name="connsiteX161" fmla="*/ 6273 w 9576"/>
              <a:gd name="connsiteY161" fmla="*/ 7627 h 9954"/>
              <a:gd name="connsiteX162" fmla="*/ 6281 w 9576"/>
              <a:gd name="connsiteY162" fmla="*/ 7627 h 9954"/>
              <a:gd name="connsiteX163" fmla="*/ 9165 w 9576"/>
              <a:gd name="connsiteY163" fmla="*/ 7713 h 9954"/>
              <a:gd name="connsiteX164" fmla="*/ 9165 w 9576"/>
              <a:gd name="connsiteY164" fmla="*/ 7755 h 9954"/>
              <a:gd name="connsiteX165" fmla="*/ 7687 w 9576"/>
              <a:gd name="connsiteY165" fmla="*/ 7798 h 9954"/>
              <a:gd name="connsiteX166" fmla="*/ 7687 w 9576"/>
              <a:gd name="connsiteY166" fmla="*/ 7798 h 9954"/>
              <a:gd name="connsiteX167" fmla="*/ 9157 w 9576"/>
              <a:gd name="connsiteY167" fmla="*/ 7841 h 9954"/>
              <a:gd name="connsiteX168" fmla="*/ 9157 w 9576"/>
              <a:gd name="connsiteY168" fmla="*/ 7884 h 9954"/>
              <a:gd name="connsiteX169" fmla="*/ 6530 w 9576"/>
              <a:gd name="connsiteY169" fmla="*/ 7955 h 9954"/>
              <a:gd name="connsiteX170" fmla="*/ 6530 w 9576"/>
              <a:gd name="connsiteY170" fmla="*/ 7955 h 9954"/>
              <a:gd name="connsiteX171" fmla="*/ 9140 w 9576"/>
              <a:gd name="connsiteY171" fmla="*/ 8027 h 9954"/>
              <a:gd name="connsiteX172" fmla="*/ 9140 w 9576"/>
              <a:gd name="connsiteY172" fmla="*/ 8099 h 9954"/>
              <a:gd name="connsiteX173" fmla="*/ 7856 w 9576"/>
              <a:gd name="connsiteY173" fmla="*/ 8127 h 9954"/>
              <a:gd name="connsiteX174" fmla="*/ 7856 w 9576"/>
              <a:gd name="connsiteY174" fmla="*/ 8127 h 9954"/>
              <a:gd name="connsiteX175" fmla="*/ 9133 w 9576"/>
              <a:gd name="connsiteY175" fmla="*/ 8170 h 9954"/>
              <a:gd name="connsiteX176" fmla="*/ 9133 w 9576"/>
              <a:gd name="connsiteY176" fmla="*/ 8227 h 9954"/>
              <a:gd name="connsiteX177" fmla="*/ 6787 w 9576"/>
              <a:gd name="connsiteY177" fmla="*/ 8284 h 9954"/>
              <a:gd name="connsiteX178" fmla="*/ 6787 w 9576"/>
              <a:gd name="connsiteY178" fmla="*/ 8284 h 9954"/>
              <a:gd name="connsiteX179" fmla="*/ 9117 w 9576"/>
              <a:gd name="connsiteY179" fmla="*/ 8355 h 9954"/>
              <a:gd name="connsiteX180" fmla="*/ 9108 w 9576"/>
              <a:gd name="connsiteY180" fmla="*/ 8427 h 9954"/>
              <a:gd name="connsiteX181" fmla="*/ 8016 w 9576"/>
              <a:gd name="connsiteY181" fmla="*/ 8456 h 9954"/>
              <a:gd name="connsiteX182" fmla="*/ 8016 w 9576"/>
              <a:gd name="connsiteY182" fmla="*/ 8456 h 9954"/>
              <a:gd name="connsiteX183" fmla="*/ 9108 w 9576"/>
              <a:gd name="connsiteY183" fmla="*/ 8484 h 9954"/>
              <a:gd name="connsiteX184" fmla="*/ 9100 w 9576"/>
              <a:gd name="connsiteY184" fmla="*/ 8556 h 9954"/>
              <a:gd name="connsiteX185" fmla="*/ 7045 w 9576"/>
              <a:gd name="connsiteY185" fmla="*/ 8613 h 9954"/>
              <a:gd name="connsiteX186" fmla="*/ 7045 w 9576"/>
              <a:gd name="connsiteY186" fmla="*/ 8613 h 9954"/>
              <a:gd name="connsiteX187" fmla="*/ 9085 w 9576"/>
              <a:gd name="connsiteY187" fmla="*/ 8671 h 9954"/>
              <a:gd name="connsiteX188" fmla="*/ 9077 w 9576"/>
              <a:gd name="connsiteY188" fmla="*/ 8756 h 9954"/>
              <a:gd name="connsiteX189" fmla="*/ 8185 w 9576"/>
              <a:gd name="connsiteY189" fmla="*/ 8784 h 9954"/>
              <a:gd name="connsiteX190" fmla="*/ 8185 w 9576"/>
              <a:gd name="connsiteY190" fmla="*/ 8784 h 9954"/>
              <a:gd name="connsiteX191" fmla="*/ 9068 w 9576"/>
              <a:gd name="connsiteY191" fmla="*/ 8813 h 9954"/>
              <a:gd name="connsiteX192" fmla="*/ 9060 w 9576"/>
              <a:gd name="connsiteY192" fmla="*/ 8899 h 9954"/>
              <a:gd name="connsiteX193" fmla="*/ 7302 w 9576"/>
              <a:gd name="connsiteY193" fmla="*/ 8942 h 9954"/>
              <a:gd name="connsiteX194" fmla="*/ 7302 w 9576"/>
              <a:gd name="connsiteY194" fmla="*/ 8942 h 9954"/>
              <a:gd name="connsiteX195" fmla="*/ 9045 w 9576"/>
              <a:gd name="connsiteY195" fmla="*/ 8999 h 9954"/>
              <a:gd name="connsiteX196" fmla="*/ 9028 w 9576"/>
              <a:gd name="connsiteY196" fmla="*/ 9099 h 9954"/>
              <a:gd name="connsiteX197" fmla="*/ 8345 w 9576"/>
              <a:gd name="connsiteY197" fmla="*/ 9114 h 9954"/>
              <a:gd name="connsiteX198" fmla="*/ 8345 w 9576"/>
              <a:gd name="connsiteY198" fmla="*/ 9114 h 9954"/>
              <a:gd name="connsiteX199" fmla="*/ 9020 w 9576"/>
              <a:gd name="connsiteY199" fmla="*/ 9128 h 9954"/>
              <a:gd name="connsiteX200" fmla="*/ 9005 w 9576"/>
              <a:gd name="connsiteY200" fmla="*/ 9243 h 9954"/>
              <a:gd name="connsiteX201" fmla="*/ 7559 w 9576"/>
              <a:gd name="connsiteY201" fmla="*/ 9270 h 9954"/>
              <a:gd name="connsiteX202" fmla="*/ 7559 w 9576"/>
              <a:gd name="connsiteY202" fmla="*/ 9285 h 9954"/>
              <a:gd name="connsiteX203" fmla="*/ 9342 w 9576"/>
              <a:gd name="connsiteY203" fmla="*/ 9328 h 9954"/>
              <a:gd name="connsiteX204" fmla="*/ 9334 w 9576"/>
              <a:gd name="connsiteY204" fmla="*/ 9414 h 9954"/>
              <a:gd name="connsiteX205" fmla="*/ 8514 w 9576"/>
              <a:gd name="connsiteY205" fmla="*/ 9442 h 9954"/>
              <a:gd name="connsiteX206" fmla="*/ 8514 w 9576"/>
              <a:gd name="connsiteY206" fmla="*/ 9442 h 9954"/>
              <a:gd name="connsiteX207" fmla="*/ 9334 w 9576"/>
              <a:gd name="connsiteY207" fmla="*/ 9471 h 9954"/>
              <a:gd name="connsiteX208" fmla="*/ 9325 w 9576"/>
              <a:gd name="connsiteY208" fmla="*/ 9571 h 9954"/>
              <a:gd name="connsiteX209" fmla="*/ 7816 w 9576"/>
              <a:gd name="connsiteY209" fmla="*/ 9600 h 9954"/>
              <a:gd name="connsiteX210" fmla="*/ 7816 w 9576"/>
              <a:gd name="connsiteY210" fmla="*/ 9614 h 9954"/>
              <a:gd name="connsiteX211" fmla="*/ 9325 w 9576"/>
              <a:gd name="connsiteY211" fmla="*/ 9643 h 9954"/>
              <a:gd name="connsiteX212" fmla="*/ 9325 w 9576"/>
              <a:gd name="connsiteY212" fmla="*/ 9756 h 9954"/>
              <a:gd name="connsiteX213" fmla="*/ 8674 w 9576"/>
              <a:gd name="connsiteY213" fmla="*/ 9771 h 9954"/>
              <a:gd name="connsiteX214" fmla="*/ 8674 w 9576"/>
              <a:gd name="connsiteY214" fmla="*/ 9771 h 9954"/>
              <a:gd name="connsiteX215" fmla="*/ 9325 w 9576"/>
              <a:gd name="connsiteY215" fmla="*/ 9785 h 9954"/>
              <a:gd name="connsiteX216" fmla="*/ 9317 w 9576"/>
              <a:gd name="connsiteY216" fmla="*/ 9900 h 9954"/>
              <a:gd name="connsiteX217" fmla="*/ 8073 w 9576"/>
              <a:gd name="connsiteY217" fmla="*/ 9928 h 9954"/>
              <a:gd name="connsiteX218" fmla="*/ 8073 w 9576"/>
              <a:gd name="connsiteY218" fmla="*/ 9943 h 9954"/>
              <a:gd name="connsiteX219" fmla="*/ 9576 w 9576"/>
              <a:gd name="connsiteY219" fmla="*/ 9954 h 9954"/>
              <a:gd name="connsiteX0" fmla="*/ 10000 w 10030"/>
              <a:gd name="connsiteY0" fmla="*/ 10736 h 10736"/>
              <a:gd name="connsiteX1" fmla="*/ 9381 w 10030"/>
              <a:gd name="connsiteY1" fmla="*/ 736 h 10736"/>
              <a:gd name="connsiteX2" fmla="*/ 8363 w 10030"/>
              <a:gd name="connsiteY2" fmla="*/ 756 h 10736"/>
              <a:gd name="connsiteX3" fmla="*/ 7357 w 10030"/>
              <a:gd name="connsiteY3" fmla="*/ 799 h 10736"/>
              <a:gd name="connsiteX4" fmla="*/ 7357 w 10030"/>
              <a:gd name="connsiteY4" fmla="*/ 799 h 10736"/>
              <a:gd name="connsiteX5" fmla="*/ 7491 w 10030"/>
              <a:gd name="connsiteY5" fmla="*/ 799 h 10736"/>
              <a:gd name="connsiteX6" fmla="*/ 7726 w 10030"/>
              <a:gd name="connsiteY6" fmla="*/ 1115 h 10736"/>
              <a:gd name="connsiteX7" fmla="*/ 7088 w 10030"/>
              <a:gd name="connsiteY7" fmla="*/ 1129 h 10736"/>
              <a:gd name="connsiteX8" fmla="*/ 7088 w 10030"/>
              <a:gd name="connsiteY8" fmla="*/ 1129 h 10736"/>
              <a:gd name="connsiteX9" fmla="*/ 7751 w 10030"/>
              <a:gd name="connsiteY9" fmla="*/ 1144 h 10736"/>
              <a:gd name="connsiteX10" fmla="*/ 7944 w 10030"/>
              <a:gd name="connsiteY10" fmla="*/ 1431 h 10736"/>
              <a:gd name="connsiteX11" fmla="*/ 6819 w 10030"/>
              <a:gd name="connsiteY11" fmla="*/ 1460 h 10736"/>
              <a:gd name="connsiteX12" fmla="*/ 6819 w 10030"/>
              <a:gd name="connsiteY12" fmla="*/ 1460 h 10736"/>
              <a:gd name="connsiteX13" fmla="*/ 7986 w 10030"/>
              <a:gd name="connsiteY13" fmla="*/ 1489 h 10736"/>
              <a:gd name="connsiteX14" fmla="*/ 8061 w 10030"/>
              <a:gd name="connsiteY14" fmla="*/ 1618 h 10736"/>
              <a:gd name="connsiteX15" fmla="*/ 8027 w 10030"/>
              <a:gd name="connsiteY15" fmla="*/ 1618 h 10736"/>
              <a:gd name="connsiteX16" fmla="*/ 8027 w 10030"/>
              <a:gd name="connsiteY16" fmla="*/ 1618 h 10736"/>
              <a:gd name="connsiteX17" fmla="*/ 8069 w 10030"/>
              <a:gd name="connsiteY17" fmla="*/ 1618 h 10736"/>
              <a:gd name="connsiteX18" fmla="*/ 8136 w 10030"/>
              <a:gd name="connsiteY18" fmla="*/ 1748 h 10736"/>
              <a:gd name="connsiteX19" fmla="*/ 6559 w 10030"/>
              <a:gd name="connsiteY19" fmla="*/ 1791 h 10736"/>
              <a:gd name="connsiteX20" fmla="*/ 6551 w 10030"/>
              <a:gd name="connsiteY20" fmla="*/ 1791 h 10736"/>
              <a:gd name="connsiteX21" fmla="*/ 8186 w 10030"/>
              <a:gd name="connsiteY21" fmla="*/ 1833 h 10736"/>
              <a:gd name="connsiteX22" fmla="*/ 8246 w 10030"/>
              <a:gd name="connsiteY22" fmla="*/ 1949 h 10736"/>
              <a:gd name="connsiteX23" fmla="*/ 7860 w 10030"/>
              <a:gd name="connsiteY23" fmla="*/ 1949 h 10736"/>
              <a:gd name="connsiteX24" fmla="*/ 7860 w 10030"/>
              <a:gd name="connsiteY24" fmla="*/ 1949 h 10736"/>
              <a:gd name="connsiteX25" fmla="*/ 8261 w 10030"/>
              <a:gd name="connsiteY25" fmla="*/ 1963 h 10736"/>
              <a:gd name="connsiteX26" fmla="*/ 8312 w 10030"/>
              <a:gd name="connsiteY26" fmla="*/ 2063 h 10736"/>
              <a:gd name="connsiteX27" fmla="*/ 6291 w 10030"/>
              <a:gd name="connsiteY27" fmla="*/ 2120 h 10736"/>
              <a:gd name="connsiteX28" fmla="*/ 6282 w 10030"/>
              <a:gd name="connsiteY28" fmla="*/ 2120 h 10736"/>
              <a:gd name="connsiteX29" fmla="*/ 8371 w 10030"/>
              <a:gd name="connsiteY29" fmla="*/ 2178 h 10736"/>
              <a:gd name="connsiteX30" fmla="*/ 8413 w 10030"/>
              <a:gd name="connsiteY30" fmla="*/ 2264 h 10736"/>
              <a:gd name="connsiteX31" fmla="*/ 7683 w 10030"/>
              <a:gd name="connsiteY31" fmla="*/ 2279 h 10736"/>
              <a:gd name="connsiteX32" fmla="*/ 7683 w 10030"/>
              <a:gd name="connsiteY32" fmla="*/ 2279 h 10736"/>
              <a:gd name="connsiteX33" fmla="*/ 8438 w 10030"/>
              <a:gd name="connsiteY33" fmla="*/ 2307 h 10736"/>
              <a:gd name="connsiteX34" fmla="*/ 8472 w 10030"/>
              <a:gd name="connsiteY34" fmla="*/ 2394 h 10736"/>
              <a:gd name="connsiteX35" fmla="*/ 6022 w 10030"/>
              <a:gd name="connsiteY35" fmla="*/ 2452 h 10736"/>
              <a:gd name="connsiteX36" fmla="*/ 6022 w 10030"/>
              <a:gd name="connsiteY36" fmla="*/ 2452 h 10736"/>
              <a:gd name="connsiteX37" fmla="*/ 8539 w 10030"/>
              <a:gd name="connsiteY37" fmla="*/ 2522 h 10736"/>
              <a:gd name="connsiteX38" fmla="*/ 8565 w 10030"/>
              <a:gd name="connsiteY38" fmla="*/ 2579 h 10736"/>
              <a:gd name="connsiteX39" fmla="*/ 7516 w 10030"/>
              <a:gd name="connsiteY39" fmla="*/ 2609 h 10736"/>
              <a:gd name="connsiteX40" fmla="*/ 7516 w 10030"/>
              <a:gd name="connsiteY40" fmla="*/ 2609 h 10736"/>
              <a:gd name="connsiteX41" fmla="*/ 8589 w 10030"/>
              <a:gd name="connsiteY41" fmla="*/ 2638 h 10736"/>
              <a:gd name="connsiteX42" fmla="*/ 8623 w 10030"/>
              <a:gd name="connsiteY42" fmla="*/ 2709 h 10736"/>
              <a:gd name="connsiteX43" fmla="*/ 5754 w 10030"/>
              <a:gd name="connsiteY43" fmla="*/ 2781 h 10736"/>
              <a:gd name="connsiteX44" fmla="*/ 5754 w 10030"/>
              <a:gd name="connsiteY44" fmla="*/ 2781 h 10736"/>
              <a:gd name="connsiteX45" fmla="*/ 8682 w 10030"/>
              <a:gd name="connsiteY45" fmla="*/ 2854 h 10736"/>
              <a:gd name="connsiteX46" fmla="*/ 8706 w 10030"/>
              <a:gd name="connsiteY46" fmla="*/ 2911 h 10736"/>
              <a:gd name="connsiteX47" fmla="*/ 7339 w 10030"/>
              <a:gd name="connsiteY47" fmla="*/ 2940 h 10736"/>
              <a:gd name="connsiteX48" fmla="*/ 7339 w 10030"/>
              <a:gd name="connsiteY48" fmla="*/ 2940 h 10736"/>
              <a:gd name="connsiteX49" fmla="*/ 8732 w 10030"/>
              <a:gd name="connsiteY49" fmla="*/ 2983 h 10736"/>
              <a:gd name="connsiteX50" fmla="*/ 8748 w 10030"/>
              <a:gd name="connsiteY50" fmla="*/ 3026 h 10736"/>
              <a:gd name="connsiteX51" fmla="*/ 5486 w 10030"/>
              <a:gd name="connsiteY51" fmla="*/ 3112 h 10736"/>
              <a:gd name="connsiteX52" fmla="*/ 5486 w 10030"/>
              <a:gd name="connsiteY52" fmla="*/ 3112 h 10736"/>
              <a:gd name="connsiteX53" fmla="*/ 8816 w 10030"/>
              <a:gd name="connsiteY53" fmla="*/ 3198 h 10736"/>
              <a:gd name="connsiteX54" fmla="*/ 8834 w 10030"/>
              <a:gd name="connsiteY54" fmla="*/ 3226 h 10736"/>
              <a:gd name="connsiteX55" fmla="*/ 7172 w 10030"/>
              <a:gd name="connsiteY55" fmla="*/ 3270 h 10736"/>
              <a:gd name="connsiteX56" fmla="*/ 7163 w 10030"/>
              <a:gd name="connsiteY56" fmla="*/ 3270 h 10736"/>
              <a:gd name="connsiteX57" fmla="*/ 8858 w 10030"/>
              <a:gd name="connsiteY57" fmla="*/ 3327 h 10736"/>
              <a:gd name="connsiteX58" fmla="*/ 8875 w 10030"/>
              <a:gd name="connsiteY58" fmla="*/ 3356 h 10736"/>
              <a:gd name="connsiteX59" fmla="*/ 5217 w 10030"/>
              <a:gd name="connsiteY59" fmla="*/ 3442 h 10736"/>
              <a:gd name="connsiteX60" fmla="*/ 5217 w 10030"/>
              <a:gd name="connsiteY60" fmla="*/ 3442 h 10736"/>
              <a:gd name="connsiteX61" fmla="*/ 8941 w 10030"/>
              <a:gd name="connsiteY61" fmla="*/ 3542 h 10736"/>
              <a:gd name="connsiteX62" fmla="*/ 8941 w 10030"/>
              <a:gd name="connsiteY62" fmla="*/ 3557 h 10736"/>
              <a:gd name="connsiteX63" fmla="*/ 6996 w 10030"/>
              <a:gd name="connsiteY63" fmla="*/ 3600 h 10736"/>
              <a:gd name="connsiteX64" fmla="*/ 6996 w 10030"/>
              <a:gd name="connsiteY64" fmla="*/ 3600 h 10736"/>
              <a:gd name="connsiteX65" fmla="*/ 8975 w 10030"/>
              <a:gd name="connsiteY65" fmla="*/ 3657 h 10736"/>
              <a:gd name="connsiteX66" fmla="*/ 8983 w 10030"/>
              <a:gd name="connsiteY66" fmla="*/ 3672 h 10736"/>
              <a:gd name="connsiteX67" fmla="*/ 4949 w 10030"/>
              <a:gd name="connsiteY67" fmla="*/ 3773 h 10736"/>
              <a:gd name="connsiteX68" fmla="*/ 4949 w 10030"/>
              <a:gd name="connsiteY68" fmla="*/ 3773 h 10736"/>
              <a:gd name="connsiteX69" fmla="*/ 8983 w 10030"/>
              <a:gd name="connsiteY69" fmla="*/ 3873 h 10736"/>
              <a:gd name="connsiteX70" fmla="*/ 6829 w 10030"/>
              <a:gd name="connsiteY70" fmla="*/ 3931 h 10736"/>
              <a:gd name="connsiteX71" fmla="*/ 6819 w 10030"/>
              <a:gd name="connsiteY71" fmla="*/ 3931 h 10736"/>
              <a:gd name="connsiteX72" fmla="*/ 8992 w 10030"/>
              <a:gd name="connsiteY72" fmla="*/ 3988 h 10736"/>
              <a:gd name="connsiteX73" fmla="*/ 4689 w 10030"/>
              <a:gd name="connsiteY73" fmla="*/ 4102 h 10736"/>
              <a:gd name="connsiteX74" fmla="*/ 4680 w 10030"/>
              <a:gd name="connsiteY74" fmla="*/ 4102 h 10736"/>
              <a:gd name="connsiteX75" fmla="*/ 8766 w 10030"/>
              <a:gd name="connsiteY75" fmla="*/ 4218 h 10736"/>
              <a:gd name="connsiteX76" fmla="*/ 6652 w 10030"/>
              <a:gd name="connsiteY76" fmla="*/ 4261 h 10736"/>
              <a:gd name="connsiteX77" fmla="*/ 6652 w 10030"/>
              <a:gd name="connsiteY77" fmla="*/ 4275 h 10736"/>
              <a:gd name="connsiteX78" fmla="*/ 8522 w 10030"/>
              <a:gd name="connsiteY78" fmla="*/ 4318 h 10736"/>
              <a:gd name="connsiteX79" fmla="*/ 3909 w 10030"/>
              <a:gd name="connsiteY79" fmla="*/ 4434 h 10736"/>
              <a:gd name="connsiteX80" fmla="*/ 3909 w 10030"/>
              <a:gd name="connsiteY80" fmla="*/ 4434 h 10736"/>
              <a:gd name="connsiteX81" fmla="*/ 7667 w 10030"/>
              <a:gd name="connsiteY81" fmla="*/ 4533 h 10736"/>
              <a:gd name="connsiteX82" fmla="*/ 5721 w 10030"/>
              <a:gd name="connsiteY82" fmla="*/ 4577 h 10736"/>
              <a:gd name="connsiteX83" fmla="*/ 5721 w 10030"/>
              <a:gd name="connsiteY83" fmla="*/ 4591 h 10736"/>
              <a:gd name="connsiteX84" fmla="*/ 7147 w 10030"/>
              <a:gd name="connsiteY84" fmla="*/ 4620 h 10736"/>
              <a:gd name="connsiteX85" fmla="*/ 1787 w 10030"/>
              <a:gd name="connsiteY85" fmla="*/ 4764 h 10736"/>
              <a:gd name="connsiteX86" fmla="*/ 1778 w 10030"/>
              <a:gd name="connsiteY86" fmla="*/ 4764 h 10736"/>
              <a:gd name="connsiteX87" fmla="*/ 4849 w 10030"/>
              <a:gd name="connsiteY87" fmla="*/ 4850 h 10736"/>
              <a:gd name="connsiteX88" fmla="*/ 2668 w 10030"/>
              <a:gd name="connsiteY88" fmla="*/ 4907 h 10736"/>
              <a:gd name="connsiteX89" fmla="*/ 2668 w 10030"/>
              <a:gd name="connsiteY89" fmla="*/ 4907 h 10736"/>
              <a:gd name="connsiteX90" fmla="*/ 4790 w 10030"/>
              <a:gd name="connsiteY90" fmla="*/ 4980 h 10736"/>
              <a:gd name="connsiteX91" fmla="*/ 8 w 10030"/>
              <a:gd name="connsiteY91" fmla="*/ 5094 h 10736"/>
              <a:gd name="connsiteX92" fmla="*/ 0 w 10030"/>
              <a:gd name="connsiteY92" fmla="*/ 5094 h 10736"/>
              <a:gd name="connsiteX93" fmla="*/ 8 w 10030"/>
              <a:gd name="connsiteY93" fmla="*/ 5094 h 10736"/>
              <a:gd name="connsiteX94" fmla="*/ 4790 w 10030"/>
              <a:gd name="connsiteY94" fmla="*/ 5224 h 10736"/>
              <a:gd name="connsiteX95" fmla="*/ 2516 w 10030"/>
              <a:gd name="connsiteY95" fmla="*/ 5281 h 10736"/>
              <a:gd name="connsiteX96" fmla="*/ 2516 w 10030"/>
              <a:gd name="connsiteY96" fmla="*/ 5281 h 10736"/>
              <a:gd name="connsiteX97" fmla="*/ 4849 w 10030"/>
              <a:gd name="connsiteY97" fmla="*/ 5338 h 10736"/>
              <a:gd name="connsiteX98" fmla="*/ 1611 w 10030"/>
              <a:gd name="connsiteY98" fmla="*/ 5425 h 10736"/>
              <a:gd name="connsiteX99" fmla="*/ 1611 w 10030"/>
              <a:gd name="connsiteY99" fmla="*/ 5425 h 10736"/>
              <a:gd name="connsiteX100" fmla="*/ 7147 w 10030"/>
              <a:gd name="connsiteY100" fmla="*/ 5567 h 10736"/>
              <a:gd name="connsiteX101" fmla="*/ 5721 w 10030"/>
              <a:gd name="connsiteY101" fmla="*/ 5610 h 10736"/>
              <a:gd name="connsiteX102" fmla="*/ 5721 w 10030"/>
              <a:gd name="connsiteY102" fmla="*/ 5610 h 10736"/>
              <a:gd name="connsiteX103" fmla="*/ 7667 w 10030"/>
              <a:gd name="connsiteY103" fmla="*/ 5654 h 10736"/>
              <a:gd name="connsiteX104" fmla="*/ 3909 w 10030"/>
              <a:gd name="connsiteY104" fmla="*/ 5755 h 10736"/>
              <a:gd name="connsiteX105" fmla="*/ 3909 w 10030"/>
              <a:gd name="connsiteY105" fmla="*/ 5755 h 10736"/>
              <a:gd name="connsiteX106" fmla="*/ 8522 w 10030"/>
              <a:gd name="connsiteY106" fmla="*/ 5870 h 10736"/>
              <a:gd name="connsiteX107" fmla="*/ 6652 w 10030"/>
              <a:gd name="connsiteY107" fmla="*/ 5928 h 10736"/>
              <a:gd name="connsiteX108" fmla="*/ 6652 w 10030"/>
              <a:gd name="connsiteY108" fmla="*/ 5928 h 10736"/>
              <a:gd name="connsiteX109" fmla="*/ 8766 w 10030"/>
              <a:gd name="connsiteY109" fmla="*/ 5985 h 10736"/>
              <a:gd name="connsiteX110" fmla="*/ 4680 w 10030"/>
              <a:gd name="connsiteY110" fmla="*/ 6085 h 10736"/>
              <a:gd name="connsiteX111" fmla="*/ 4689 w 10030"/>
              <a:gd name="connsiteY111" fmla="*/ 6085 h 10736"/>
              <a:gd name="connsiteX112" fmla="*/ 8992 w 10030"/>
              <a:gd name="connsiteY112" fmla="*/ 6200 h 10736"/>
              <a:gd name="connsiteX113" fmla="*/ 6819 w 10030"/>
              <a:gd name="connsiteY113" fmla="*/ 6257 h 10736"/>
              <a:gd name="connsiteX114" fmla="*/ 6829 w 10030"/>
              <a:gd name="connsiteY114" fmla="*/ 6257 h 10736"/>
              <a:gd name="connsiteX115" fmla="*/ 8983 w 10030"/>
              <a:gd name="connsiteY115" fmla="*/ 6315 h 10736"/>
              <a:gd name="connsiteX116" fmla="*/ 4949 w 10030"/>
              <a:gd name="connsiteY116" fmla="*/ 6416 h 10736"/>
              <a:gd name="connsiteX117" fmla="*/ 4949 w 10030"/>
              <a:gd name="connsiteY117" fmla="*/ 6416 h 10736"/>
              <a:gd name="connsiteX118" fmla="*/ 9209 w 10030"/>
              <a:gd name="connsiteY118" fmla="*/ 6530 h 10736"/>
              <a:gd name="connsiteX119" fmla="*/ 6996 w 10030"/>
              <a:gd name="connsiteY119" fmla="*/ 6588 h 10736"/>
              <a:gd name="connsiteX120" fmla="*/ 6996 w 10030"/>
              <a:gd name="connsiteY120" fmla="*/ 6588 h 10736"/>
              <a:gd name="connsiteX121" fmla="*/ 9201 w 10030"/>
              <a:gd name="connsiteY121" fmla="*/ 6645 h 10736"/>
              <a:gd name="connsiteX122" fmla="*/ 5217 w 10030"/>
              <a:gd name="connsiteY122" fmla="*/ 6746 h 10736"/>
              <a:gd name="connsiteX123" fmla="*/ 5217 w 10030"/>
              <a:gd name="connsiteY123" fmla="*/ 6746 h 10736"/>
              <a:gd name="connsiteX124" fmla="*/ 9428 w 10030"/>
              <a:gd name="connsiteY124" fmla="*/ 6861 h 10736"/>
              <a:gd name="connsiteX125" fmla="*/ 7163 w 10030"/>
              <a:gd name="connsiteY125" fmla="*/ 6918 h 10736"/>
              <a:gd name="connsiteX126" fmla="*/ 7172 w 10030"/>
              <a:gd name="connsiteY126" fmla="*/ 6918 h 10736"/>
              <a:gd name="connsiteX127" fmla="*/ 9419 w 10030"/>
              <a:gd name="connsiteY127" fmla="*/ 6976 h 10736"/>
              <a:gd name="connsiteX128" fmla="*/ 5486 w 10030"/>
              <a:gd name="connsiteY128" fmla="*/ 7076 h 10736"/>
              <a:gd name="connsiteX129" fmla="*/ 5486 w 10030"/>
              <a:gd name="connsiteY129" fmla="*/ 7076 h 10736"/>
              <a:gd name="connsiteX130" fmla="*/ 9579 w 10030"/>
              <a:gd name="connsiteY130" fmla="*/ 7191 h 10736"/>
              <a:gd name="connsiteX131" fmla="*/ 9579 w 10030"/>
              <a:gd name="connsiteY131" fmla="*/ 7191 h 10736"/>
              <a:gd name="connsiteX132" fmla="*/ 7339 w 10030"/>
              <a:gd name="connsiteY132" fmla="*/ 7249 h 10736"/>
              <a:gd name="connsiteX133" fmla="*/ 7339 w 10030"/>
              <a:gd name="connsiteY133" fmla="*/ 7249 h 10736"/>
              <a:gd name="connsiteX134" fmla="*/ 9579 w 10030"/>
              <a:gd name="connsiteY134" fmla="*/ 7306 h 10736"/>
              <a:gd name="connsiteX135" fmla="*/ 9579 w 10030"/>
              <a:gd name="connsiteY135" fmla="*/ 7306 h 10736"/>
              <a:gd name="connsiteX136" fmla="*/ 5754 w 10030"/>
              <a:gd name="connsiteY136" fmla="*/ 7407 h 10736"/>
              <a:gd name="connsiteX137" fmla="*/ 5754 w 10030"/>
              <a:gd name="connsiteY137" fmla="*/ 7407 h 10736"/>
              <a:gd name="connsiteX138" fmla="*/ 9586 w 10030"/>
              <a:gd name="connsiteY138" fmla="*/ 7508 h 10736"/>
              <a:gd name="connsiteX139" fmla="*/ 9586 w 10030"/>
              <a:gd name="connsiteY139" fmla="*/ 7521 h 10736"/>
              <a:gd name="connsiteX140" fmla="*/ 7516 w 10030"/>
              <a:gd name="connsiteY140" fmla="*/ 7578 h 10736"/>
              <a:gd name="connsiteX141" fmla="*/ 7516 w 10030"/>
              <a:gd name="connsiteY141" fmla="*/ 7578 h 10736"/>
              <a:gd name="connsiteX142" fmla="*/ 9586 w 10030"/>
              <a:gd name="connsiteY142" fmla="*/ 7636 h 10736"/>
              <a:gd name="connsiteX143" fmla="*/ 9586 w 10030"/>
              <a:gd name="connsiteY143" fmla="*/ 7651 h 10736"/>
              <a:gd name="connsiteX144" fmla="*/ 6022 w 10030"/>
              <a:gd name="connsiteY144" fmla="*/ 7737 h 10736"/>
              <a:gd name="connsiteX145" fmla="*/ 6022 w 10030"/>
              <a:gd name="connsiteY145" fmla="*/ 7737 h 10736"/>
              <a:gd name="connsiteX146" fmla="*/ 9586 w 10030"/>
              <a:gd name="connsiteY146" fmla="*/ 7838 h 10736"/>
              <a:gd name="connsiteX147" fmla="*/ 9586 w 10030"/>
              <a:gd name="connsiteY147" fmla="*/ 7852 h 10736"/>
              <a:gd name="connsiteX148" fmla="*/ 7683 w 10030"/>
              <a:gd name="connsiteY148" fmla="*/ 7910 h 10736"/>
              <a:gd name="connsiteX149" fmla="*/ 7683 w 10030"/>
              <a:gd name="connsiteY149" fmla="*/ 7910 h 10736"/>
              <a:gd name="connsiteX150" fmla="*/ 9586 w 10030"/>
              <a:gd name="connsiteY150" fmla="*/ 7953 h 10736"/>
              <a:gd name="connsiteX151" fmla="*/ 9586 w 10030"/>
              <a:gd name="connsiteY151" fmla="*/ 7981 h 10736"/>
              <a:gd name="connsiteX152" fmla="*/ 6282 w 10030"/>
              <a:gd name="connsiteY152" fmla="*/ 8067 h 10736"/>
              <a:gd name="connsiteX153" fmla="*/ 6291 w 10030"/>
              <a:gd name="connsiteY153" fmla="*/ 8067 h 10736"/>
              <a:gd name="connsiteX154" fmla="*/ 9579 w 10030"/>
              <a:gd name="connsiteY154" fmla="*/ 8153 h 10736"/>
              <a:gd name="connsiteX155" fmla="*/ 9579 w 10030"/>
              <a:gd name="connsiteY155" fmla="*/ 8196 h 10736"/>
              <a:gd name="connsiteX156" fmla="*/ 7860 w 10030"/>
              <a:gd name="connsiteY156" fmla="*/ 8240 h 10736"/>
              <a:gd name="connsiteX157" fmla="*/ 7860 w 10030"/>
              <a:gd name="connsiteY157" fmla="*/ 8240 h 10736"/>
              <a:gd name="connsiteX158" fmla="*/ 9579 w 10030"/>
              <a:gd name="connsiteY158" fmla="*/ 8283 h 10736"/>
              <a:gd name="connsiteX159" fmla="*/ 9579 w 10030"/>
              <a:gd name="connsiteY159" fmla="*/ 8326 h 10736"/>
              <a:gd name="connsiteX160" fmla="*/ 6551 w 10030"/>
              <a:gd name="connsiteY160" fmla="*/ 8398 h 10736"/>
              <a:gd name="connsiteX161" fmla="*/ 6559 w 10030"/>
              <a:gd name="connsiteY161" fmla="*/ 8398 h 10736"/>
              <a:gd name="connsiteX162" fmla="*/ 9571 w 10030"/>
              <a:gd name="connsiteY162" fmla="*/ 8485 h 10736"/>
              <a:gd name="connsiteX163" fmla="*/ 9571 w 10030"/>
              <a:gd name="connsiteY163" fmla="*/ 8527 h 10736"/>
              <a:gd name="connsiteX164" fmla="*/ 8027 w 10030"/>
              <a:gd name="connsiteY164" fmla="*/ 8570 h 10736"/>
              <a:gd name="connsiteX165" fmla="*/ 8027 w 10030"/>
              <a:gd name="connsiteY165" fmla="*/ 8570 h 10736"/>
              <a:gd name="connsiteX166" fmla="*/ 9562 w 10030"/>
              <a:gd name="connsiteY166" fmla="*/ 8613 h 10736"/>
              <a:gd name="connsiteX167" fmla="*/ 9562 w 10030"/>
              <a:gd name="connsiteY167" fmla="*/ 8656 h 10736"/>
              <a:gd name="connsiteX168" fmla="*/ 6819 w 10030"/>
              <a:gd name="connsiteY168" fmla="*/ 8728 h 10736"/>
              <a:gd name="connsiteX169" fmla="*/ 6819 w 10030"/>
              <a:gd name="connsiteY169" fmla="*/ 8728 h 10736"/>
              <a:gd name="connsiteX170" fmla="*/ 9545 w 10030"/>
              <a:gd name="connsiteY170" fmla="*/ 8800 h 10736"/>
              <a:gd name="connsiteX171" fmla="*/ 9545 w 10030"/>
              <a:gd name="connsiteY171" fmla="*/ 8872 h 10736"/>
              <a:gd name="connsiteX172" fmla="*/ 8204 w 10030"/>
              <a:gd name="connsiteY172" fmla="*/ 8901 h 10736"/>
              <a:gd name="connsiteX173" fmla="*/ 8204 w 10030"/>
              <a:gd name="connsiteY173" fmla="*/ 8901 h 10736"/>
              <a:gd name="connsiteX174" fmla="*/ 9537 w 10030"/>
              <a:gd name="connsiteY174" fmla="*/ 8944 h 10736"/>
              <a:gd name="connsiteX175" fmla="*/ 9537 w 10030"/>
              <a:gd name="connsiteY175" fmla="*/ 9001 h 10736"/>
              <a:gd name="connsiteX176" fmla="*/ 7088 w 10030"/>
              <a:gd name="connsiteY176" fmla="*/ 9058 h 10736"/>
              <a:gd name="connsiteX177" fmla="*/ 7088 w 10030"/>
              <a:gd name="connsiteY177" fmla="*/ 9058 h 10736"/>
              <a:gd name="connsiteX178" fmla="*/ 9521 w 10030"/>
              <a:gd name="connsiteY178" fmla="*/ 9130 h 10736"/>
              <a:gd name="connsiteX179" fmla="*/ 9511 w 10030"/>
              <a:gd name="connsiteY179" fmla="*/ 9202 h 10736"/>
              <a:gd name="connsiteX180" fmla="*/ 8371 w 10030"/>
              <a:gd name="connsiteY180" fmla="*/ 9231 h 10736"/>
              <a:gd name="connsiteX181" fmla="*/ 8371 w 10030"/>
              <a:gd name="connsiteY181" fmla="*/ 9231 h 10736"/>
              <a:gd name="connsiteX182" fmla="*/ 9511 w 10030"/>
              <a:gd name="connsiteY182" fmla="*/ 9259 h 10736"/>
              <a:gd name="connsiteX183" fmla="*/ 9503 w 10030"/>
              <a:gd name="connsiteY183" fmla="*/ 9332 h 10736"/>
              <a:gd name="connsiteX184" fmla="*/ 7357 w 10030"/>
              <a:gd name="connsiteY184" fmla="*/ 9389 h 10736"/>
              <a:gd name="connsiteX185" fmla="*/ 7357 w 10030"/>
              <a:gd name="connsiteY185" fmla="*/ 9389 h 10736"/>
              <a:gd name="connsiteX186" fmla="*/ 9487 w 10030"/>
              <a:gd name="connsiteY186" fmla="*/ 9447 h 10736"/>
              <a:gd name="connsiteX187" fmla="*/ 9479 w 10030"/>
              <a:gd name="connsiteY187" fmla="*/ 9532 h 10736"/>
              <a:gd name="connsiteX188" fmla="*/ 8547 w 10030"/>
              <a:gd name="connsiteY188" fmla="*/ 9561 h 10736"/>
              <a:gd name="connsiteX189" fmla="*/ 8547 w 10030"/>
              <a:gd name="connsiteY189" fmla="*/ 9561 h 10736"/>
              <a:gd name="connsiteX190" fmla="*/ 9470 w 10030"/>
              <a:gd name="connsiteY190" fmla="*/ 9590 h 10736"/>
              <a:gd name="connsiteX191" fmla="*/ 9461 w 10030"/>
              <a:gd name="connsiteY191" fmla="*/ 9676 h 10736"/>
              <a:gd name="connsiteX192" fmla="*/ 7625 w 10030"/>
              <a:gd name="connsiteY192" fmla="*/ 9719 h 10736"/>
              <a:gd name="connsiteX193" fmla="*/ 7625 w 10030"/>
              <a:gd name="connsiteY193" fmla="*/ 9719 h 10736"/>
              <a:gd name="connsiteX194" fmla="*/ 9445 w 10030"/>
              <a:gd name="connsiteY194" fmla="*/ 9777 h 10736"/>
              <a:gd name="connsiteX195" fmla="*/ 9428 w 10030"/>
              <a:gd name="connsiteY195" fmla="*/ 9877 h 10736"/>
              <a:gd name="connsiteX196" fmla="*/ 8714 w 10030"/>
              <a:gd name="connsiteY196" fmla="*/ 9892 h 10736"/>
              <a:gd name="connsiteX197" fmla="*/ 8714 w 10030"/>
              <a:gd name="connsiteY197" fmla="*/ 9892 h 10736"/>
              <a:gd name="connsiteX198" fmla="*/ 9419 w 10030"/>
              <a:gd name="connsiteY198" fmla="*/ 9906 h 10736"/>
              <a:gd name="connsiteX199" fmla="*/ 9404 w 10030"/>
              <a:gd name="connsiteY199" fmla="*/ 10022 h 10736"/>
              <a:gd name="connsiteX200" fmla="*/ 7894 w 10030"/>
              <a:gd name="connsiteY200" fmla="*/ 10049 h 10736"/>
              <a:gd name="connsiteX201" fmla="*/ 7894 w 10030"/>
              <a:gd name="connsiteY201" fmla="*/ 10064 h 10736"/>
              <a:gd name="connsiteX202" fmla="*/ 9756 w 10030"/>
              <a:gd name="connsiteY202" fmla="*/ 10107 h 10736"/>
              <a:gd name="connsiteX203" fmla="*/ 9747 w 10030"/>
              <a:gd name="connsiteY203" fmla="*/ 10194 h 10736"/>
              <a:gd name="connsiteX204" fmla="*/ 8891 w 10030"/>
              <a:gd name="connsiteY204" fmla="*/ 10222 h 10736"/>
              <a:gd name="connsiteX205" fmla="*/ 8891 w 10030"/>
              <a:gd name="connsiteY205" fmla="*/ 10222 h 10736"/>
              <a:gd name="connsiteX206" fmla="*/ 9747 w 10030"/>
              <a:gd name="connsiteY206" fmla="*/ 10251 h 10736"/>
              <a:gd name="connsiteX207" fmla="*/ 9738 w 10030"/>
              <a:gd name="connsiteY207" fmla="*/ 10351 h 10736"/>
              <a:gd name="connsiteX208" fmla="*/ 8162 w 10030"/>
              <a:gd name="connsiteY208" fmla="*/ 10380 h 10736"/>
              <a:gd name="connsiteX209" fmla="*/ 8162 w 10030"/>
              <a:gd name="connsiteY209" fmla="*/ 10394 h 10736"/>
              <a:gd name="connsiteX210" fmla="*/ 9738 w 10030"/>
              <a:gd name="connsiteY210" fmla="*/ 10424 h 10736"/>
              <a:gd name="connsiteX211" fmla="*/ 9738 w 10030"/>
              <a:gd name="connsiteY211" fmla="*/ 10537 h 10736"/>
              <a:gd name="connsiteX212" fmla="*/ 9058 w 10030"/>
              <a:gd name="connsiteY212" fmla="*/ 10552 h 10736"/>
              <a:gd name="connsiteX213" fmla="*/ 9058 w 10030"/>
              <a:gd name="connsiteY213" fmla="*/ 10552 h 10736"/>
              <a:gd name="connsiteX214" fmla="*/ 9738 w 10030"/>
              <a:gd name="connsiteY214" fmla="*/ 10566 h 10736"/>
              <a:gd name="connsiteX215" fmla="*/ 9730 w 10030"/>
              <a:gd name="connsiteY215" fmla="*/ 10682 h 10736"/>
              <a:gd name="connsiteX216" fmla="*/ 8430 w 10030"/>
              <a:gd name="connsiteY216" fmla="*/ 10710 h 10736"/>
              <a:gd name="connsiteX217" fmla="*/ 8430 w 10030"/>
              <a:gd name="connsiteY217" fmla="*/ 10725 h 10736"/>
              <a:gd name="connsiteX218" fmla="*/ 10000 w 10030"/>
              <a:gd name="connsiteY218" fmla="*/ 10736 h 10736"/>
              <a:gd name="connsiteX0" fmla="*/ 10000 w 10031"/>
              <a:gd name="connsiteY0" fmla="*/ 10736 h 10736"/>
              <a:gd name="connsiteX1" fmla="*/ 9381 w 10031"/>
              <a:gd name="connsiteY1" fmla="*/ 736 h 10736"/>
              <a:gd name="connsiteX2" fmla="*/ 8363 w 10031"/>
              <a:gd name="connsiteY2" fmla="*/ 756 h 10736"/>
              <a:gd name="connsiteX3" fmla="*/ 7357 w 10031"/>
              <a:gd name="connsiteY3" fmla="*/ 799 h 10736"/>
              <a:gd name="connsiteX4" fmla="*/ 7357 w 10031"/>
              <a:gd name="connsiteY4" fmla="*/ 799 h 10736"/>
              <a:gd name="connsiteX5" fmla="*/ 7491 w 10031"/>
              <a:gd name="connsiteY5" fmla="*/ 799 h 10736"/>
              <a:gd name="connsiteX6" fmla="*/ 7726 w 10031"/>
              <a:gd name="connsiteY6" fmla="*/ 1115 h 10736"/>
              <a:gd name="connsiteX7" fmla="*/ 7088 w 10031"/>
              <a:gd name="connsiteY7" fmla="*/ 1129 h 10736"/>
              <a:gd name="connsiteX8" fmla="*/ 7088 w 10031"/>
              <a:gd name="connsiteY8" fmla="*/ 1129 h 10736"/>
              <a:gd name="connsiteX9" fmla="*/ 7751 w 10031"/>
              <a:gd name="connsiteY9" fmla="*/ 1144 h 10736"/>
              <a:gd name="connsiteX10" fmla="*/ 7944 w 10031"/>
              <a:gd name="connsiteY10" fmla="*/ 1431 h 10736"/>
              <a:gd name="connsiteX11" fmla="*/ 6819 w 10031"/>
              <a:gd name="connsiteY11" fmla="*/ 1460 h 10736"/>
              <a:gd name="connsiteX12" fmla="*/ 6819 w 10031"/>
              <a:gd name="connsiteY12" fmla="*/ 1460 h 10736"/>
              <a:gd name="connsiteX13" fmla="*/ 7986 w 10031"/>
              <a:gd name="connsiteY13" fmla="*/ 1489 h 10736"/>
              <a:gd name="connsiteX14" fmla="*/ 8061 w 10031"/>
              <a:gd name="connsiteY14" fmla="*/ 1618 h 10736"/>
              <a:gd name="connsiteX15" fmla="*/ 8027 w 10031"/>
              <a:gd name="connsiteY15" fmla="*/ 1618 h 10736"/>
              <a:gd name="connsiteX16" fmla="*/ 8027 w 10031"/>
              <a:gd name="connsiteY16" fmla="*/ 1618 h 10736"/>
              <a:gd name="connsiteX17" fmla="*/ 8069 w 10031"/>
              <a:gd name="connsiteY17" fmla="*/ 1618 h 10736"/>
              <a:gd name="connsiteX18" fmla="*/ 8136 w 10031"/>
              <a:gd name="connsiteY18" fmla="*/ 1748 h 10736"/>
              <a:gd name="connsiteX19" fmla="*/ 6559 w 10031"/>
              <a:gd name="connsiteY19" fmla="*/ 1791 h 10736"/>
              <a:gd name="connsiteX20" fmla="*/ 6551 w 10031"/>
              <a:gd name="connsiteY20" fmla="*/ 1791 h 10736"/>
              <a:gd name="connsiteX21" fmla="*/ 8186 w 10031"/>
              <a:gd name="connsiteY21" fmla="*/ 1833 h 10736"/>
              <a:gd name="connsiteX22" fmla="*/ 8246 w 10031"/>
              <a:gd name="connsiteY22" fmla="*/ 1949 h 10736"/>
              <a:gd name="connsiteX23" fmla="*/ 7860 w 10031"/>
              <a:gd name="connsiteY23" fmla="*/ 1949 h 10736"/>
              <a:gd name="connsiteX24" fmla="*/ 7860 w 10031"/>
              <a:gd name="connsiteY24" fmla="*/ 1949 h 10736"/>
              <a:gd name="connsiteX25" fmla="*/ 8261 w 10031"/>
              <a:gd name="connsiteY25" fmla="*/ 1963 h 10736"/>
              <a:gd name="connsiteX26" fmla="*/ 8312 w 10031"/>
              <a:gd name="connsiteY26" fmla="*/ 2063 h 10736"/>
              <a:gd name="connsiteX27" fmla="*/ 6291 w 10031"/>
              <a:gd name="connsiteY27" fmla="*/ 2120 h 10736"/>
              <a:gd name="connsiteX28" fmla="*/ 6282 w 10031"/>
              <a:gd name="connsiteY28" fmla="*/ 2120 h 10736"/>
              <a:gd name="connsiteX29" fmla="*/ 8371 w 10031"/>
              <a:gd name="connsiteY29" fmla="*/ 2178 h 10736"/>
              <a:gd name="connsiteX30" fmla="*/ 8413 w 10031"/>
              <a:gd name="connsiteY30" fmla="*/ 2264 h 10736"/>
              <a:gd name="connsiteX31" fmla="*/ 7683 w 10031"/>
              <a:gd name="connsiteY31" fmla="*/ 2279 h 10736"/>
              <a:gd name="connsiteX32" fmla="*/ 7683 w 10031"/>
              <a:gd name="connsiteY32" fmla="*/ 2279 h 10736"/>
              <a:gd name="connsiteX33" fmla="*/ 8438 w 10031"/>
              <a:gd name="connsiteY33" fmla="*/ 2307 h 10736"/>
              <a:gd name="connsiteX34" fmla="*/ 8472 w 10031"/>
              <a:gd name="connsiteY34" fmla="*/ 2394 h 10736"/>
              <a:gd name="connsiteX35" fmla="*/ 6022 w 10031"/>
              <a:gd name="connsiteY35" fmla="*/ 2452 h 10736"/>
              <a:gd name="connsiteX36" fmla="*/ 6022 w 10031"/>
              <a:gd name="connsiteY36" fmla="*/ 2452 h 10736"/>
              <a:gd name="connsiteX37" fmla="*/ 8539 w 10031"/>
              <a:gd name="connsiteY37" fmla="*/ 2522 h 10736"/>
              <a:gd name="connsiteX38" fmla="*/ 8565 w 10031"/>
              <a:gd name="connsiteY38" fmla="*/ 2579 h 10736"/>
              <a:gd name="connsiteX39" fmla="*/ 7516 w 10031"/>
              <a:gd name="connsiteY39" fmla="*/ 2609 h 10736"/>
              <a:gd name="connsiteX40" fmla="*/ 7516 w 10031"/>
              <a:gd name="connsiteY40" fmla="*/ 2609 h 10736"/>
              <a:gd name="connsiteX41" fmla="*/ 8589 w 10031"/>
              <a:gd name="connsiteY41" fmla="*/ 2638 h 10736"/>
              <a:gd name="connsiteX42" fmla="*/ 8623 w 10031"/>
              <a:gd name="connsiteY42" fmla="*/ 2709 h 10736"/>
              <a:gd name="connsiteX43" fmla="*/ 5754 w 10031"/>
              <a:gd name="connsiteY43" fmla="*/ 2781 h 10736"/>
              <a:gd name="connsiteX44" fmla="*/ 5754 w 10031"/>
              <a:gd name="connsiteY44" fmla="*/ 2781 h 10736"/>
              <a:gd name="connsiteX45" fmla="*/ 8682 w 10031"/>
              <a:gd name="connsiteY45" fmla="*/ 2854 h 10736"/>
              <a:gd name="connsiteX46" fmla="*/ 8706 w 10031"/>
              <a:gd name="connsiteY46" fmla="*/ 2911 h 10736"/>
              <a:gd name="connsiteX47" fmla="*/ 7339 w 10031"/>
              <a:gd name="connsiteY47" fmla="*/ 2940 h 10736"/>
              <a:gd name="connsiteX48" fmla="*/ 7339 w 10031"/>
              <a:gd name="connsiteY48" fmla="*/ 2940 h 10736"/>
              <a:gd name="connsiteX49" fmla="*/ 8732 w 10031"/>
              <a:gd name="connsiteY49" fmla="*/ 2983 h 10736"/>
              <a:gd name="connsiteX50" fmla="*/ 8748 w 10031"/>
              <a:gd name="connsiteY50" fmla="*/ 3026 h 10736"/>
              <a:gd name="connsiteX51" fmla="*/ 5486 w 10031"/>
              <a:gd name="connsiteY51" fmla="*/ 3112 h 10736"/>
              <a:gd name="connsiteX52" fmla="*/ 5486 w 10031"/>
              <a:gd name="connsiteY52" fmla="*/ 3112 h 10736"/>
              <a:gd name="connsiteX53" fmla="*/ 8816 w 10031"/>
              <a:gd name="connsiteY53" fmla="*/ 3198 h 10736"/>
              <a:gd name="connsiteX54" fmla="*/ 8834 w 10031"/>
              <a:gd name="connsiteY54" fmla="*/ 3226 h 10736"/>
              <a:gd name="connsiteX55" fmla="*/ 7172 w 10031"/>
              <a:gd name="connsiteY55" fmla="*/ 3270 h 10736"/>
              <a:gd name="connsiteX56" fmla="*/ 7163 w 10031"/>
              <a:gd name="connsiteY56" fmla="*/ 3270 h 10736"/>
              <a:gd name="connsiteX57" fmla="*/ 8858 w 10031"/>
              <a:gd name="connsiteY57" fmla="*/ 3327 h 10736"/>
              <a:gd name="connsiteX58" fmla="*/ 8875 w 10031"/>
              <a:gd name="connsiteY58" fmla="*/ 3356 h 10736"/>
              <a:gd name="connsiteX59" fmla="*/ 5217 w 10031"/>
              <a:gd name="connsiteY59" fmla="*/ 3442 h 10736"/>
              <a:gd name="connsiteX60" fmla="*/ 5217 w 10031"/>
              <a:gd name="connsiteY60" fmla="*/ 3442 h 10736"/>
              <a:gd name="connsiteX61" fmla="*/ 8941 w 10031"/>
              <a:gd name="connsiteY61" fmla="*/ 3542 h 10736"/>
              <a:gd name="connsiteX62" fmla="*/ 8941 w 10031"/>
              <a:gd name="connsiteY62" fmla="*/ 3557 h 10736"/>
              <a:gd name="connsiteX63" fmla="*/ 6996 w 10031"/>
              <a:gd name="connsiteY63" fmla="*/ 3600 h 10736"/>
              <a:gd name="connsiteX64" fmla="*/ 6996 w 10031"/>
              <a:gd name="connsiteY64" fmla="*/ 3600 h 10736"/>
              <a:gd name="connsiteX65" fmla="*/ 8975 w 10031"/>
              <a:gd name="connsiteY65" fmla="*/ 3657 h 10736"/>
              <a:gd name="connsiteX66" fmla="*/ 8983 w 10031"/>
              <a:gd name="connsiteY66" fmla="*/ 3672 h 10736"/>
              <a:gd name="connsiteX67" fmla="*/ 4949 w 10031"/>
              <a:gd name="connsiteY67" fmla="*/ 3773 h 10736"/>
              <a:gd name="connsiteX68" fmla="*/ 4949 w 10031"/>
              <a:gd name="connsiteY68" fmla="*/ 3773 h 10736"/>
              <a:gd name="connsiteX69" fmla="*/ 8983 w 10031"/>
              <a:gd name="connsiteY69" fmla="*/ 3873 h 10736"/>
              <a:gd name="connsiteX70" fmla="*/ 6829 w 10031"/>
              <a:gd name="connsiteY70" fmla="*/ 3931 h 10736"/>
              <a:gd name="connsiteX71" fmla="*/ 6819 w 10031"/>
              <a:gd name="connsiteY71" fmla="*/ 3931 h 10736"/>
              <a:gd name="connsiteX72" fmla="*/ 8992 w 10031"/>
              <a:gd name="connsiteY72" fmla="*/ 3988 h 10736"/>
              <a:gd name="connsiteX73" fmla="*/ 4689 w 10031"/>
              <a:gd name="connsiteY73" fmla="*/ 4102 h 10736"/>
              <a:gd name="connsiteX74" fmla="*/ 4680 w 10031"/>
              <a:gd name="connsiteY74" fmla="*/ 4102 h 10736"/>
              <a:gd name="connsiteX75" fmla="*/ 8766 w 10031"/>
              <a:gd name="connsiteY75" fmla="*/ 4218 h 10736"/>
              <a:gd name="connsiteX76" fmla="*/ 6652 w 10031"/>
              <a:gd name="connsiteY76" fmla="*/ 4261 h 10736"/>
              <a:gd name="connsiteX77" fmla="*/ 6652 w 10031"/>
              <a:gd name="connsiteY77" fmla="*/ 4275 h 10736"/>
              <a:gd name="connsiteX78" fmla="*/ 8522 w 10031"/>
              <a:gd name="connsiteY78" fmla="*/ 4318 h 10736"/>
              <a:gd name="connsiteX79" fmla="*/ 3909 w 10031"/>
              <a:gd name="connsiteY79" fmla="*/ 4434 h 10736"/>
              <a:gd name="connsiteX80" fmla="*/ 3909 w 10031"/>
              <a:gd name="connsiteY80" fmla="*/ 4434 h 10736"/>
              <a:gd name="connsiteX81" fmla="*/ 7667 w 10031"/>
              <a:gd name="connsiteY81" fmla="*/ 4533 h 10736"/>
              <a:gd name="connsiteX82" fmla="*/ 5721 w 10031"/>
              <a:gd name="connsiteY82" fmla="*/ 4577 h 10736"/>
              <a:gd name="connsiteX83" fmla="*/ 5721 w 10031"/>
              <a:gd name="connsiteY83" fmla="*/ 4591 h 10736"/>
              <a:gd name="connsiteX84" fmla="*/ 7147 w 10031"/>
              <a:gd name="connsiteY84" fmla="*/ 4620 h 10736"/>
              <a:gd name="connsiteX85" fmla="*/ 1787 w 10031"/>
              <a:gd name="connsiteY85" fmla="*/ 4764 h 10736"/>
              <a:gd name="connsiteX86" fmla="*/ 1778 w 10031"/>
              <a:gd name="connsiteY86" fmla="*/ 4764 h 10736"/>
              <a:gd name="connsiteX87" fmla="*/ 4849 w 10031"/>
              <a:gd name="connsiteY87" fmla="*/ 4850 h 10736"/>
              <a:gd name="connsiteX88" fmla="*/ 2668 w 10031"/>
              <a:gd name="connsiteY88" fmla="*/ 4907 h 10736"/>
              <a:gd name="connsiteX89" fmla="*/ 2668 w 10031"/>
              <a:gd name="connsiteY89" fmla="*/ 4907 h 10736"/>
              <a:gd name="connsiteX90" fmla="*/ 4790 w 10031"/>
              <a:gd name="connsiteY90" fmla="*/ 4980 h 10736"/>
              <a:gd name="connsiteX91" fmla="*/ 8 w 10031"/>
              <a:gd name="connsiteY91" fmla="*/ 5094 h 10736"/>
              <a:gd name="connsiteX92" fmla="*/ 0 w 10031"/>
              <a:gd name="connsiteY92" fmla="*/ 5094 h 10736"/>
              <a:gd name="connsiteX93" fmla="*/ 8 w 10031"/>
              <a:gd name="connsiteY93" fmla="*/ 5094 h 10736"/>
              <a:gd name="connsiteX94" fmla="*/ 4790 w 10031"/>
              <a:gd name="connsiteY94" fmla="*/ 5224 h 10736"/>
              <a:gd name="connsiteX95" fmla="*/ 2516 w 10031"/>
              <a:gd name="connsiteY95" fmla="*/ 5281 h 10736"/>
              <a:gd name="connsiteX96" fmla="*/ 2516 w 10031"/>
              <a:gd name="connsiteY96" fmla="*/ 5281 h 10736"/>
              <a:gd name="connsiteX97" fmla="*/ 4849 w 10031"/>
              <a:gd name="connsiteY97" fmla="*/ 5338 h 10736"/>
              <a:gd name="connsiteX98" fmla="*/ 1611 w 10031"/>
              <a:gd name="connsiteY98" fmla="*/ 5425 h 10736"/>
              <a:gd name="connsiteX99" fmla="*/ 1611 w 10031"/>
              <a:gd name="connsiteY99" fmla="*/ 5425 h 10736"/>
              <a:gd name="connsiteX100" fmla="*/ 7147 w 10031"/>
              <a:gd name="connsiteY100" fmla="*/ 5567 h 10736"/>
              <a:gd name="connsiteX101" fmla="*/ 5721 w 10031"/>
              <a:gd name="connsiteY101" fmla="*/ 5610 h 10736"/>
              <a:gd name="connsiteX102" fmla="*/ 5721 w 10031"/>
              <a:gd name="connsiteY102" fmla="*/ 5610 h 10736"/>
              <a:gd name="connsiteX103" fmla="*/ 7667 w 10031"/>
              <a:gd name="connsiteY103" fmla="*/ 5654 h 10736"/>
              <a:gd name="connsiteX104" fmla="*/ 3909 w 10031"/>
              <a:gd name="connsiteY104" fmla="*/ 5755 h 10736"/>
              <a:gd name="connsiteX105" fmla="*/ 3909 w 10031"/>
              <a:gd name="connsiteY105" fmla="*/ 5755 h 10736"/>
              <a:gd name="connsiteX106" fmla="*/ 8522 w 10031"/>
              <a:gd name="connsiteY106" fmla="*/ 5870 h 10736"/>
              <a:gd name="connsiteX107" fmla="*/ 6652 w 10031"/>
              <a:gd name="connsiteY107" fmla="*/ 5928 h 10736"/>
              <a:gd name="connsiteX108" fmla="*/ 6652 w 10031"/>
              <a:gd name="connsiteY108" fmla="*/ 5928 h 10736"/>
              <a:gd name="connsiteX109" fmla="*/ 8766 w 10031"/>
              <a:gd name="connsiteY109" fmla="*/ 5985 h 10736"/>
              <a:gd name="connsiteX110" fmla="*/ 4680 w 10031"/>
              <a:gd name="connsiteY110" fmla="*/ 6085 h 10736"/>
              <a:gd name="connsiteX111" fmla="*/ 4689 w 10031"/>
              <a:gd name="connsiteY111" fmla="*/ 6085 h 10736"/>
              <a:gd name="connsiteX112" fmla="*/ 8992 w 10031"/>
              <a:gd name="connsiteY112" fmla="*/ 6200 h 10736"/>
              <a:gd name="connsiteX113" fmla="*/ 6819 w 10031"/>
              <a:gd name="connsiteY113" fmla="*/ 6257 h 10736"/>
              <a:gd name="connsiteX114" fmla="*/ 6829 w 10031"/>
              <a:gd name="connsiteY114" fmla="*/ 6257 h 10736"/>
              <a:gd name="connsiteX115" fmla="*/ 8983 w 10031"/>
              <a:gd name="connsiteY115" fmla="*/ 6315 h 10736"/>
              <a:gd name="connsiteX116" fmla="*/ 4949 w 10031"/>
              <a:gd name="connsiteY116" fmla="*/ 6416 h 10736"/>
              <a:gd name="connsiteX117" fmla="*/ 4949 w 10031"/>
              <a:gd name="connsiteY117" fmla="*/ 6416 h 10736"/>
              <a:gd name="connsiteX118" fmla="*/ 9209 w 10031"/>
              <a:gd name="connsiteY118" fmla="*/ 6530 h 10736"/>
              <a:gd name="connsiteX119" fmla="*/ 6996 w 10031"/>
              <a:gd name="connsiteY119" fmla="*/ 6588 h 10736"/>
              <a:gd name="connsiteX120" fmla="*/ 6996 w 10031"/>
              <a:gd name="connsiteY120" fmla="*/ 6588 h 10736"/>
              <a:gd name="connsiteX121" fmla="*/ 9201 w 10031"/>
              <a:gd name="connsiteY121" fmla="*/ 6645 h 10736"/>
              <a:gd name="connsiteX122" fmla="*/ 5217 w 10031"/>
              <a:gd name="connsiteY122" fmla="*/ 6746 h 10736"/>
              <a:gd name="connsiteX123" fmla="*/ 5217 w 10031"/>
              <a:gd name="connsiteY123" fmla="*/ 6746 h 10736"/>
              <a:gd name="connsiteX124" fmla="*/ 9428 w 10031"/>
              <a:gd name="connsiteY124" fmla="*/ 6861 h 10736"/>
              <a:gd name="connsiteX125" fmla="*/ 7163 w 10031"/>
              <a:gd name="connsiteY125" fmla="*/ 6918 h 10736"/>
              <a:gd name="connsiteX126" fmla="*/ 7172 w 10031"/>
              <a:gd name="connsiteY126" fmla="*/ 6918 h 10736"/>
              <a:gd name="connsiteX127" fmla="*/ 9419 w 10031"/>
              <a:gd name="connsiteY127" fmla="*/ 6976 h 10736"/>
              <a:gd name="connsiteX128" fmla="*/ 5486 w 10031"/>
              <a:gd name="connsiteY128" fmla="*/ 7076 h 10736"/>
              <a:gd name="connsiteX129" fmla="*/ 5486 w 10031"/>
              <a:gd name="connsiteY129" fmla="*/ 7076 h 10736"/>
              <a:gd name="connsiteX130" fmla="*/ 9579 w 10031"/>
              <a:gd name="connsiteY130" fmla="*/ 7191 h 10736"/>
              <a:gd name="connsiteX131" fmla="*/ 9579 w 10031"/>
              <a:gd name="connsiteY131" fmla="*/ 7191 h 10736"/>
              <a:gd name="connsiteX132" fmla="*/ 7339 w 10031"/>
              <a:gd name="connsiteY132" fmla="*/ 7249 h 10736"/>
              <a:gd name="connsiteX133" fmla="*/ 7339 w 10031"/>
              <a:gd name="connsiteY133" fmla="*/ 7249 h 10736"/>
              <a:gd name="connsiteX134" fmla="*/ 9579 w 10031"/>
              <a:gd name="connsiteY134" fmla="*/ 7306 h 10736"/>
              <a:gd name="connsiteX135" fmla="*/ 9579 w 10031"/>
              <a:gd name="connsiteY135" fmla="*/ 7306 h 10736"/>
              <a:gd name="connsiteX136" fmla="*/ 5754 w 10031"/>
              <a:gd name="connsiteY136" fmla="*/ 7407 h 10736"/>
              <a:gd name="connsiteX137" fmla="*/ 5754 w 10031"/>
              <a:gd name="connsiteY137" fmla="*/ 7407 h 10736"/>
              <a:gd name="connsiteX138" fmla="*/ 9586 w 10031"/>
              <a:gd name="connsiteY138" fmla="*/ 7508 h 10736"/>
              <a:gd name="connsiteX139" fmla="*/ 9586 w 10031"/>
              <a:gd name="connsiteY139" fmla="*/ 7521 h 10736"/>
              <a:gd name="connsiteX140" fmla="*/ 7516 w 10031"/>
              <a:gd name="connsiteY140" fmla="*/ 7578 h 10736"/>
              <a:gd name="connsiteX141" fmla="*/ 7516 w 10031"/>
              <a:gd name="connsiteY141" fmla="*/ 7578 h 10736"/>
              <a:gd name="connsiteX142" fmla="*/ 9586 w 10031"/>
              <a:gd name="connsiteY142" fmla="*/ 7636 h 10736"/>
              <a:gd name="connsiteX143" fmla="*/ 9586 w 10031"/>
              <a:gd name="connsiteY143" fmla="*/ 7651 h 10736"/>
              <a:gd name="connsiteX144" fmla="*/ 6022 w 10031"/>
              <a:gd name="connsiteY144" fmla="*/ 7737 h 10736"/>
              <a:gd name="connsiteX145" fmla="*/ 6022 w 10031"/>
              <a:gd name="connsiteY145" fmla="*/ 7737 h 10736"/>
              <a:gd name="connsiteX146" fmla="*/ 9586 w 10031"/>
              <a:gd name="connsiteY146" fmla="*/ 7838 h 10736"/>
              <a:gd name="connsiteX147" fmla="*/ 9586 w 10031"/>
              <a:gd name="connsiteY147" fmla="*/ 7852 h 10736"/>
              <a:gd name="connsiteX148" fmla="*/ 7683 w 10031"/>
              <a:gd name="connsiteY148" fmla="*/ 7910 h 10736"/>
              <a:gd name="connsiteX149" fmla="*/ 7683 w 10031"/>
              <a:gd name="connsiteY149" fmla="*/ 7910 h 10736"/>
              <a:gd name="connsiteX150" fmla="*/ 9586 w 10031"/>
              <a:gd name="connsiteY150" fmla="*/ 7953 h 10736"/>
              <a:gd name="connsiteX151" fmla="*/ 9586 w 10031"/>
              <a:gd name="connsiteY151" fmla="*/ 7981 h 10736"/>
              <a:gd name="connsiteX152" fmla="*/ 6282 w 10031"/>
              <a:gd name="connsiteY152" fmla="*/ 8067 h 10736"/>
              <a:gd name="connsiteX153" fmla="*/ 6291 w 10031"/>
              <a:gd name="connsiteY153" fmla="*/ 8067 h 10736"/>
              <a:gd name="connsiteX154" fmla="*/ 9579 w 10031"/>
              <a:gd name="connsiteY154" fmla="*/ 8153 h 10736"/>
              <a:gd name="connsiteX155" fmla="*/ 9579 w 10031"/>
              <a:gd name="connsiteY155" fmla="*/ 8196 h 10736"/>
              <a:gd name="connsiteX156" fmla="*/ 7860 w 10031"/>
              <a:gd name="connsiteY156" fmla="*/ 8240 h 10736"/>
              <a:gd name="connsiteX157" fmla="*/ 7860 w 10031"/>
              <a:gd name="connsiteY157" fmla="*/ 8240 h 10736"/>
              <a:gd name="connsiteX158" fmla="*/ 9579 w 10031"/>
              <a:gd name="connsiteY158" fmla="*/ 8283 h 10736"/>
              <a:gd name="connsiteX159" fmla="*/ 9579 w 10031"/>
              <a:gd name="connsiteY159" fmla="*/ 8326 h 10736"/>
              <a:gd name="connsiteX160" fmla="*/ 6551 w 10031"/>
              <a:gd name="connsiteY160" fmla="*/ 8398 h 10736"/>
              <a:gd name="connsiteX161" fmla="*/ 6559 w 10031"/>
              <a:gd name="connsiteY161" fmla="*/ 8398 h 10736"/>
              <a:gd name="connsiteX162" fmla="*/ 9571 w 10031"/>
              <a:gd name="connsiteY162" fmla="*/ 8485 h 10736"/>
              <a:gd name="connsiteX163" fmla="*/ 9571 w 10031"/>
              <a:gd name="connsiteY163" fmla="*/ 8527 h 10736"/>
              <a:gd name="connsiteX164" fmla="*/ 8027 w 10031"/>
              <a:gd name="connsiteY164" fmla="*/ 8570 h 10736"/>
              <a:gd name="connsiteX165" fmla="*/ 8027 w 10031"/>
              <a:gd name="connsiteY165" fmla="*/ 8570 h 10736"/>
              <a:gd name="connsiteX166" fmla="*/ 9562 w 10031"/>
              <a:gd name="connsiteY166" fmla="*/ 8613 h 10736"/>
              <a:gd name="connsiteX167" fmla="*/ 9562 w 10031"/>
              <a:gd name="connsiteY167" fmla="*/ 8656 h 10736"/>
              <a:gd name="connsiteX168" fmla="*/ 6819 w 10031"/>
              <a:gd name="connsiteY168" fmla="*/ 8728 h 10736"/>
              <a:gd name="connsiteX169" fmla="*/ 6819 w 10031"/>
              <a:gd name="connsiteY169" fmla="*/ 8728 h 10736"/>
              <a:gd name="connsiteX170" fmla="*/ 9545 w 10031"/>
              <a:gd name="connsiteY170" fmla="*/ 8800 h 10736"/>
              <a:gd name="connsiteX171" fmla="*/ 9545 w 10031"/>
              <a:gd name="connsiteY171" fmla="*/ 8872 h 10736"/>
              <a:gd name="connsiteX172" fmla="*/ 8204 w 10031"/>
              <a:gd name="connsiteY172" fmla="*/ 8901 h 10736"/>
              <a:gd name="connsiteX173" fmla="*/ 8204 w 10031"/>
              <a:gd name="connsiteY173" fmla="*/ 8901 h 10736"/>
              <a:gd name="connsiteX174" fmla="*/ 9537 w 10031"/>
              <a:gd name="connsiteY174" fmla="*/ 8944 h 10736"/>
              <a:gd name="connsiteX175" fmla="*/ 9537 w 10031"/>
              <a:gd name="connsiteY175" fmla="*/ 9001 h 10736"/>
              <a:gd name="connsiteX176" fmla="*/ 7088 w 10031"/>
              <a:gd name="connsiteY176" fmla="*/ 9058 h 10736"/>
              <a:gd name="connsiteX177" fmla="*/ 7088 w 10031"/>
              <a:gd name="connsiteY177" fmla="*/ 9058 h 10736"/>
              <a:gd name="connsiteX178" fmla="*/ 9521 w 10031"/>
              <a:gd name="connsiteY178" fmla="*/ 9130 h 10736"/>
              <a:gd name="connsiteX179" fmla="*/ 9511 w 10031"/>
              <a:gd name="connsiteY179" fmla="*/ 9202 h 10736"/>
              <a:gd name="connsiteX180" fmla="*/ 8371 w 10031"/>
              <a:gd name="connsiteY180" fmla="*/ 9231 h 10736"/>
              <a:gd name="connsiteX181" fmla="*/ 8371 w 10031"/>
              <a:gd name="connsiteY181" fmla="*/ 9231 h 10736"/>
              <a:gd name="connsiteX182" fmla="*/ 9511 w 10031"/>
              <a:gd name="connsiteY182" fmla="*/ 9259 h 10736"/>
              <a:gd name="connsiteX183" fmla="*/ 9503 w 10031"/>
              <a:gd name="connsiteY183" fmla="*/ 9332 h 10736"/>
              <a:gd name="connsiteX184" fmla="*/ 7357 w 10031"/>
              <a:gd name="connsiteY184" fmla="*/ 9389 h 10736"/>
              <a:gd name="connsiteX185" fmla="*/ 7357 w 10031"/>
              <a:gd name="connsiteY185" fmla="*/ 9389 h 10736"/>
              <a:gd name="connsiteX186" fmla="*/ 9487 w 10031"/>
              <a:gd name="connsiteY186" fmla="*/ 9447 h 10736"/>
              <a:gd name="connsiteX187" fmla="*/ 9479 w 10031"/>
              <a:gd name="connsiteY187" fmla="*/ 9532 h 10736"/>
              <a:gd name="connsiteX188" fmla="*/ 8547 w 10031"/>
              <a:gd name="connsiteY188" fmla="*/ 9561 h 10736"/>
              <a:gd name="connsiteX189" fmla="*/ 8547 w 10031"/>
              <a:gd name="connsiteY189" fmla="*/ 9561 h 10736"/>
              <a:gd name="connsiteX190" fmla="*/ 9470 w 10031"/>
              <a:gd name="connsiteY190" fmla="*/ 9590 h 10736"/>
              <a:gd name="connsiteX191" fmla="*/ 9461 w 10031"/>
              <a:gd name="connsiteY191" fmla="*/ 9676 h 10736"/>
              <a:gd name="connsiteX192" fmla="*/ 7625 w 10031"/>
              <a:gd name="connsiteY192" fmla="*/ 9719 h 10736"/>
              <a:gd name="connsiteX193" fmla="*/ 7625 w 10031"/>
              <a:gd name="connsiteY193" fmla="*/ 9719 h 10736"/>
              <a:gd name="connsiteX194" fmla="*/ 9445 w 10031"/>
              <a:gd name="connsiteY194" fmla="*/ 9777 h 10736"/>
              <a:gd name="connsiteX195" fmla="*/ 9428 w 10031"/>
              <a:gd name="connsiteY195" fmla="*/ 9877 h 10736"/>
              <a:gd name="connsiteX196" fmla="*/ 8714 w 10031"/>
              <a:gd name="connsiteY196" fmla="*/ 9892 h 10736"/>
              <a:gd name="connsiteX197" fmla="*/ 8714 w 10031"/>
              <a:gd name="connsiteY197" fmla="*/ 9892 h 10736"/>
              <a:gd name="connsiteX198" fmla="*/ 9419 w 10031"/>
              <a:gd name="connsiteY198" fmla="*/ 9906 h 10736"/>
              <a:gd name="connsiteX199" fmla="*/ 9404 w 10031"/>
              <a:gd name="connsiteY199" fmla="*/ 10022 h 10736"/>
              <a:gd name="connsiteX200" fmla="*/ 7894 w 10031"/>
              <a:gd name="connsiteY200" fmla="*/ 10049 h 10736"/>
              <a:gd name="connsiteX201" fmla="*/ 7894 w 10031"/>
              <a:gd name="connsiteY201" fmla="*/ 10064 h 10736"/>
              <a:gd name="connsiteX202" fmla="*/ 9756 w 10031"/>
              <a:gd name="connsiteY202" fmla="*/ 10107 h 10736"/>
              <a:gd name="connsiteX203" fmla="*/ 9747 w 10031"/>
              <a:gd name="connsiteY203" fmla="*/ 10194 h 10736"/>
              <a:gd name="connsiteX204" fmla="*/ 8891 w 10031"/>
              <a:gd name="connsiteY204" fmla="*/ 10222 h 10736"/>
              <a:gd name="connsiteX205" fmla="*/ 8891 w 10031"/>
              <a:gd name="connsiteY205" fmla="*/ 10222 h 10736"/>
              <a:gd name="connsiteX206" fmla="*/ 9747 w 10031"/>
              <a:gd name="connsiteY206" fmla="*/ 10251 h 10736"/>
              <a:gd name="connsiteX207" fmla="*/ 9738 w 10031"/>
              <a:gd name="connsiteY207" fmla="*/ 10351 h 10736"/>
              <a:gd name="connsiteX208" fmla="*/ 8162 w 10031"/>
              <a:gd name="connsiteY208" fmla="*/ 10380 h 10736"/>
              <a:gd name="connsiteX209" fmla="*/ 8162 w 10031"/>
              <a:gd name="connsiteY209" fmla="*/ 10394 h 10736"/>
              <a:gd name="connsiteX210" fmla="*/ 9738 w 10031"/>
              <a:gd name="connsiteY210" fmla="*/ 10424 h 10736"/>
              <a:gd name="connsiteX211" fmla="*/ 9738 w 10031"/>
              <a:gd name="connsiteY211" fmla="*/ 10537 h 10736"/>
              <a:gd name="connsiteX212" fmla="*/ 9058 w 10031"/>
              <a:gd name="connsiteY212" fmla="*/ 10552 h 10736"/>
              <a:gd name="connsiteX213" fmla="*/ 9058 w 10031"/>
              <a:gd name="connsiteY213" fmla="*/ 10552 h 10736"/>
              <a:gd name="connsiteX214" fmla="*/ 9738 w 10031"/>
              <a:gd name="connsiteY214" fmla="*/ 10566 h 10736"/>
              <a:gd name="connsiteX215" fmla="*/ 9730 w 10031"/>
              <a:gd name="connsiteY215" fmla="*/ 10682 h 10736"/>
              <a:gd name="connsiteX216" fmla="*/ 8430 w 10031"/>
              <a:gd name="connsiteY216" fmla="*/ 10710 h 10736"/>
              <a:gd name="connsiteX217" fmla="*/ 8430 w 10031"/>
              <a:gd name="connsiteY217" fmla="*/ 10725 h 10736"/>
              <a:gd name="connsiteX218" fmla="*/ 10000 w 10031"/>
              <a:gd name="connsiteY218" fmla="*/ 10736 h 10736"/>
              <a:gd name="connsiteX0" fmla="*/ 10000 w 10090"/>
              <a:gd name="connsiteY0" fmla="*/ 10736 h 10736"/>
              <a:gd name="connsiteX1" fmla="*/ 9381 w 10090"/>
              <a:gd name="connsiteY1" fmla="*/ 736 h 10736"/>
              <a:gd name="connsiteX2" fmla="*/ 8363 w 10090"/>
              <a:gd name="connsiteY2" fmla="*/ 756 h 10736"/>
              <a:gd name="connsiteX3" fmla="*/ 7357 w 10090"/>
              <a:gd name="connsiteY3" fmla="*/ 799 h 10736"/>
              <a:gd name="connsiteX4" fmla="*/ 7357 w 10090"/>
              <a:gd name="connsiteY4" fmla="*/ 799 h 10736"/>
              <a:gd name="connsiteX5" fmla="*/ 7491 w 10090"/>
              <a:gd name="connsiteY5" fmla="*/ 799 h 10736"/>
              <a:gd name="connsiteX6" fmla="*/ 7726 w 10090"/>
              <a:gd name="connsiteY6" fmla="*/ 1115 h 10736"/>
              <a:gd name="connsiteX7" fmla="*/ 7088 w 10090"/>
              <a:gd name="connsiteY7" fmla="*/ 1129 h 10736"/>
              <a:gd name="connsiteX8" fmla="*/ 7088 w 10090"/>
              <a:gd name="connsiteY8" fmla="*/ 1129 h 10736"/>
              <a:gd name="connsiteX9" fmla="*/ 7751 w 10090"/>
              <a:gd name="connsiteY9" fmla="*/ 1144 h 10736"/>
              <a:gd name="connsiteX10" fmla="*/ 7944 w 10090"/>
              <a:gd name="connsiteY10" fmla="*/ 1431 h 10736"/>
              <a:gd name="connsiteX11" fmla="*/ 6819 w 10090"/>
              <a:gd name="connsiteY11" fmla="*/ 1460 h 10736"/>
              <a:gd name="connsiteX12" fmla="*/ 6819 w 10090"/>
              <a:gd name="connsiteY12" fmla="*/ 1460 h 10736"/>
              <a:gd name="connsiteX13" fmla="*/ 7986 w 10090"/>
              <a:gd name="connsiteY13" fmla="*/ 1489 h 10736"/>
              <a:gd name="connsiteX14" fmla="*/ 8061 w 10090"/>
              <a:gd name="connsiteY14" fmla="*/ 1618 h 10736"/>
              <a:gd name="connsiteX15" fmla="*/ 8027 w 10090"/>
              <a:gd name="connsiteY15" fmla="*/ 1618 h 10736"/>
              <a:gd name="connsiteX16" fmla="*/ 8027 w 10090"/>
              <a:gd name="connsiteY16" fmla="*/ 1618 h 10736"/>
              <a:gd name="connsiteX17" fmla="*/ 8069 w 10090"/>
              <a:gd name="connsiteY17" fmla="*/ 1618 h 10736"/>
              <a:gd name="connsiteX18" fmla="*/ 8136 w 10090"/>
              <a:gd name="connsiteY18" fmla="*/ 1748 h 10736"/>
              <a:gd name="connsiteX19" fmla="*/ 6559 w 10090"/>
              <a:gd name="connsiteY19" fmla="*/ 1791 h 10736"/>
              <a:gd name="connsiteX20" fmla="*/ 6551 w 10090"/>
              <a:gd name="connsiteY20" fmla="*/ 1791 h 10736"/>
              <a:gd name="connsiteX21" fmla="*/ 8186 w 10090"/>
              <a:gd name="connsiteY21" fmla="*/ 1833 h 10736"/>
              <a:gd name="connsiteX22" fmla="*/ 8246 w 10090"/>
              <a:gd name="connsiteY22" fmla="*/ 1949 h 10736"/>
              <a:gd name="connsiteX23" fmla="*/ 7860 w 10090"/>
              <a:gd name="connsiteY23" fmla="*/ 1949 h 10736"/>
              <a:gd name="connsiteX24" fmla="*/ 7860 w 10090"/>
              <a:gd name="connsiteY24" fmla="*/ 1949 h 10736"/>
              <a:gd name="connsiteX25" fmla="*/ 8261 w 10090"/>
              <a:gd name="connsiteY25" fmla="*/ 1963 h 10736"/>
              <a:gd name="connsiteX26" fmla="*/ 8312 w 10090"/>
              <a:gd name="connsiteY26" fmla="*/ 2063 h 10736"/>
              <a:gd name="connsiteX27" fmla="*/ 6291 w 10090"/>
              <a:gd name="connsiteY27" fmla="*/ 2120 h 10736"/>
              <a:gd name="connsiteX28" fmla="*/ 6282 w 10090"/>
              <a:gd name="connsiteY28" fmla="*/ 2120 h 10736"/>
              <a:gd name="connsiteX29" fmla="*/ 8371 w 10090"/>
              <a:gd name="connsiteY29" fmla="*/ 2178 h 10736"/>
              <a:gd name="connsiteX30" fmla="*/ 8413 w 10090"/>
              <a:gd name="connsiteY30" fmla="*/ 2264 h 10736"/>
              <a:gd name="connsiteX31" fmla="*/ 7683 w 10090"/>
              <a:gd name="connsiteY31" fmla="*/ 2279 h 10736"/>
              <a:gd name="connsiteX32" fmla="*/ 7683 w 10090"/>
              <a:gd name="connsiteY32" fmla="*/ 2279 h 10736"/>
              <a:gd name="connsiteX33" fmla="*/ 8438 w 10090"/>
              <a:gd name="connsiteY33" fmla="*/ 2307 h 10736"/>
              <a:gd name="connsiteX34" fmla="*/ 8472 w 10090"/>
              <a:gd name="connsiteY34" fmla="*/ 2394 h 10736"/>
              <a:gd name="connsiteX35" fmla="*/ 6022 w 10090"/>
              <a:gd name="connsiteY35" fmla="*/ 2452 h 10736"/>
              <a:gd name="connsiteX36" fmla="*/ 6022 w 10090"/>
              <a:gd name="connsiteY36" fmla="*/ 2452 h 10736"/>
              <a:gd name="connsiteX37" fmla="*/ 8539 w 10090"/>
              <a:gd name="connsiteY37" fmla="*/ 2522 h 10736"/>
              <a:gd name="connsiteX38" fmla="*/ 8565 w 10090"/>
              <a:gd name="connsiteY38" fmla="*/ 2579 h 10736"/>
              <a:gd name="connsiteX39" fmla="*/ 7516 w 10090"/>
              <a:gd name="connsiteY39" fmla="*/ 2609 h 10736"/>
              <a:gd name="connsiteX40" fmla="*/ 7516 w 10090"/>
              <a:gd name="connsiteY40" fmla="*/ 2609 h 10736"/>
              <a:gd name="connsiteX41" fmla="*/ 8589 w 10090"/>
              <a:gd name="connsiteY41" fmla="*/ 2638 h 10736"/>
              <a:gd name="connsiteX42" fmla="*/ 8623 w 10090"/>
              <a:gd name="connsiteY42" fmla="*/ 2709 h 10736"/>
              <a:gd name="connsiteX43" fmla="*/ 5754 w 10090"/>
              <a:gd name="connsiteY43" fmla="*/ 2781 h 10736"/>
              <a:gd name="connsiteX44" fmla="*/ 5754 w 10090"/>
              <a:gd name="connsiteY44" fmla="*/ 2781 h 10736"/>
              <a:gd name="connsiteX45" fmla="*/ 8682 w 10090"/>
              <a:gd name="connsiteY45" fmla="*/ 2854 h 10736"/>
              <a:gd name="connsiteX46" fmla="*/ 8706 w 10090"/>
              <a:gd name="connsiteY46" fmla="*/ 2911 h 10736"/>
              <a:gd name="connsiteX47" fmla="*/ 7339 w 10090"/>
              <a:gd name="connsiteY47" fmla="*/ 2940 h 10736"/>
              <a:gd name="connsiteX48" fmla="*/ 7339 w 10090"/>
              <a:gd name="connsiteY48" fmla="*/ 2940 h 10736"/>
              <a:gd name="connsiteX49" fmla="*/ 8732 w 10090"/>
              <a:gd name="connsiteY49" fmla="*/ 2983 h 10736"/>
              <a:gd name="connsiteX50" fmla="*/ 8748 w 10090"/>
              <a:gd name="connsiteY50" fmla="*/ 3026 h 10736"/>
              <a:gd name="connsiteX51" fmla="*/ 5486 w 10090"/>
              <a:gd name="connsiteY51" fmla="*/ 3112 h 10736"/>
              <a:gd name="connsiteX52" fmla="*/ 5486 w 10090"/>
              <a:gd name="connsiteY52" fmla="*/ 3112 h 10736"/>
              <a:gd name="connsiteX53" fmla="*/ 8816 w 10090"/>
              <a:gd name="connsiteY53" fmla="*/ 3198 h 10736"/>
              <a:gd name="connsiteX54" fmla="*/ 8834 w 10090"/>
              <a:gd name="connsiteY54" fmla="*/ 3226 h 10736"/>
              <a:gd name="connsiteX55" fmla="*/ 7172 w 10090"/>
              <a:gd name="connsiteY55" fmla="*/ 3270 h 10736"/>
              <a:gd name="connsiteX56" fmla="*/ 7163 w 10090"/>
              <a:gd name="connsiteY56" fmla="*/ 3270 h 10736"/>
              <a:gd name="connsiteX57" fmla="*/ 8858 w 10090"/>
              <a:gd name="connsiteY57" fmla="*/ 3327 h 10736"/>
              <a:gd name="connsiteX58" fmla="*/ 8875 w 10090"/>
              <a:gd name="connsiteY58" fmla="*/ 3356 h 10736"/>
              <a:gd name="connsiteX59" fmla="*/ 5217 w 10090"/>
              <a:gd name="connsiteY59" fmla="*/ 3442 h 10736"/>
              <a:gd name="connsiteX60" fmla="*/ 5217 w 10090"/>
              <a:gd name="connsiteY60" fmla="*/ 3442 h 10736"/>
              <a:gd name="connsiteX61" fmla="*/ 8941 w 10090"/>
              <a:gd name="connsiteY61" fmla="*/ 3542 h 10736"/>
              <a:gd name="connsiteX62" fmla="*/ 8941 w 10090"/>
              <a:gd name="connsiteY62" fmla="*/ 3557 h 10736"/>
              <a:gd name="connsiteX63" fmla="*/ 6996 w 10090"/>
              <a:gd name="connsiteY63" fmla="*/ 3600 h 10736"/>
              <a:gd name="connsiteX64" fmla="*/ 6996 w 10090"/>
              <a:gd name="connsiteY64" fmla="*/ 3600 h 10736"/>
              <a:gd name="connsiteX65" fmla="*/ 8975 w 10090"/>
              <a:gd name="connsiteY65" fmla="*/ 3657 h 10736"/>
              <a:gd name="connsiteX66" fmla="*/ 8983 w 10090"/>
              <a:gd name="connsiteY66" fmla="*/ 3672 h 10736"/>
              <a:gd name="connsiteX67" fmla="*/ 4949 w 10090"/>
              <a:gd name="connsiteY67" fmla="*/ 3773 h 10736"/>
              <a:gd name="connsiteX68" fmla="*/ 4949 w 10090"/>
              <a:gd name="connsiteY68" fmla="*/ 3773 h 10736"/>
              <a:gd name="connsiteX69" fmla="*/ 8983 w 10090"/>
              <a:gd name="connsiteY69" fmla="*/ 3873 h 10736"/>
              <a:gd name="connsiteX70" fmla="*/ 6829 w 10090"/>
              <a:gd name="connsiteY70" fmla="*/ 3931 h 10736"/>
              <a:gd name="connsiteX71" fmla="*/ 6819 w 10090"/>
              <a:gd name="connsiteY71" fmla="*/ 3931 h 10736"/>
              <a:gd name="connsiteX72" fmla="*/ 8992 w 10090"/>
              <a:gd name="connsiteY72" fmla="*/ 3988 h 10736"/>
              <a:gd name="connsiteX73" fmla="*/ 4689 w 10090"/>
              <a:gd name="connsiteY73" fmla="*/ 4102 h 10736"/>
              <a:gd name="connsiteX74" fmla="*/ 4680 w 10090"/>
              <a:gd name="connsiteY74" fmla="*/ 4102 h 10736"/>
              <a:gd name="connsiteX75" fmla="*/ 8766 w 10090"/>
              <a:gd name="connsiteY75" fmla="*/ 4218 h 10736"/>
              <a:gd name="connsiteX76" fmla="*/ 6652 w 10090"/>
              <a:gd name="connsiteY76" fmla="*/ 4261 h 10736"/>
              <a:gd name="connsiteX77" fmla="*/ 6652 w 10090"/>
              <a:gd name="connsiteY77" fmla="*/ 4275 h 10736"/>
              <a:gd name="connsiteX78" fmla="*/ 8522 w 10090"/>
              <a:gd name="connsiteY78" fmla="*/ 4318 h 10736"/>
              <a:gd name="connsiteX79" fmla="*/ 3909 w 10090"/>
              <a:gd name="connsiteY79" fmla="*/ 4434 h 10736"/>
              <a:gd name="connsiteX80" fmla="*/ 3909 w 10090"/>
              <a:gd name="connsiteY80" fmla="*/ 4434 h 10736"/>
              <a:gd name="connsiteX81" fmla="*/ 7667 w 10090"/>
              <a:gd name="connsiteY81" fmla="*/ 4533 h 10736"/>
              <a:gd name="connsiteX82" fmla="*/ 5721 w 10090"/>
              <a:gd name="connsiteY82" fmla="*/ 4577 h 10736"/>
              <a:gd name="connsiteX83" fmla="*/ 5721 w 10090"/>
              <a:gd name="connsiteY83" fmla="*/ 4591 h 10736"/>
              <a:gd name="connsiteX84" fmla="*/ 7147 w 10090"/>
              <a:gd name="connsiteY84" fmla="*/ 4620 h 10736"/>
              <a:gd name="connsiteX85" fmla="*/ 1787 w 10090"/>
              <a:gd name="connsiteY85" fmla="*/ 4764 h 10736"/>
              <a:gd name="connsiteX86" fmla="*/ 1778 w 10090"/>
              <a:gd name="connsiteY86" fmla="*/ 4764 h 10736"/>
              <a:gd name="connsiteX87" fmla="*/ 4849 w 10090"/>
              <a:gd name="connsiteY87" fmla="*/ 4850 h 10736"/>
              <a:gd name="connsiteX88" fmla="*/ 2668 w 10090"/>
              <a:gd name="connsiteY88" fmla="*/ 4907 h 10736"/>
              <a:gd name="connsiteX89" fmla="*/ 2668 w 10090"/>
              <a:gd name="connsiteY89" fmla="*/ 4907 h 10736"/>
              <a:gd name="connsiteX90" fmla="*/ 4790 w 10090"/>
              <a:gd name="connsiteY90" fmla="*/ 4980 h 10736"/>
              <a:gd name="connsiteX91" fmla="*/ 8 w 10090"/>
              <a:gd name="connsiteY91" fmla="*/ 5094 h 10736"/>
              <a:gd name="connsiteX92" fmla="*/ 0 w 10090"/>
              <a:gd name="connsiteY92" fmla="*/ 5094 h 10736"/>
              <a:gd name="connsiteX93" fmla="*/ 8 w 10090"/>
              <a:gd name="connsiteY93" fmla="*/ 5094 h 10736"/>
              <a:gd name="connsiteX94" fmla="*/ 4790 w 10090"/>
              <a:gd name="connsiteY94" fmla="*/ 5224 h 10736"/>
              <a:gd name="connsiteX95" fmla="*/ 2516 w 10090"/>
              <a:gd name="connsiteY95" fmla="*/ 5281 h 10736"/>
              <a:gd name="connsiteX96" fmla="*/ 2516 w 10090"/>
              <a:gd name="connsiteY96" fmla="*/ 5281 h 10736"/>
              <a:gd name="connsiteX97" fmla="*/ 4849 w 10090"/>
              <a:gd name="connsiteY97" fmla="*/ 5338 h 10736"/>
              <a:gd name="connsiteX98" fmla="*/ 1611 w 10090"/>
              <a:gd name="connsiteY98" fmla="*/ 5425 h 10736"/>
              <a:gd name="connsiteX99" fmla="*/ 1611 w 10090"/>
              <a:gd name="connsiteY99" fmla="*/ 5425 h 10736"/>
              <a:gd name="connsiteX100" fmla="*/ 7147 w 10090"/>
              <a:gd name="connsiteY100" fmla="*/ 5567 h 10736"/>
              <a:gd name="connsiteX101" fmla="*/ 5721 w 10090"/>
              <a:gd name="connsiteY101" fmla="*/ 5610 h 10736"/>
              <a:gd name="connsiteX102" fmla="*/ 5721 w 10090"/>
              <a:gd name="connsiteY102" fmla="*/ 5610 h 10736"/>
              <a:gd name="connsiteX103" fmla="*/ 7667 w 10090"/>
              <a:gd name="connsiteY103" fmla="*/ 5654 h 10736"/>
              <a:gd name="connsiteX104" fmla="*/ 3909 w 10090"/>
              <a:gd name="connsiteY104" fmla="*/ 5755 h 10736"/>
              <a:gd name="connsiteX105" fmla="*/ 3909 w 10090"/>
              <a:gd name="connsiteY105" fmla="*/ 5755 h 10736"/>
              <a:gd name="connsiteX106" fmla="*/ 8522 w 10090"/>
              <a:gd name="connsiteY106" fmla="*/ 5870 h 10736"/>
              <a:gd name="connsiteX107" fmla="*/ 6652 w 10090"/>
              <a:gd name="connsiteY107" fmla="*/ 5928 h 10736"/>
              <a:gd name="connsiteX108" fmla="*/ 6652 w 10090"/>
              <a:gd name="connsiteY108" fmla="*/ 5928 h 10736"/>
              <a:gd name="connsiteX109" fmla="*/ 8766 w 10090"/>
              <a:gd name="connsiteY109" fmla="*/ 5985 h 10736"/>
              <a:gd name="connsiteX110" fmla="*/ 4680 w 10090"/>
              <a:gd name="connsiteY110" fmla="*/ 6085 h 10736"/>
              <a:gd name="connsiteX111" fmla="*/ 4689 w 10090"/>
              <a:gd name="connsiteY111" fmla="*/ 6085 h 10736"/>
              <a:gd name="connsiteX112" fmla="*/ 8992 w 10090"/>
              <a:gd name="connsiteY112" fmla="*/ 6200 h 10736"/>
              <a:gd name="connsiteX113" fmla="*/ 6819 w 10090"/>
              <a:gd name="connsiteY113" fmla="*/ 6257 h 10736"/>
              <a:gd name="connsiteX114" fmla="*/ 6829 w 10090"/>
              <a:gd name="connsiteY114" fmla="*/ 6257 h 10736"/>
              <a:gd name="connsiteX115" fmla="*/ 8983 w 10090"/>
              <a:gd name="connsiteY115" fmla="*/ 6315 h 10736"/>
              <a:gd name="connsiteX116" fmla="*/ 4949 w 10090"/>
              <a:gd name="connsiteY116" fmla="*/ 6416 h 10736"/>
              <a:gd name="connsiteX117" fmla="*/ 4949 w 10090"/>
              <a:gd name="connsiteY117" fmla="*/ 6416 h 10736"/>
              <a:gd name="connsiteX118" fmla="*/ 9209 w 10090"/>
              <a:gd name="connsiteY118" fmla="*/ 6530 h 10736"/>
              <a:gd name="connsiteX119" fmla="*/ 6996 w 10090"/>
              <a:gd name="connsiteY119" fmla="*/ 6588 h 10736"/>
              <a:gd name="connsiteX120" fmla="*/ 6996 w 10090"/>
              <a:gd name="connsiteY120" fmla="*/ 6588 h 10736"/>
              <a:gd name="connsiteX121" fmla="*/ 9201 w 10090"/>
              <a:gd name="connsiteY121" fmla="*/ 6645 h 10736"/>
              <a:gd name="connsiteX122" fmla="*/ 5217 w 10090"/>
              <a:gd name="connsiteY122" fmla="*/ 6746 h 10736"/>
              <a:gd name="connsiteX123" fmla="*/ 5217 w 10090"/>
              <a:gd name="connsiteY123" fmla="*/ 6746 h 10736"/>
              <a:gd name="connsiteX124" fmla="*/ 9428 w 10090"/>
              <a:gd name="connsiteY124" fmla="*/ 6861 h 10736"/>
              <a:gd name="connsiteX125" fmla="*/ 7163 w 10090"/>
              <a:gd name="connsiteY125" fmla="*/ 6918 h 10736"/>
              <a:gd name="connsiteX126" fmla="*/ 7172 w 10090"/>
              <a:gd name="connsiteY126" fmla="*/ 6918 h 10736"/>
              <a:gd name="connsiteX127" fmla="*/ 9419 w 10090"/>
              <a:gd name="connsiteY127" fmla="*/ 6976 h 10736"/>
              <a:gd name="connsiteX128" fmla="*/ 5486 w 10090"/>
              <a:gd name="connsiteY128" fmla="*/ 7076 h 10736"/>
              <a:gd name="connsiteX129" fmla="*/ 5486 w 10090"/>
              <a:gd name="connsiteY129" fmla="*/ 7076 h 10736"/>
              <a:gd name="connsiteX130" fmla="*/ 9579 w 10090"/>
              <a:gd name="connsiteY130" fmla="*/ 7191 h 10736"/>
              <a:gd name="connsiteX131" fmla="*/ 9579 w 10090"/>
              <a:gd name="connsiteY131" fmla="*/ 7191 h 10736"/>
              <a:gd name="connsiteX132" fmla="*/ 7339 w 10090"/>
              <a:gd name="connsiteY132" fmla="*/ 7249 h 10736"/>
              <a:gd name="connsiteX133" fmla="*/ 7339 w 10090"/>
              <a:gd name="connsiteY133" fmla="*/ 7249 h 10736"/>
              <a:gd name="connsiteX134" fmla="*/ 9579 w 10090"/>
              <a:gd name="connsiteY134" fmla="*/ 7306 h 10736"/>
              <a:gd name="connsiteX135" fmla="*/ 9579 w 10090"/>
              <a:gd name="connsiteY135" fmla="*/ 7306 h 10736"/>
              <a:gd name="connsiteX136" fmla="*/ 5754 w 10090"/>
              <a:gd name="connsiteY136" fmla="*/ 7407 h 10736"/>
              <a:gd name="connsiteX137" fmla="*/ 5754 w 10090"/>
              <a:gd name="connsiteY137" fmla="*/ 7407 h 10736"/>
              <a:gd name="connsiteX138" fmla="*/ 9586 w 10090"/>
              <a:gd name="connsiteY138" fmla="*/ 7508 h 10736"/>
              <a:gd name="connsiteX139" fmla="*/ 9586 w 10090"/>
              <a:gd name="connsiteY139" fmla="*/ 7521 h 10736"/>
              <a:gd name="connsiteX140" fmla="*/ 7516 w 10090"/>
              <a:gd name="connsiteY140" fmla="*/ 7578 h 10736"/>
              <a:gd name="connsiteX141" fmla="*/ 7516 w 10090"/>
              <a:gd name="connsiteY141" fmla="*/ 7578 h 10736"/>
              <a:gd name="connsiteX142" fmla="*/ 9586 w 10090"/>
              <a:gd name="connsiteY142" fmla="*/ 7636 h 10736"/>
              <a:gd name="connsiteX143" fmla="*/ 9586 w 10090"/>
              <a:gd name="connsiteY143" fmla="*/ 7651 h 10736"/>
              <a:gd name="connsiteX144" fmla="*/ 6022 w 10090"/>
              <a:gd name="connsiteY144" fmla="*/ 7737 h 10736"/>
              <a:gd name="connsiteX145" fmla="*/ 6022 w 10090"/>
              <a:gd name="connsiteY145" fmla="*/ 7737 h 10736"/>
              <a:gd name="connsiteX146" fmla="*/ 9586 w 10090"/>
              <a:gd name="connsiteY146" fmla="*/ 7838 h 10736"/>
              <a:gd name="connsiteX147" fmla="*/ 9586 w 10090"/>
              <a:gd name="connsiteY147" fmla="*/ 7852 h 10736"/>
              <a:gd name="connsiteX148" fmla="*/ 7683 w 10090"/>
              <a:gd name="connsiteY148" fmla="*/ 7910 h 10736"/>
              <a:gd name="connsiteX149" fmla="*/ 7683 w 10090"/>
              <a:gd name="connsiteY149" fmla="*/ 7910 h 10736"/>
              <a:gd name="connsiteX150" fmla="*/ 9586 w 10090"/>
              <a:gd name="connsiteY150" fmla="*/ 7953 h 10736"/>
              <a:gd name="connsiteX151" fmla="*/ 9586 w 10090"/>
              <a:gd name="connsiteY151" fmla="*/ 7981 h 10736"/>
              <a:gd name="connsiteX152" fmla="*/ 6282 w 10090"/>
              <a:gd name="connsiteY152" fmla="*/ 8067 h 10736"/>
              <a:gd name="connsiteX153" fmla="*/ 6291 w 10090"/>
              <a:gd name="connsiteY153" fmla="*/ 8067 h 10736"/>
              <a:gd name="connsiteX154" fmla="*/ 9579 w 10090"/>
              <a:gd name="connsiteY154" fmla="*/ 8153 h 10736"/>
              <a:gd name="connsiteX155" fmla="*/ 9579 w 10090"/>
              <a:gd name="connsiteY155" fmla="*/ 8196 h 10736"/>
              <a:gd name="connsiteX156" fmla="*/ 7860 w 10090"/>
              <a:gd name="connsiteY156" fmla="*/ 8240 h 10736"/>
              <a:gd name="connsiteX157" fmla="*/ 7860 w 10090"/>
              <a:gd name="connsiteY157" fmla="*/ 8240 h 10736"/>
              <a:gd name="connsiteX158" fmla="*/ 9579 w 10090"/>
              <a:gd name="connsiteY158" fmla="*/ 8283 h 10736"/>
              <a:gd name="connsiteX159" fmla="*/ 9579 w 10090"/>
              <a:gd name="connsiteY159" fmla="*/ 8326 h 10736"/>
              <a:gd name="connsiteX160" fmla="*/ 6551 w 10090"/>
              <a:gd name="connsiteY160" fmla="*/ 8398 h 10736"/>
              <a:gd name="connsiteX161" fmla="*/ 6559 w 10090"/>
              <a:gd name="connsiteY161" fmla="*/ 8398 h 10736"/>
              <a:gd name="connsiteX162" fmla="*/ 9571 w 10090"/>
              <a:gd name="connsiteY162" fmla="*/ 8485 h 10736"/>
              <a:gd name="connsiteX163" fmla="*/ 9571 w 10090"/>
              <a:gd name="connsiteY163" fmla="*/ 8527 h 10736"/>
              <a:gd name="connsiteX164" fmla="*/ 8027 w 10090"/>
              <a:gd name="connsiteY164" fmla="*/ 8570 h 10736"/>
              <a:gd name="connsiteX165" fmla="*/ 8027 w 10090"/>
              <a:gd name="connsiteY165" fmla="*/ 8570 h 10736"/>
              <a:gd name="connsiteX166" fmla="*/ 9562 w 10090"/>
              <a:gd name="connsiteY166" fmla="*/ 8613 h 10736"/>
              <a:gd name="connsiteX167" fmla="*/ 9562 w 10090"/>
              <a:gd name="connsiteY167" fmla="*/ 8656 h 10736"/>
              <a:gd name="connsiteX168" fmla="*/ 6819 w 10090"/>
              <a:gd name="connsiteY168" fmla="*/ 8728 h 10736"/>
              <a:gd name="connsiteX169" fmla="*/ 6819 w 10090"/>
              <a:gd name="connsiteY169" fmla="*/ 8728 h 10736"/>
              <a:gd name="connsiteX170" fmla="*/ 9545 w 10090"/>
              <a:gd name="connsiteY170" fmla="*/ 8800 h 10736"/>
              <a:gd name="connsiteX171" fmla="*/ 9545 w 10090"/>
              <a:gd name="connsiteY171" fmla="*/ 8872 h 10736"/>
              <a:gd name="connsiteX172" fmla="*/ 8204 w 10090"/>
              <a:gd name="connsiteY172" fmla="*/ 8901 h 10736"/>
              <a:gd name="connsiteX173" fmla="*/ 8204 w 10090"/>
              <a:gd name="connsiteY173" fmla="*/ 8901 h 10736"/>
              <a:gd name="connsiteX174" fmla="*/ 9537 w 10090"/>
              <a:gd name="connsiteY174" fmla="*/ 8944 h 10736"/>
              <a:gd name="connsiteX175" fmla="*/ 9537 w 10090"/>
              <a:gd name="connsiteY175" fmla="*/ 9001 h 10736"/>
              <a:gd name="connsiteX176" fmla="*/ 7088 w 10090"/>
              <a:gd name="connsiteY176" fmla="*/ 9058 h 10736"/>
              <a:gd name="connsiteX177" fmla="*/ 7088 w 10090"/>
              <a:gd name="connsiteY177" fmla="*/ 9058 h 10736"/>
              <a:gd name="connsiteX178" fmla="*/ 9521 w 10090"/>
              <a:gd name="connsiteY178" fmla="*/ 9130 h 10736"/>
              <a:gd name="connsiteX179" fmla="*/ 9511 w 10090"/>
              <a:gd name="connsiteY179" fmla="*/ 9202 h 10736"/>
              <a:gd name="connsiteX180" fmla="*/ 8371 w 10090"/>
              <a:gd name="connsiteY180" fmla="*/ 9231 h 10736"/>
              <a:gd name="connsiteX181" fmla="*/ 8371 w 10090"/>
              <a:gd name="connsiteY181" fmla="*/ 9231 h 10736"/>
              <a:gd name="connsiteX182" fmla="*/ 9511 w 10090"/>
              <a:gd name="connsiteY182" fmla="*/ 9259 h 10736"/>
              <a:gd name="connsiteX183" fmla="*/ 9503 w 10090"/>
              <a:gd name="connsiteY183" fmla="*/ 9332 h 10736"/>
              <a:gd name="connsiteX184" fmla="*/ 7357 w 10090"/>
              <a:gd name="connsiteY184" fmla="*/ 9389 h 10736"/>
              <a:gd name="connsiteX185" fmla="*/ 7357 w 10090"/>
              <a:gd name="connsiteY185" fmla="*/ 9389 h 10736"/>
              <a:gd name="connsiteX186" fmla="*/ 9487 w 10090"/>
              <a:gd name="connsiteY186" fmla="*/ 9447 h 10736"/>
              <a:gd name="connsiteX187" fmla="*/ 9479 w 10090"/>
              <a:gd name="connsiteY187" fmla="*/ 9532 h 10736"/>
              <a:gd name="connsiteX188" fmla="*/ 8547 w 10090"/>
              <a:gd name="connsiteY188" fmla="*/ 9561 h 10736"/>
              <a:gd name="connsiteX189" fmla="*/ 8547 w 10090"/>
              <a:gd name="connsiteY189" fmla="*/ 9561 h 10736"/>
              <a:gd name="connsiteX190" fmla="*/ 9470 w 10090"/>
              <a:gd name="connsiteY190" fmla="*/ 9590 h 10736"/>
              <a:gd name="connsiteX191" fmla="*/ 9461 w 10090"/>
              <a:gd name="connsiteY191" fmla="*/ 9676 h 10736"/>
              <a:gd name="connsiteX192" fmla="*/ 7625 w 10090"/>
              <a:gd name="connsiteY192" fmla="*/ 9719 h 10736"/>
              <a:gd name="connsiteX193" fmla="*/ 7625 w 10090"/>
              <a:gd name="connsiteY193" fmla="*/ 9719 h 10736"/>
              <a:gd name="connsiteX194" fmla="*/ 9445 w 10090"/>
              <a:gd name="connsiteY194" fmla="*/ 9777 h 10736"/>
              <a:gd name="connsiteX195" fmla="*/ 9428 w 10090"/>
              <a:gd name="connsiteY195" fmla="*/ 9877 h 10736"/>
              <a:gd name="connsiteX196" fmla="*/ 8714 w 10090"/>
              <a:gd name="connsiteY196" fmla="*/ 9892 h 10736"/>
              <a:gd name="connsiteX197" fmla="*/ 8714 w 10090"/>
              <a:gd name="connsiteY197" fmla="*/ 9892 h 10736"/>
              <a:gd name="connsiteX198" fmla="*/ 9419 w 10090"/>
              <a:gd name="connsiteY198" fmla="*/ 9906 h 10736"/>
              <a:gd name="connsiteX199" fmla="*/ 9404 w 10090"/>
              <a:gd name="connsiteY199" fmla="*/ 10022 h 10736"/>
              <a:gd name="connsiteX200" fmla="*/ 7894 w 10090"/>
              <a:gd name="connsiteY200" fmla="*/ 10049 h 10736"/>
              <a:gd name="connsiteX201" fmla="*/ 7894 w 10090"/>
              <a:gd name="connsiteY201" fmla="*/ 10064 h 10736"/>
              <a:gd name="connsiteX202" fmla="*/ 9756 w 10090"/>
              <a:gd name="connsiteY202" fmla="*/ 10107 h 10736"/>
              <a:gd name="connsiteX203" fmla="*/ 9747 w 10090"/>
              <a:gd name="connsiteY203" fmla="*/ 10194 h 10736"/>
              <a:gd name="connsiteX204" fmla="*/ 8891 w 10090"/>
              <a:gd name="connsiteY204" fmla="*/ 10222 h 10736"/>
              <a:gd name="connsiteX205" fmla="*/ 8891 w 10090"/>
              <a:gd name="connsiteY205" fmla="*/ 10222 h 10736"/>
              <a:gd name="connsiteX206" fmla="*/ 9747 w 10090"/>
              <a:gd name="connsiteY206" fmla="*/ 10251 h 10736"/>
              <a:gd name="connsiteX207" fmla="*/ 9738 w 10090"/>
              <a:gd name="connsiteY207" fmla="*/ 10351 h 10736"/>
              <a:gd name="connsiteX208" fmla="*/ 8162 w 10090"/>
              <a:gd name="connsiteY208" fmla="*/ 10380 h 10736"/>
              <a:gd name="connsiteX209" fmla="*/ 8162 w 10090"/>
              <a:gd name="connsiteY209" fmla="*/ 10394 h 10736"/>
              <a:gd name="connsiteX210" fmla="*/ 9738 w 10090"/>
              <a:gd name="connsiteY210" fmla="*/ 10424 h 10736"/>
              <a:gd name="connsiteX211" fmla="*/ 9738 w 10090"/>
              <a:gd name="connsiteY211" fmla="*/ 10537 h 10736"/>
              <a:gd name="connsiteX212" fmla="*/ 9058 w 10090"/>
              <a:gd name="connsiteY212" fmla="*/ 10552 h 10736"/>
              <a:gd name="connsiteX213" fmla="*/ 9058 w 10090"/>
              <a:gd name="connsiteY213" fmla="*/ 10552 h 10736"/>
              <a:gd name="connsiteX214" fmla="*/ 9738 w 10090"/>
              <a:gd name="connsiteY214" fmla="*/ 10566 h 10736"/>
              <a:gd name="connsiteX215" fmla="*/ 9730 w 10090"/>
              <a:gd name="connsiteY215" fmla="*/ 10682 h 10736"/>
              <a:gd name="connsiteX216" fmla="*/ 8430 w 10090"/>
              <a:gd name="connsiteY216" fmla="*/ 10710 h 10736"/>
              <a:gd name="connsiteX217" fmla="*/ 8430 w 10090"/>
              <a:gd name="connsiteY217" fmla="*/ 10725 h 10736"/>
              <a:gd name="connsiteX218" fmla="*/ 10000 w 10090"/>
              <a:gd name="connsiteY218" fmla="*/ 10736 h 10736"/>
              <a:gd name="connsiteX0" fmla="*/ 10000 w 10090"/>
              <a:gd name="connsiteY0" fmla="*/ 10736 h 10736"/>
              <a:gd name="connsiteX1" fmla="*/ 9381 w 10090"/>
              <a:gd name="connsiteY1" fmla="*/ 736 h 10736"/>
              <a:gd name="connsiteX2" fmla="*/ 8363 w 10090"/>
              <a:gd name="connsiteY2" fmla="*/ 756 h 10736"/>
              <a:gd name="connsiteX3" fmla="*/ 7357 w 10090"/>
              <a:gd name="connsiteY3" fmla="*/ 799 h 10736"/>
              <a:gd name="connsiteX4" fmla="*/ 7357 w 10090"/>
              <a:gd name="connsiteY4" fmla="*/ 799 h 10736"/>
              <a:gd name="connsiteX5" fmla="*/ 7491 w 10090"/>
              <a:gd name="connsiteY5" fmla="*/ 799 h 10736"/>
              <a:gd name="connsiteX6" fmla="*/ 7726 w 10090"/>
              <a:gd name="connsiteY6" fmla="*/ 1115 h 10736"/>
              <a:gd name="connsiteX7" fmla="*/ 7088 w 10090"/>
              <a:gd name="connsiteY7" fmla="*/ 1129 h 10736"/>
              <a:gd name="connsiteX8" fmla="*/ 7088 w 10090"/>
              <a:gd name="connsiteY8" fmla="*/ 1129 h 10736"/>
              <a:gd name="connsiteX9" fmla="*/ 7751 w 10090"/>
              <a:gd name="connsiteY9" fmla="*/ 1144 h 10736"/>
              <a:gd name="connsiteX10" fmla="*/ 7944 w 10090"/>
              <a:gd name="connsiteY10" fmla="*/ 1431 h 10736"/>
              <a:gd name="connsiteX11" fmla="*/ 6819 w 10090"/>
              <a:gd name="connsiteY11" fmla="*/ 1460 h 10736"/>
              <a:gd name="connsiteX12" fmla="*/ 6819 w 10090"/>
              <a:gd name="connsiteY12" fmla="*/ 1460 h 10736"/>
              <a:gd name="connsiteX13" fmla="*/ 7986 w 10090"/>
              <a:gd name="connsiteY13" fmla="*/ 1489 h 10736"/>
              <a:gd name="connsiteX14" fmla="*/ 8061 w 10090"/>
              <a:gd name="connsiteY14" fmla="*/ 1618 h 10736"/>
              <a:gd name="connsiteX15" fmla="*/ 8027 w 10090"/>
              <a:gd name="connsiteY15" fmla="*/ 1618 h 10736"/>
              <a:gd name="connsiteX16" fmla="*/ 8027 w 10090"/>
              <a:gd name="connsiteY16" fmla="*/ 1618 h 10736"/>
              <a:gd name="connsiteX17" fmla="*/ 8069 w 10090"/>
              <a:gd name="connsiteY17" fmla="*/ 1618 h 10736"/>
              <a:gd name="connsiteX18" fmla="*/ 8136 w 10090"/>
              <a:gd name="connsiteY18" fmla="*/ 1748 h 10736"/>
              <a:gd name="connsiteX19" fmla="*/ 6559 w 10090"/>
              <a:gd name="connsiteY19" fmla="*/ 1791 h 10736"/>
              <a:gd name="connsiteX20" fmla="*/ 6551 w 10090"/>
              <a:gd name="connsiteY20" fmla="*/ 1791 h 10736"/>
              <a:gd name="connsiteX21" fmla="*/ 8186 w 10090"/>
              <a:gd name="connsiteY21" fmla="*/ 1833 h 10736"/>
              <a:gd name="connsiteX22" fmla="*/ 8246 w 10090"/>
              <a:gd name="connsiteY22" fmla="*/ 1949 h 10736"/>
              <a:gd name="connsiteX23" fmla="*/ 7860 w 10090"/>
              <a:gd name="connsiteY23" fmla="*/ 1949 h 10736"/>
              <a:gd name="connsiteX24" fmla="*/ 7860 w 10090"/>
              <a:gd name="connsiteY24" fmla="*/ 1949 h 10736"/>
              <a:gd name="connsiteX25" fmla="*/ 8261 w 10090"/>
              <a:gd name="connsiteY25" fmla="*/ 1963 h 10736"/>
              <a:gd name="connsiteX26" fmla="*/ 8312 w 10090"/>
              <a:gd name="connsiteY26" fmla="*/ 2063 h 10736"/>
              <a:gd name="connsiteX27" fmla="*/ 6291 w 10090"/>
              <a:gd name="connsiteY27" fmla="*/ 2120 h 10736"/>
              <a:gd name="connsiteX28" fmla="*/ 6282 w 10090"/>
              <a:gd name="connsiteY28" fmla="*/ 2120 h 10736"/>
              <a:gd name="connsiteX29" fmla="*/ 8371 w 10090"/>
              <a:gd name="connsiteY29" fmla="*/ 2178 h 10736"/>
              <a:gd name="connsiteX30" fmla="*/ 8413 w 10090"/>
              <a:gd name="connsiteY30" fmla="*/ 2264 h 10736"/>
              <a:gd name="connsiteX31" fmla="*/ 7683 w 10090"/>
              <a:gd name="connsiteY31" fmla="*/ 2279 h 10736"/>
              <a:gd name="connsiteX32" fmla="*/ 7683 w 10090"/>
              <a:gd name="connsiteY32" fmla="*/ 2279 h 10736"/>
              <a:gd name="connsiteX33" fmla="*/ 8438 w 10090"/>
              <a:gd name="connsiteY33" fmla="*/ 2307 h 10736"/>
              <a:gd name="connsiteX34" fmla="*/ 8472 w 10090"/>
              <a:gd name="connsiteY34" fmla="*/ 2394 h 10736"/>
              <a:gd name="connsiteX35" fmla="*/ 6022 w 10090"/>
              <a:gd name="connsiteY35" fmla="*/ 2452 h 10736"/>
              <a:gd name="connsiteX36" fmla="*/ 6022 w 10090"/>
              <a:gd name="connsiteY36" fmla="*/ 2452 h 10736"/>
              <a:gd name="connsiteX37" fmla="*/ 8539 w 10090"/>
              <a:gd name="connsiteY37" fmla="*/ 2522 h 10736"/>
              <a:gd name="connsiteX38" fmla="*/ 8565 w 10090"/>
              <a:gd name="connsiteY38" fmla="*/ 2579 h 10736"/>
              <a:gd name="connsiteX39" fmla="*/ 7516 w 10090"/>
              <a:gd name="connsiteY39" fmla="*/ 2609 h 10736"/>
              <a:gd name="connsiteX40" fmla="*/ 7516 w 10090"/>
              <a:gd name="connsiteY40" fmla="*/ 2609 h 10736"/>
              <a:gd name="connsiteX41" fmla="*/ 8589 w 10090"/>
              <a:gd name="connsiteY41" fmla="*/ 2638 h 10736"/>
              <a:gd name="connsiteX42" fmla="*/ 8623 w 10090"/>
              <a:gd name="connsiteY42" fmla="*/ 2709 h 10736"/>
              <a:gd name="connsiteX43" fmla="*/ 5754 w 10090"/>
              <a:gd name="connsiteY43" fmla="*/ 2781 h 10736"/>
              <a:gd name="connsiteX44" fmla="*/ 5754 w 10090"/>
              <a:gd name="connsiteY44" fmla="*/ 2781 h 10736"/>
              <a:gd name="connsiteX45" fmla="*/ 8682 w 10090"/>
              <a:gd name="connsiteY45" fmla="*/ 2854 h 10736"/>
              <a:gd name="connsiteX46" fmla="*/ 8706 w 10090"/>
              <a:gd name="connsiteY46" fmla="*/ 2911 h 10736"/>
              <a:gd name="connsiteX47" fmla="*/ 7339 w 10090"/>
              <a:gd name="connsiteY47" fmla="*/ 2940 h 10736"/>
              <a:gd name="connsiteX48" fmla="*/ 7339 w 10090"/>
              <a:gd name="connsiteY48" fmla="*/ 2940 h 10736"/>
              <a:gd name="connsiteX49" fmla="*/ 8732 w 10090"/>
              <a:gd name="connsiteY49" fmla="*/ 2983 h 10736"/>
              <a:gd name="connsiteX50" fmla="*/ 8748 w 10090"/>
              <a:gd name="connsiteY50" fmla="*/ 3026 h 10736"/>
              <a:gd name="connsiteX51" fmla="*/ 5486 w 10090"/>
              <a:gd name="connsiteY51" fmla="*/ 3112 h 10736"/>
              <a:gd name="connsiteX52" fmla="*/ 5486 w 10090"/>
              <a:gd name="connsiteY52" fmla="*/ 3112 h 10736"/>
              <a:gd name="connsiteX53" fmla="*/ 8816 w 10090"/>
              <a:gd name="connsiteY53" fmla="*/ 3198 h 10736"/>
              <a:gd name="connsiteX54" fmla="*/ 8834 w 10090"/>
              <a:gd name="connsiteY54" fmla="*/ 3226 h 10736"/>
              <a:gd name="connsiteX55" fmla="*/ 7172 w 10090"/>
              <a:gd name="connsiteY55" fmla="*/ 3270 h 10736"/>
              <a:gd name="connsiteX56" fmla="*/ 7163 w 10090"/>
              <a:gd name="connsiteY56" fmla="*/ 3270 h 10736"/>
              <a:gd name="connsiteX57" fmla="*/ 8858 w 10090"/>
              <a:gd name="connsiteY57" fmla="*/ 3327 h 10736"/>
              <a:gd name="connsiteX58" fmla="*/ 8875 w 10090"/>
              <a:gd name="connsiteY58" fmla="*/ 3356 h 10736"/>
              <a:gd name="connsiteX59" fmla="*/ 5217 w 10090"/>
              <a:gd name="connsiteY59" fmla="*/ 3442 h 10736"/>
              <a:gd name="connsiteX60" fmla="*/ 5217 w 10090"/>
              <a:gd name="connsiteY60" fmla="*/ 3442 h 10736"/>
              <a:gd name="connsiteX61" fmla="*/ 8941 w 10090"/>
              <a:gd name="connsiteY61" fmla="*/ 3542 h 10736"/>
              <a:gd name="connsiteX62" fmla="*/ 8941 w 10090"/>
              <a:gd name="connsiteY62" fmla="*/ 3557 h 10736"/>
              <a:gd name="connsiteX63" fmla="*/ 6996 w 10090"/>
              <a:gd name="connsiteY63" fmla="*/ 3600 h 10736"/>
              <a:gd name="connsiteX64" fmla="*/ 6996 w 10090"/>
              <a:gd name="connsiteY64" fmla="*/ 3600 h 10736"/>
              <a:gd name="connsiteX65" fmla="*/ 8975 w 10090"/>
              <a:gd name="connsiteY65" fmla="*/ 3657 h 10736"/>
              <a:gd name="connsiteX66" fmla="*/ 8983 w 10090"/>
              <a:gd name="connsiteY66" fmla="*/ 3672 h 10736"/>
              <a:gd name="connsiteX67" fmla="*/ 4949 w 10090"/>
              <a:gd name="connsiteY67" fmla="*/ 3773 h 10736"/>
              <a:gd name="connsiteX68" fmla="*/ 4949 w 10090"/>
              <a:gd name="connsiteY68" fmla="*/ 3773 h 10736"/>
              <a:gd name="connsiteX69" fmla="*/ 8983 w 10090"/>
              <a:gd name="connsiteY69" fmla="*/ 3873 h 10736"/>
              <a:gd name="connsiteX70" fmla="*/ 6829 w 10090"/>
              <a:gd name="connsiteY70" fmla="*/ 3931 h 10736"/>
              <a:gd name="connsiteX71" fmla="*/ 6819 w 10090"/>
              <a:gd name="connsiteY71" fmla="*/ 3931 h 10736"/>
              <a:gd name="connsiteX72" fmla="*/ 8992 w 10090"/>
              <a:gd name="connsiteY72" fmla="*/ 3988 h 10736"/>
              <a:gd name="connsiteX73" fmla="*/ 4689 w 10090"/>
              <a:gd name="connsiteY73" fmla="*/ 4102 h 10736"/>
              <a:gd name="connsiteX74" fmla="*/ 4680 w 10090"/>
              <a:gd name="connsiteY74" fmla="*/ 4102 h 10736"/>
              <a:gd name="connsiteX75" fmla="*/ 8766 w 10090"/>
              <a:gd name="connsiteY75" fmla="*/ 4218 h 10736"/>
              <a:gd name="connsiteX76" fmla="*/ 6652 w 10090"/>
              <a:gd name="connsiteY76" fmla="*/ 4261 h 10736"/>
              <a:gd name="connsiteX77" fmla="*/ 6652 w 10090"/>
              <a:gd name="connsiteY77" fmla="*/ 4275 h 10736"/>
              <a:gd name="connsiteX78" fmla="*/ 8522 w 10090"/>
              <a:gd name="connsiteY78" fmla="*/ 4318 h 10736"/>
              <a:gd name="connsiteX79" fmla="*/ 3909 w 10090"/>
              <a:gd name="connsiteY79" fmla="*/ 4434 h 10736"/>
              <a:gd name="connsiteX80" fmla="*/ 3909 w 10090"/>
              <a:gd name="connsiteY80" fmla="*/ 4434 h 10736"/>
              <a:gd name="connsiteX81" fmla="*/ 7667 w 10090"/>
              <a:gd name="connsiteY81" fmla="*/ 4533 h 10736"/>
              <a:gd name="connsiteX82" fmla="*/ 5721 w 10090"/>
              <a:gd name="connsiteY82" fmla="*/ 4577 h 10736"/>
              <a:gd name="connsiteX83" fmla="*/ 5721 w 10090"/>
              <a:gd name="connsiteY83" fmla="*/ 4591 h 10736"/>
              <a:gd name="connsiteX84" fmla="*/ 7147 w 10090"/>
              <a:gd name="connsiteY84" fmla="*/ 4620 h 10736"/>
              <a:gd name="connsiteX85" fmla="*/ 1787 w 10090"/>
              <a:gd name="connsiteY85" fmla="*/ 4764 h 10736"/>
              <a:gd name="connsiteX86" fmla="*/ 1778 w 10090"/>
              <a:gd name="connsiteY86" fmla="*/ 4764 h 10736"/>
              <a:gd name="connsiteX87" fmla="*/ 4849 w 10090"/>
              <a:gd name="connsiteY87" fmla="*/ 4850 h 10736"/>
              <a:gd name="connsiteX88" fmla="*/ 2668 w 10090"/>
              <a:gd name="connsiteY88" fmla="*/ 4907 h 10736"/>
              <a:gd name="connsiteX89" fmla="*/ 2668 w 10090"/>
              <a:gd name="connsiteY89" fmla="*/ 4907 h 10736"/>
              <a:gd name="connsiteX90" fmla="*/ 4790 w 10090"/>
              <a:gd name="connsiteY90" fmla="*/ 4980 h 10736"/>
              <a:gd name="connsiteX91" fmla="*/ 8 w 10090"/>
              <a:gd name="connsiteY91" fmla="*/ 5094 h 10736"/>
              <a:gd name="connsiteX92" fmla="*/ 0 w 10090"/>
              <a:gd name="connsiteY92" fmla="*/ 5094 h 10736"/>
              <a:gd name="connsiteX93" fmla="*/ 8 w 10090"/>
              <a:gd name="connsiteY93" fmla="*/ 5094 h 10736"/>
              <a:gd name="connsiteX94" fmla="*/ 4790 w 10090"/>
              <a:gd name="connsiteY94" fmla="*/ 5224 h 10736"/>
              <a:gd name="connsiteX95" fmla="*/ 2516 w 10090"/>
              <a:gd name="connsiteY95" fmla="*/ 5281 h 10736"/>
              <a:gd name="connsiteX96" fmla="*/ 2516 w 10090"/>
              <a:gd name="connsiteY96" fmla="*/ 5281 h 10736"/>
              <a:gd name="connsiteX97" fmla="*/ 4849 w 10090"/>
              <a:gd name="connsiteY97" fmla="*/ 5338 h 10736"/>
              <a:gd name="connsiteX98" fmla="*/ 1611 w 10090"/>
              <a:gd name="connsiteY98" fmla="*/ 5425 h 10736"/>
              <a:gd name="connsiteX99" fmla="*/ 1611 w 10090"/>
              <a:gd name="connsiteY99" fmla="*/ 5425 h 10736"/>
              <a:gd name="connsiteX100" fmla="*/ 7147 w 10090"/>
              <a:gd name="connsiteY100" fmla="*/ 5567 h 10736"/>
              <a:gd name="connsiteX101" fmla="*/ 5721 w 10090"/>
              <a:gd name="connsiteY101" fmla="*/ 5610 h 10736"/>
              <a:gd name="connsiteX102" fmla="*/ 5721 w 10090"/>
              <a:gd name="connsiteY102" fmla="*/ 5610 h 10736"/>
              <a:gd name="connsiteX103" fmla="*/ 7667 w 10090"/>
              <a:gd name="connsiteY103" fmla="*/ 5654 h 10736"/>
              <a:gd name="connsiteX104" fmla="*/ 3909 w 10090"/>
              <a:gd name="connsiteY104" fmla="*/ 5755 h 10736"/>
              <a:gd name="connsiteX105" fmla="*/ 3909 w 10090"/>
              <a:gd name="connsiteY105" fmla="*/ 5755 h 10736"/>
              <a:gd name="connsiteX106" fmla="*/ 8522 w 10090"/>
              <a:gd name="connsiteY106" fmla="*/ 5870 h 10736"/>
              <a:gd name="connsiteX107" fmla="*/ 6652 w 10090"/>
              <a:gd name="connsiteY107" fmla="*/ 5928 h 10736"/>
              <a:gd name="connsiteX108" fmla="*/ 6652 w 10090"/>
              <a:gd name="connsiteY108" fmla="*/ 5928 h 10736"/>
              <a:gd name="connsiteX109" fmla="*/ 8766 w 10090"/>
              <a:gd name="connsiteY109" fmla="*/ 5985 h 10736"/>
              <a:gd name="connsiteX110" fmla="*/ 4680 w 10090"/>
              <a:gd name="connsiteY110" fmla="*/ 6085 h 10736"/>
              <a:gd name="connsiteX111" fmla="*/ 4689 w 10090"/>
              <a:gd name="connsiteY111" fmla="*/ 6085 h 10736"/>
              <a:gd name="connsiteX112" fmla="*/ 8992 w 10090"/>
              <a:gd name="connsiteY112" fmla="*/ 6200 h 10736"/>
              <a:gd name="connsiteX113" fmla="*/ 6819 w 10090"/>
              <a:gd name="connsiteY113" fmla="*/ 6257 h 10736"/>
              <a:gd name="connsiteX114" fmla="*/ 6829 w 10090"/>
              <a:gd name="connsiteY114" fmla="*/ 6257 h 10736"/>
              <a:gd name="connsiteX115" fmla="*/ 8983 w 10090"/>
              <a:gd name="connsiteY115" fmla="*/ 6315 h 10736"/>
              <a:gd name="connsiteX116" fmla="*/ 4949 w 10090"/>
              <a:gd name="connsiteY116" fmla="*/ 6416 h 10736"/>
              <a:gd name="connsiteX117" fmla="*/ 4949 w 10090"/>
              <a:gd name="connsiteY117" fmla="*/ 6416 h 10736"/>
              <a:gd name="connsiteX118" fmla="*/ 9209 w 10090"/>
              <a:gd name="connsiteY118" fmla="*/ 6530 h 10736"/>
              <a:gd name="connsiteX119" fmla="*/ 6996 w 10090"/>
              <a:gd name="connsiteY119" fmla="*/ 6588 h 10736"/>
              <a:gd name="connsiteX120" fmla="*/ 6996 w 10090"/>
              <a:gd name="connsiteY120" fmla="*/ 6588 h 10736"/>
              <a:gd name="connsiteX121" fmla="*/ 9201 w 10090"/>
              <a:gd name="connsiteY121" fmla="*/ 6645 h 10736"/>
              <a:gd name="connsiteX122" fmla="*/ 5217 w 10090"/>
              <a:gd name="connsiteY122" fmla="*/ 6746 h 10736"/>
              <a:gd name="connsiteX123" fmla="*/ 5217 w 10090"/>
              <a:gd name="connsiteY123" fmla="*/ 6746 h 10736"/>
              <a:gd name="connsiteX124" fmla="*/ 9428 w 10090"/>
              <a:gd name="connsiteY124" fmla="*/ 6861 h 10736"/>
              <a:gd name="connsiteX125" fmla="*/ 7163 w 10090"/>
              <a:gd name="connsiteY125" fmla="*/ 6918 h 10736"/>
              <a:gd name="connsiteX126" fmla="*/ 7172 w 10090"/>
              <a:gd name="connsiteY126" fmla="*/ 6918 h 10736"/>
              <a:gd name="connsiteX127" fmla="*/ 9419 w 10090"/>
              <a:gd name="connsiteY127" fmla="*/ 6976 h 10736"/>
              <a:gd name="connsiteX128" fmla="*/ 5486 w 10090"/>
              <a:gd name="connsiteY128" fmla="*/ 7076 h 10736"/>
              <a:gd name="connsiteX129" fmla="*/ 5486 w 10090"/>
              <a:gd name="connsiteY129" fmla="*/ 7076 h 10736"/>
              <a:gd name="connsiteX130" fmla="*/ 9579 w 10090"/>
              <a:gd name="connsiteY130" fmla="*/ 7191 h 10736"/>
              <a:gd name="connsiteX131" fmla="*/ 9579 w 10090"/>
              <a:gd name="connsiteY131" fmla="*/ 7191 h 10736"/>
              <a:gd name="connsiteX132" fmla="*/ 7339 w 10090"/>
              <a:gd name="connsiteY132" fmla="*/ 7249 h 10736"/>
              <a:gd name="connsiteX133" fmla="*/ 7339 w 10090"/>
              <a:gd name="connsiteY133" fmla="*/ 7249 h 10736"/>
              <a:gd name="connsiteX134" fmla="*/ 9579 w 10090"/>
              <a:gd name="connsiteY134" fmla="*/ 7306 h 10736"/>
              <a:gd name="connsiteX135" fmla="*/ 9579 w 10090"/>
              <a:gd name="connsiteY135" fmla="*/ 7306 h 10736"/>
              <a:gd name="connsiteX136" fmla="*/ 5754 w 10090"/>
              <a:gd name="connsiteY136" fmla="*/ 7407 h 10736"/>
              <a:gd name="connsiteX137" fmla="*/ 5754 w 10090"/>
              <a:gd name="connsiteY137" fmla="*/ 7407 h 10736"/>
              <a:gd name="connsiteX138" fmla="*/ 9586 w 10090"/>
              <a:gd name="connsiteY138" fmla="*/ 7508 h 10736"/>
              <a:gd name="connsiteX139" fmla="*/ 9586 w 10090"/>
              <a:gd name="connsiteY139" fmla="*/ 7521 h 10736"/>
              <a:gd name="connsiteX140" fmla="*/ 7516 w 10090"/>
              <a:gd name="connsiteY140" fmla="*/ 7578 h 10736"/>
              <a:gd name="connsiteX141" fmla="*/ 7516 w 10090"/>
              <a:gd name="connsiteY141" fmla="*/ 7578 h 10736"/>
              <a:gd name="connsiteX142" fmla="*/ 9586 w 10090"/>
              <a:gd name="connsiteY142" fmla="*/ 7636 h 10736"/>
              <a:gd name="connsiteX143" fmla="*/ 9586 w 10090"/>
              <a:gd name="connsiteY143" fmla="*/ 7651 h 10736"/>
              <a:gd name="connsiteX144" fmla="*/ 6022 w 10090"/>
              <a:gd name="connsiteY144" fmla="*/ 7737 h 10736"/>
              <a:gd name="connsiteX145" fmla="*/ 6022 w 10090"/>
              <a:gd name="connsiteY145" fmla="*/ 7737 h 10736"/>
              <a:gd name="connsiteX146" fmla="*/ 9586 w 10090"/>
              <a:gd name="connsiteY146" fmla="*/ 7838 h 10736"/>
              <a:gd name="connsiteX147" fmla="*/ 9586 w 10090"/>
              <a:gd name="connsiteY147" fmla="*/ 7852 h 10736"/>
              <a:gd name="connsiteX148" fmla="*/ 7683 w 10090"/>
              <a:gd name="connsiteY148" fmla="*/ 7910 h 10736"/>
              <a:gd name="connsiteX149" fmla="*/ 7683 w 10090"/>
              <a:gd name="connsiteY149" fmla="*/ 7910 h 10736"/>
              <a:gd name="connsiteX150" fmla="*/ 9586 w 10090"/>
              <a:gd name="connsiteY150" fmla="*/ 7953 h 10736"/>
              <a:gd name="connsiteX151" fmla="*/ 9586 w 10090"/>
              <a:gd name="connsiteY151" fmla="*/ 7981 h 10736"/>
              <a:gd name="connsiteX152" fmla="*/ 6282 w 10090"/>
              <a:gd name="connsiteY152" fmla="*/ 8067 h 10736"/>
              <a:gd name="connsiteX153" fmla="*/ 6291 w 10090"/>
              <a:gd name="connsiteY153" fmla="*/ 8067 h 10736"/>
              <a:gd name="connsiteX154" fmla="*/ 9579 w 10090"/>
              <a:gd name="connsiteY154" fmla="*/ 8153 h 10736"/>
              <a:gd name="connsiteX155" fmla="*/ 9579 w 10090"/>
              <a:gd name="connsiteY155" fmla="*/ 8196 h 10736"/>
              <a:gd name="connsiteX156" fmla="*/ 7860 w 10090"/>
              <a:gd name="connsiteY156" fmla="*/ 8240 h 10736"/>
              <a:gd name="connsiteX157" fmla="*/ 7860 w 10090"/>
              <a:gd name="connsiteY157" fmla="*/ 8240 h 10736"/>
              <a:gd name="connsiteX158" fmla="*/ 9579 w 10090"/>
              <a:gd name="connsiteY158" fmla="*/ 8283 h 10736"/>
              <a:gd name="connsiteX159" fmla="*/ 9579 w 10090"/>
              <a:gd name="connsiteY159" fmla="*/ 8326 h 10736"/>
              <a:gd name="connsiteX160" fmla="*/ 6551 w 10090"/>
              <a:gd name="connsiteY160" fmla="*/ 8398 h 10736"/>
              <a:gd name="connsiteX161" fmla="*/ 6559 w 10090"/>
              <a:gd name="connsiteY161" fmla="*/ 8398 h 10736"/>
              <a:gd name="connsiteX162" fmla="*/ 9571 w 10090"/>
              <a:gd name="connsiteY162" fmla="*/ 8485 h 10736"/>
              <a:gd name="connsiteX163" fmla="*/ 9571 w 10090"/>
              <a:gd name="connsiteY163" fmla="*/ 8527 h 10736"/>
              <a:gd name="connsiteX164" fmla="*/ 8027 w 10090"/>
              <a:gd name="connsiteY164" fmla="*/ 8570 h 10736"/>
              <a:gd name="connsiteX165" fmla="*/ 8027 w 10090"/>
              <a:gd name="connsiteY165" fmla="*/ 8570 h 10736"/>
              <a:gd name="connsiteX166" fmla="*/ 9562 w 10090"/>
              <a:gd name="connsiteY166" fmla="*/ 8613 h 10736"/>
              <a:gd name="connsiteX167" fmla="*/ 9562 w 10090"/>
              <a:gd name="connsiteY167" fmla="*/ 8656 h 10736"/>
              <a:gd name="connsiteX168" fmla="*/ 6819 w 10090"/>
              <a:gd name="connsiteY168" fmla="*/ 8728 h 10736"/>
              <a:gd name="connsiteX169" fmla="*/ 6819 w 10090"/>
              <a:gd name="connsiteY169" fmla="*/ 8728 h 10736"/>
              <a:gd name="connsiteX170" fmla="*/ 9545 w 10090"/>
              <a:gd name="connsiteY170" fmla="*/ 8800 h 10736"/>
              <a:gd name="connsiteX171" fmla="*/ 9545 w 10090"/>
              <a:gd name="connsiteY171" fmla="*/ 8872 h 10736"/>
              <a:gd name="connsiteX172" fmla="*/ 8204 w 10090"/>
              <a:gd name="connsiteY172" fmla="*/ 8901 h 10736"/>
              <a:gd name="connsiteX173" fmla="*/ 8204 w 10090"/>
              <a:gd name="connsiteY173" fmla="*/ 8901 h 10736"/>
              <a:gd name="connsiteX174" fmla="*/ 9537 w 10090"/>
              <a:gd name="connsiteY174" fmla="*/ 8944 h 10736"/>
              <a:gd name="connsiteX175" fmla="*/ 9537 w 10090"/>
              <a:gd name="connsiteY175" fmla="*/ 9001 h 10736"/>
              <a:gd name="connsiteX176" fmla="*/ 7088 w 10090"/>
              <a:gd name="connsiteY176" fmla="*/ 9058 h 10736"/>
              <a:gd name="connsiteX177" fmla="*/ 7088 w 10090"/>
              <a:gd name="connsiteY177" fmla="*/ 9058 h 10736"/>
              <a:gd name="connsiteX178" fmla="*/ 9521 w 10090"/>
              <a:gd name="connsiteY178" fmla="*/ 9130 h 10736"/>
              <a:gd name="connsiteX179" fmla="*/ 9511 w 10090"/>
              <a:gd name="connsiteY179" fmla="*/ 9202 h 10736"/>
              <a:gd name="connsiteX180" fmla="*/ 8371 w 10090"/>
              <a:gd name="connsiteY180" fmla="*/ 9231 h 10736"/>
              <a:gd name="connsiteX181" fmla="*/ 8371 w 10090"/>
              <a:gd name="connsiteY181" fmla="*/ 9231 h 10736"/>
              <a:gd name="connsiteX182" fmla="*/ 9511 w 10090"/>
              <a:gd name="connsiteY182" fmla="*/ 9259 h 10736"/>
              <a:gd name="connsiteX183" fmla="*/ 9503 w 10090"/>
              <a:gd name="connsiteY183" fmla="*/ 9332 h 10736"/>
              <a:gd name="connsiteX184" fmla="*/ 7357 w 10090"/>
              <a:gd name="connsiteY184" fmla="*/ 9389 h 10736"/>
              <a:gd name="connsiteX185" fmla="*/ 7357 w 10090"/>
              <a:gd name="connsiteY185" fmla="*/ 9389 h 10736"/>
              <a:gd name="connsiteX186" fmla="*/ 9487 w 10090"/>
              <a:gd name="connsiteY186" fmla="*/ 9447 h 10736"/>
              <a:gd name="connsiteX187" fmla="*/ 9479 w 10090"/>
              <a:gd name="connsiteY187" fmla="*/ 9532 h 10736"/>
              <a:gd name="connsiteX188" fmla="*/ 8547 w 10090"/>
              <a:gd name="connsiteY188" fmla="*/ 9561 h 10736"/>
              <a:gd name="connsiteX189" fmla="*/ 8547 w 10090"/>
              <a:gd name="connsiteY189" fmla="*/ 9561 h 10736"/>
              <a:gd name="connsiteX190" fmla="*/ 9470 w 10090"/>
              <a:gd name="connsiteY190" fmla="*/ 9590 h 10736"/>
              <a:gd name="connsiteX191" fmla="*/ 9461 w 10090"/>
              <a:gd name="connsiteY191" fmla="*/ 9676 h 10736"/>
              <a:gd name="connsiteX192" fmla="*/ 7625 w 10090"/>
              <a:gd name="connsiteY192" fmla="*/ 9719 h 10736"/>
              <a:gd name="connsiteX193" fmla="*/ 7625 w 10090"/>
              <a:gd name="connsiteY193" fmla="*/ 9719 h 10736"/>
              <a:gd name="connsiteX194" fmla="*/ 9445 w 10090"/>
              <a:gd name="connsiteY194" fmla="*/ 9777 h 10736"/>
              <a:gd name="connsiteX195" fmla="*/ 9428 w 10090"/>
              <a:gd name="connsiteY195" fmla="*/ 9877 h 10736"/>
              <a:gd name="connsiteX196" fmla="*/ 8714 w 10090"/>
              <a:gd name="connsiteY196" fmla="*/ 9892 h 10736"/>
              <a:gd name="connsiteX197" fmla="*/ 8714 w 10090"/>
              <a:gd name="connsiteY197" fmla="*/ 9892 h 10736"/>
              <a:gd name="connsiteX198" fmla="*/ 9419 w 10090"/>
              <a:gd name="connsiteY198" fmla="*/ 9906 h 10736"/>
              <a:gd name="connsiteX199" fmla="*/ 9404 w 10090"/>
              <a:gd name="connsiteY199" fmla="*/ 10022 h 10736"/>
              <a:gd name="connsiteX200" fmla="*/ 7894 w 10090"/>
              <a:gd name="connsiteY200" fmla="*/ 10049 h 10736"/>
              <a:gd name="connsiteX201" fmla="*/ 7894 w 10090"/>
              <a:gd name="connsiteY201" fmla="*/ 10064 h 10736"/>
              <a:gd name="connsiteX202" fmla="*/ 9756 w 10090"/>
              <a:gd name="connsiteY202" fmla="*/ 10107 h 10736"/>
              <a:gd name="connsiteX203" fmla="*/ 9747 w 10090"/>
              <a:gd name="connsiteY203" fmla="*/ 10194 h 10736"/>
              <a:gd name="connsiteX204" fmla="*/ 8891 w 10090"/>
              <a:gd name="connsiteY204" fmla="*/ 10222 h 10736"/>
              <a:gd name="connsiteX205" fmla="*/ 8891 w 10090"/>
              <a:gd name="connsiteY205" fmla="*/ 10222 h 10736"/>
              <a:gd name="connsiteX206" fmla="*/ 9747 w 10090"/>
              <a:gd name="connsiteY206" fmla="*/ 10251 h 10736"/>
              <a:gd name="connsiteX207" fmla="*/ 9738 w 10090"/>
              <a:gd name="connsiteY207" fmla="*/ 10351 h 10736"/>
              <a:gd name="connsiteX208" fmla="*/ 8162 w 10090"/>
              <a:gd name="connsiteY208" fmla="*/ 10380 h 10736"/>
              <a:gd name="connsiteX209" fmla="*/ 8162 w 10090"/>
              <a:gd name="connsiteY209" fmla="*/ 10394 h 10736"/>
              <a:gd name="connsiteX210" fmla="*/ 9738 w 10090"/>
              <a:gd name="connsiteY210" fmla="*/ 10424 h 10736"/>
              <a:gd name="connsiteX211" fmla="*/ 9738 w 10090"/>
              <a:gd name="connsiteY211" fmla="*/ 10537 h 10736"/>
              <a:gd name="connsiteX212" fmla="*/ 9058 w 10090"/>
              <a:gd name="connsiteY212" fmla="*/ 10552 h 10736"/>
              <a:gd name="connsiteX213" fmla="*/ 9058 w 10090"/>
              <a:gd name="connsiteY213" fmla="*/ 10552 h 10736"/>
              <a:gd name="connsiteX214" fmla="*/ 9738 w 10090"/>
              <a:gd name="connsiteY214" fmla="*/ 10566 h 10736"/>
              <a:gd name="connsiteX215" fmla="*/ 9730 w 10090"/>
              <a:gd name="connsiteY215" fmla="*/ 10682 h 10736"/>
              <a:gd name="connsiteX216" fmla="*/ 8430 w 10090"/>
              <a:gd name="connsiteY216" fmla="*/ 10710 h 10736"/>
              <a:gd name="connsiteX217" fmla="*/ 8430 w 10090"/>
              <a:gd name="connsiteY217" fmla="*/ 10725 h 10736"/>
              <a:gd name="connsiteX218" fmla="*/ 10000 w 10090"/>
              <a:gd name="connsiteY218" fmla="*/ 10736 h 10736"/>
              <a:gd name="connsiteX0" fmla="*/ 10000 w 10090"/>
              <a:gd name="connsiteY0" fmla="*/ 10000 h 10000"/>
              <a:gd name="connsiteX1" fmla="*/ 9381 w 10090"/>
              <a:gd name="connsiteY1" fmla="*/ 0 h 10000"/>
              <a:gd name="connsiteX2" fmla="*/ 8363 w 10090"/>
              <a:gd name="connsiteY2" fmla="*/ 20 h 10000"/>
              <a:gd name="connsiteX3" fmla="*/ 7357 w 10090"/>
              <a:gd name="connsiteY3" fmla="*/ 63 h 10000"/>
              <a:gd name="connsiteX4" fmla="*/ 7357 w 10090"/>
              <a:gd name="connsiteY4" fmla="*/ 63 h 10000"/>
              <a:gd name="connsiteX5" fmla="*/ 7491 w 10090"/>
              <a:gd name="connsiteY5" fmla="*/ 63 h 10000"/>
              <a:gd name="connsiteX6" fmla="*/ 7726 w 10090"/>
              <a:gd name="connsiteY6" fmla="*/ 379 h 10000"/>
              <a:gd name="connsiteX7" fmla="*/ 7088 w 10090"/>
              <a:gd name="connsiteY7" fmla="*/ 393 h 10000"/>
              <a:gd name="connsiteX8" fmla="*/ 7088 w 10090"/>
              <a:gd name="connsiteY8" fmla="*/ 393 h 10000"/>
              <a:gd name="connsiteX9" fmla="*/ 7751 w 10090"/>
              <a:gd name="connsiteY9" fmla="*/ 408 h 10000"/>
              <a:gd name="connsiteX10" fmla="*/ 7944 w 10090"/>
              <a:gd name="connsiteY10" fmla="*/ 695 h 10000"/>
              <a:gd name="connsiteX11" fmla="*/ 6819 w 10090"/>
              <a:gd name="connsiteY11" fmla="*/ 724 h 10000"/>
              <a:gd name="connsiteX12" fmla="*/ 6819 w 10090"/>
              <a:gd name="connsiteY12" fmla="*/ 724 h 10000"/>
              <a:gd name="connsiteX13" fmla="*/ 7986 w 10090"/>
              <a:gd name="connsiteY13" fmla="*/ 753 h 10000"/>
              <a:gd name="connsiteX14" fmla="*/ 8061 w 10090"/>
              <a:gd name="connsiteY14" fmla="*/ 882 h 10000"/>
              <a:gd name="connsiteX15" fmla="*/ 8027 w 10090"/>
              <a:gd name="connsiteY15" fmla="*/ 882 h 10000"/>
              <a:gd name="connsiteX16" fmla="*/ 8027 w 10090"/>
              <a:gd name="connsiteY16" fmla="*/ 882 h 10000"/>
              <a:gd name="connsiteX17" fmla="*/ 8069 w 10090"/>
              <a:gd name="connsiteY17" fmla="*/ 882 h 10000"/>
              <a:gd name="connsiteX18" fmla="*/ 8136 w 10090"/>
              <a:gd name="connsiteY18" fmla="*/ 1012 h 10000"/>
              <a:gd name="connsiteX19" fmla="*/ 6559 w 10090"/>
              <a:gd name="connsiteY19" fmla="*/ 1055 h 10000"/>
              <a:gd name="connsiteX20" fmla="*/ 6551 w 10090"/>
              <a:gd name="connsiteY20" fmla="*/ 1055 h 10000"/>
              <a:gd name="connsiteX21" fmla="*/ 8186 w 10090"/>
              <a:gd name="connsiteY21" fmla="*/ 1097 h 10000"/>
              <a:gd name="connsiteX22" fmla="*/ 8246 w 10090"/>
              <a:gd name="connsiteY22" fmla="*/ 1213 h 10000"/>
              <a:gd name="connsiteX23" fmla="*/ 7860 w 10090"/>
              <a:gd name="connsiteY23" fmla="*/ 1213 h 10000"/>
              <a:gd name="connsiteX24" fmla="*/ 7860 w 10090"/>
              <a:gd name="connsiteY24" fmla="*/ 1213 h 10000"/>
              <a:gd name="connsiteX25" fmla="*/ 8261 w 10090"/>
              <a:gd name="connsiteY25" fmla="*/ 1227 h 10000"/>
              <a:gd name="connsiteX26" fmla="*/ 8312 w 10090"/>
              <a:gd name="connsiteY26" fmla="*/ 1327 h 10000"/>
              <a:gd name="connsiteX27" fmla="*/ 6291 w 10090"/>
              <a:gd name="connsiteY27" fmla="*/ 1384 h 10000"/>
              <a:gd name="connsiteX28" fmla="*/ 6282 w 10090"/>
              <a:gd name="connsiteY28" fmla="*/ 1384 h 10000"/>
              <a:gd name="connsiteX29" fmla="*/ 8371 w 10090"/>
              <a:gd name="connsiteY29" fmla="*/ 1442 h 10000"/>
              <a:gd name="connsiteX30" fmla="*/ 8413 w 10090"/>
              <a:gd name="connsiteY30" fmla="*/ 1528 h 10000"/>
              <a:gd name="connsiteX31" fmla="*/ 7683 w 10090"/>
              <a:gd name="connsiteY31" fmla="*/ 1543 h 10000"/>
              <a:gd name="connsiteX32" fmla="*/ 7683 w 10090"/>
              <a:gd name="connsiteY32" fmla="*/ 1543 h 10000"/>
              <a:gd name="connsiteX33" fmla="*/ 8438 w 10090"/>
              <a:gd name="connsiteY33" fmla="*/ 1571 h 10000"/>
              <a:gd name="connsiteX34" fmla="*/ 8472 w 10090"/>
              <a:gd name="connsiteY34" fmla="*/ 1658 h 10000"/>
              <a:gd name="connsiteX35" fmla="*/ 6022 w 10090"/>
              <a:gd name="connsiteY35" fmla="*/ 1716 h 10000"/>
              <a:gd name="connsiteX36" fmla="*/ 6022 w 10090"/>
              <a:gd name="connsiteY36" fmla="*/ 1716 h 10000"/>
              <a:gd name="connsiteX37" fmla="*/ 8539 w 10090"/>
              <a:gd name="connsiteY37" fmla="*/ 1786 h 10000"/>
              <a:gd name="connsiteX38" fmla="*/ 8565 w 10090"/>
              <a:gd name="connsiteY38" fmla="*/ 1843 h 10000"/>
              <a:gd name="connsiteX39" fmla="*/ 7516 w 10090"/>
              <a:gd name="connsiteY39" fmla="*/ 1873 h 10000"/>
              <a:gd name="connsiteX40" fmla="*/ 7516 w 10090"/>
              <a:gd name="connsiteY40" fmla="*/ 1873 h 10000"/>
              <a:gd name="connsiteX41" fmla="*/ 8589 w 10090"/>
              <a:gd name="connsiteY41" fmla="*/ 1902 h 10000"/>
              <a:gd name="connsiteX42" fmla="*/ 8623 w 10090"/>
              <a:gd name="connsiteY42" fmla="*/ 1973 h 10000"/>
              <a:gd name="connsiteX43" fmla="*/ 5754 w 10090"/>
              <a:gd name="connsiteY43" fmla="*/ 2045 h 10000"/>
              <a:gd name="connsiteX44" fmla="*/ 5754 w 10090"/>
              <a:gd name="connsiteY44" fmla="*/ 2045 h 10000"/>
              <a:gd name="connsiteX45" fmla="*/ 8682 w 10090"/>
              <a:gd name="connsiteY45" fmla="*/ 2118 h 10000"/>
              <a:gd name="connsiteX46" fmla="*/ 8706 w 10090"/>
              <a:gd name="connsiteY46" fmla="*/ 2175 h 10000"/>
              <a:gd name="connsiteX47" fmla="*/ 7339 w 10090"/>
              <a:gd name="connsiteY47" fmla="*/ 2204 h 10000"/>
              <a:gd name="connsiteX48" fmla="*/ 7339 w 10090"/>
              <a:gd name="connsiteY48" fmla="*/ 2204 h 10000"/>
              <a:gd name="connsiteX49" fmla="*/ 8732 w 10090"/>
              <a:gd name="connsiteY49" fmla="*/ 2247 h 10000"/>
              <a:gd name="connsiteX50" fmla="*/ 8748 w 10090"/>
              <a:gd name="connsiteY50" fmla="*/ 2290 h 10000"/>
              <a:gd name="connsiteX51" fmla="*/ 5486 w 10090"/>
              <a:gd name="connsiteY51" fmla="*/ 2376 h 10000"/>
              <a:gd name="connsiteX52" fmla="*/ 5486 w 10090"/>
              <a:gd name="connsiteY52" fmla="*/ 2376 h 10000"/>
              <a:gd name="connsiteX53" fmla="*/ 8816 w 10090"/>
              <a:gd name="connsiteY53" fmla="*/ 2462 h 10000"/>
              <a:gd name="connsiteX54" fmla="*/ 8834 w 10090"/>
              <a:gd name="connsiteY54" fmla="*/ 2490 h 10000"/>
              <a:gd name="connsiteX55" fmla="*/ 7172 w 10090"/>
              <a:gd name="connsiteY55" fmla="*/ 2534 h 10000"/>
              <a:gd name="connsiteX56" fmla="*/ 7163 w 10090"/>
              <a:gd name="connsiteY56" fmla="*/ 2534 h 10000"/>
              <a:gd name="connsiteX57" fmla="*/ 8858 w 10090"/>
              <a:gd name="connsiteY57" fmla="*/ 2591 h 10000"/>
              <a:gd name="connsiteX58" fmla="*/ 8875 w 10090"/>
              <a:gd name="connsiteY58" fmla="*/ 2620 h 10000"/>
              <a:gd name="connsiteX59" fmla="*/ 5217 w 10090"/>
              <a:gd name="connsiteY59" fmla="*/ 2706 h 10000"/>
              <a:gd name="connsiteX60" fmla="*/ 5217 w 10090"/>
              <a:gd name="connsiteY60" fmla="*/ 2706 h 10000"/>
              <a:gd name="connsiteX61" fmla="*/ 8941 w 10090"/>
              <a:gd name="connsiteY61" fmla="*/ 2806 h 10000"/>
              <a:gd name="connsiteX62" fmla="*/ 8941 w 10090"/>
              <a:gd name="connsiteY62" fmla="*/ 2821 h 10000"/>
              <a:gd name="connsiteX63" fmla="*/ 6996 w 10090"/>
              <a:gd name="connsiteY63" fmla="*/ 2864 h 10000"/>
              <a:gd name="connsiteX64" fmla="*/ 6996 w 10090"/>
              <a:gd name="connsiteY64" fmla="*/ 2864 h 10000"/>
              <a:gd name="connsiteX65" fmla="*/ 8975 w 10090"/>
              <a:gd name="connsiteY65" fmla="*/ 2921 h 10000"/>
              <a:gd name="connsiteX66" fmla="*/ 8983 w 10090"/>
              <a:gd name="connsiteY66" fmla="*/ 2936 h 10000"/>
              <a:gd name="connsiteX67" fmla="*/ 4949 w 10090"/>
              <a:gd name="connsiteY67" fmla="*/ 3037 h 10000"/>
              <a:gd name="connsiteX68" fmla="*/ 4949 w 10090"/>
              <a:gd name="connsiteY68" fmla="*/ 3037 h 10000"/>
              <a:gd name="connsiteX69" fmla="*/ 8983 w 10090"/>
              <a:gd name="connsiteY69" fmla="*/ 3137 h 10000"/>
              <a:gd name="connsiteX70" fmla="*/ 6829 w 10090"/>
              <a:gd name="connsiteY70" fmla="*/ 3195 h 10000"/>
              <a:gd name="connsiteX71" fmla="*/ 6819 w 10090"/>
              <a:gd name="connsiteY71" fmla="*/ 3195 h 10000"/>
              <a:gd name="connsiteX72" fmla="*/ 8992 w 10090"/>
              <a:gd name="connsiteY72" fmla="*/ 3252 h 10000"/>
              <a:gd name="connsiteX73" fmla="*/ 4689 w 10090"/>
              <a:gd name="connsiteY73" fmla="*/ 3366 h 10000"/>
              <a:gd name="connsiteX74" fmla="*/ 4680 w 10090"/>
              <a:gd name="connsiteY74" fmla="*/ 3366 h 10000"/>
              <a:gd name="connsiteX75" fmla="*/ 8766 w 10090"/>
              <a:gd name="connsiteY75" fmla="*/ 3482 h 10000"/>
              <a:gd name="connsiteX76" fmla="*/ 6652 w 10090"/>
              <a:gd name="connsiteY76" fmla="*/ 3525 h 10000"/>
              <a:gd name="connsiteX77" fmla="*/ 6652 w 10090"/>
              <a:gd name="connsiteY77" fmla="*/ 3539 h 10000"/>
              <a:gd name="connsiteX78" fmla="*/ 8522 w 10090"/>
              <a:gd name="connsiteY78" fmla="*/ 3582 h 10000"/>
              <a:gd name="connsiteX79" fmla="*/ 3909 w 10090"/>
              <a:gd name="connsiteY79" fmla="*/ 3698 h 10000"/>
              <a:gd name="connsiteX80" fmla="*/ 3909 w 10090"/>
              <a:gd name="connsiteY80" fmla="*/ 3698 h 10000"/>
              <a:gd name="connsiteX81" fmla="*/ 7667 w 10090"/>
              <a:gd name="connsiteY81" fmla="*/ 3797 h 10000"/>
              <a:gd name="connsiteX82" fmla="*/ 5721 w 10090"/>
              <a:gd name="connsiteY82" fmla="*/ 3841 h 10000"/>
              <a:gd name="connsiteX83" fmla="*/ 5721 w 10090"/>
              <a:gd name="connsiteY83" fmla="*/ 3855 h 10000"/>
              <a:gd name="connsiteX84" fmla="*/ 7147 w 10090"/>
              <a:gd name="connsiteY84" fmla="*/ 3884 h 10000"/>
              <a:gd name="connsiteX85" fmla="*/ 1787 w 10090"/>
              <a:gd name="connsiteY85" fmla="*/ 4028 h 10000"/>
              <a:gd name="connsiteX86" fmla="*/ 1778 w 10090"/>
              <a:gd name="connsiteY86" fmla="*/ 4028 h 10000"/>
              <a:gd name="connsiteX87" fmla="*/ 4849 w 10090"/>
              <a:gd name="connsiteY87" fmla="*/ 4114 h 10000"/>
              <a:gd name="connsiteX88" fmla="*/ 2668 w 10090"/>
              <a:gd name="connsiteY88" fmla="*/ 4171 h 10000"/>
              <a:gd name="connsiteX89" fmla="*/ 2668 w 10090"/>
              <a:gd name="connsiteY89" fmla="*/ 4171 h 10000"/>
              <a:gd name="connsiteX90" fmla="*/ 4790 w 10090"/>
              <a:gd name="connsiteY90" fmla="*/ 4244 h 10000"/>
              <a:gd name="connsiteX91" fmla="*/ 8 w 10090"/>
              <a:gd name="connsiteY91" fmla="*/ 4358 h 10000"/>
              <a:gd name="connsiteX92" fmla="*/ 0 w 10090"/>
              <a:gd name="connsiteY92" fmla="*/ 4358 h 10000"/>
              <a:gd name="connsiteX93" fmla="*/ 8 w 10090"/>
              <a:gd name="connsiteY93" fmla="*/ 4358 h 10000"/>
              <a:gd name="connsiteX94" fmla="*/ 4790 w 10090"/>
              <a:gd name="connsiteY94" fmla="*/ 4488 h 10000"/>
              <a:gd name="connsiteX95" fmla="*/ 2516 w 10090"/>
              <a:gd name="connsiteY95" fmla="*/ 4545 h 10000"/>
              <a:gd name="connsiteX96" fmla="*/ 2516 w 10090"/>
              <a:gd name="connsiteY96" fmla="*/ 4545 h 10000"/>
              <a:gd name="connsiteX97" fmla="*/ 4849 w 10090"/>
              <a:gd name="connsiteY97" fmla="*/ 4602 h 10000"/>
              <a:gd name="connsiteX98" fmla="*/ 1611 w 10090"/>
              <a:gd name="connsiteY98" fmla="*/ 4689 h 10000"/>
              <a:gd name="connsiteX99" fmla="*/ 1611 w 10090"/>
              <a:gd name="connsiteY99" fmla="*/ 4689 h 10000"/>
              <a:gd name="connsiteX100" fmla="*/ 7147 w 10090"/>
              <a:gd name="connsiteY100" fmla="*/ 4831 h 10000"/>
              <a:gd name="connsiteX101" fmla="*/ 5721 w 10090"/>
              <a:gd name="connsiteY101" fmla="*/ 4874 h 10000"/>
              <a:gd name="connsiteX102" fmla="*/ 5721 w 10090"/>
              <a:gd name="connsiteY102" fmla="*/ 4874 h 10000"/>
              <a:gd name="connsiteX103" fmla="*/ 7667 w 10090"/>
              <a:gd name="connsiteY103" fmla="*/ 4918 h 10000"/>
              <a:gd name="connsiteX104" fmla="*/ 3909 w 10090"/>
              <a:gd name="connsiteY104" fmla="*/ 5019 h 10000"/>
              <a:gd name="connsiteX105" fmla="*/ 3909 w 10090"/>
              <a:gd name="connsiteY105" fmla="*/ 5019 h 10000"/>
              <a:gd name="connsiteX106" fmla="*/ 8522 w 10090"/>
              <a:gd name="connsiteY106" fmla="*/ 5134 h 10000"/>
              <a:gd name="connsiteX107" fmla="*/ 6652 w 10090"/>
              <a:gd name="connsiteY107" fmla="*/ 5192 h 10000"/>
              <a:gd name="connsiteX108" fmla="*/ 6652 w 10090"/>
              <a:gd name="connsiteY108" fmla="*/ 5192 h 10000"/>
              <a:gd name="connsiteX109" fmla="*/ 8766 w 10090"/>
              <a:gd name="connsiteY109" fmla="*/ 5249 h 10000"/>
              <a:gd name="connsiteX110" fmla="*/ 4680 w 10090"/>
              <a:gd name="connsiteY110" fmla="*/ 5349 h 10000"/>
              <a:gd name="connsiteX111" fmla="*/ 4689 w 10090"/>
              <a:gd name="connsiteY111" fmla="*/ 5349 h 10000"/>
              <a:gd name="connsiteX112" fmla="*/ 8992 w 10090"/>
              <a:gd name="connsiteY112" fmla="*/ 5464 h 10000"/>
              <a:gd name="connsiteX113" fmla="*/ 6819 w 10090"/>
              <a:gd name="connsiteY113" fmla="*/ 5521 h 10000"/>
              <a:gd name="connsiteX114" fmla="*/ 6829 w 10090"/>
              <a:gd name="connsiteY114" fmla="*/ 5521 h 10000"/>
              <a:gd name="connsiteX115" fmla="*/ 8983 w 10090"/>
              <a:gd name="connsiteY115" fmla="*/ 5579 h 10000"/>
              <a:gd name="connsiteX116" fmla="*/ 4949 w 10090"/>
              <a:gd name="connsiteY116" fmla="*/ 5680 h 10000"/>
              <a:gd name="connsiteX117" fmla="*/ 4949 w 10090"/>
              <a:gd name="connsiteY117" fmla="*/ 5680 h 10000"/>
              <a:gd name="connsiteX118" fmla="*/ 9209 w 10090"/>
              <a:gd name="connsiteY118" fmla="*/ 5794 h 10000"/>
              <a:gd name="connsiteX119" fmla="*/ 6996 w 10090"/>
              <a:gd name="connsiteY119" fmla="*/ 5852 h 10000"/>
              <a:gd name="connsiteX120" fmla="*/ 6996 w 10090"/>
              <a:gd name="connsiteY120" fmla="*/ 5852 h 10000"/>
              <a:gd name="connsiteX121" fmla="*/ 9201 w 10090"/>
              <a:gd name="connsiteY121" fmla="*/ 5909 h 10000"/>
              <a:gd name="connsiteX122" fmla="*/ 5217 w 10090"/>
              <a:gd name="connsiteY122" fmla="*/ 6010 h 10000"/>
              <a:gd name="connsiteX123" fmla="*/ 5217 w 10090"/>
              <a:gd name="connsiteY123" fmla="*/ 6010 h 10000"/>
              <a:gd name="connsiteX124" fmla="*/ 9428 w 10090"/>
              <a:gd name="connsiteY124" fmla="*/ 6125 h 10000"/>
              <a:gd name="connsiteX125" fmla="*/ 7163 w 10090"/>
              <a:gd name="connsiteY125" fmla="*/ 6182 h 10000"/>
              <a:gd name="connsiteX126" fmla="*/ 7172 w 10090"/>
              <a:gd name="connsiteY126" fmla="*/ 6182 h 10000"/>
              <a:gd name="connsiteX127" fmla="*/ 9419 w 10090"/>
              <a:gd name="connsiteY127" fmla="*/ 6240 h 10000"/>
              <a:gd name="connsiteX128" fmla="*/ 5486 w 10090"/>
              <a:gd name="connsiteY128" fmla="*/ 6340 h 10000"/>
              <a:gd name="connsiteX129" fmla="*/ 5486 w 10090"/>
              <a:gd name="connsiteY129" fmla="*/ 6340 h 10000"/>
              <a:gd name="connsiteX130" fmla="*/ 9579 w 10090"/>
              <a:gd name="connsiteY130" fmla="*/ 6455 h 10000"/>
              <a:gd name="connsiteX131" fmla="*/ 9579 w 10090"/>
              <a:gd name="connsiteY131" fmla="*/ 6455 h 10000"/>
              <a:gd name="connsiteX132" fmla="*/ 7339 w 10090"/>
              <a:gd name="connsiteY132" fmla="*/ 6513 h 10000"/>
              <a:gd name="connsiteX133" fmla="*/ 7339 w 10090"/>
              <a:gd name="connsiteY133" fmla="*/ 6513 h 10000"/>
              <a:gd name="connsiteX134" fmla="*/ 9579 w 10090"/>
              <a:gd name="connsiteY134" fmla="*/ 6570 h 10000"/>
              <a:gd name="connsiteX135" fmla="*/ 9579 w 10090"/>
              <a:gd name="connsiteY135" fmla="*/ 6570 h 10000"/>
              <a:gd name="connsiteX136" fmla="*/ 5754 w 10090"/>
              <a:gd name="connsiteY136" fmla="*/ 6671 h 10000"/>
              <a:gd name="connsiteX137" fmla="*/ 5754 w 10090"/>
              <a:gd name="connsiteY137" fmla="*/ 6671 h 10000"/>
              <a:gd name="connsiteX138" fmla="*/ 9586 w 10090"/>
              <a:gd name="connsiteY138" fmla="*/ 6772 h 10000"/>
              <a:gd name="connsiteX139" fmla="*/ 9586 w 10090"/>
              <a:gd name="connsiteY139" fmla="*/ 6785 h 10000"/>
              <a:gd name="connsiteX140" fmla="*/ 7516 w 10090"/>
              <a:gd name="connsiteY140" fmla="*/ 6842 h 10000"/>
              <a:gd name="connsiteX141" fmla="*/ 7516 w 10090"/>
              <a:gd name="connsiteY141" fmla="*/ 6842 h 10000"/>
              <a:gd name="connsiteX142" fmla="*/ 9586 w 10090"/>
              <a:gd name="connsiteY142" fmla="*/ 6900 h 10000"/>
              <a:gd name="connsiteX143" fmla="*/ 9586 w 10090"/>
              <a:gd name="connsiteY143" fmla="*/ 6915 h 10000"/>
              <a:gd name="connsiteX144" fmla="*/ 6022 w 10090"/>
              <a:gd name="connsiteY144" fmla="*/ 7001 h 10000"/>
              <a:gd name="connsiteX145" fmla="*/ 6022 w 10090"/>
              <a:gd name="connsiteY145" fmla="*/ 7001 h 10000"/>
              <a:gd name="connsiteX146" fmla="*/ 9586 w 10090"/>
              <a:gd name="connsiteY146" fmla="*/ 7102 h 10000"/>
              <a:gd name="connsiteX147" fmla="*/ 9586 w 10090"/>
              <a:gd name="connsiteY147" fmla="*/ 7116 h 10000"/>
              <a:gd name="connsiteX148" fmla="*/ 7683 w 10090"/>
              <a:gd name="connsiteY148" fmla="*/ 7174 h 10000"/>
              <a:gd name="connsiteX149" fmla="*/ 7683 w 10090"/>
              <a:gd name="connsiteY149" fmla="*/ 7174 h 10000"/>
              <a:gd name="connsiteX150" fmla="*/ 9586 w 10090"/>
              <a:gd name="connsiteY150" fmla="*/ 7217 h 10000"/>
              <a:gd name="connsiteX151" fmla="*/ 9586 w 10090"/>
              <a:gd name="connsiteY151" fmla="*/ 7245 h 10000"/>
              <a:gd name="connsiteX152" fmla="*/ 6282 w 10090"/>
              <a:gd name="connsiteY152" fmla="*/ 7331 h 10000"/>
              <a:gd name="connsiteX153" fmla="*/ 6291 w 10090"/>
              <a:gd name="connsiteY153" fmla="*/ 7331 h 10000"/>
              <a:gd name="connsiteX154" fmla="*/ 9579 w 10090"/>
              <a:gd name="connsiteY154" fmla="*/ 7417 h 10000"/>
              <a:gd name="connsiteX155" fmla="*/ 9579 w 10090"/>
              <a:gd name="connsiteY155" fmla="*/ 7460 h 10000"/>
              <a:gd name="connsiteX156" fmla="*/ 7860 w 10090"/>
              <a:gd name="connsiteY156" fmla="*/ 7504 h 10000"/>
              <a:gd name="connsiteX157" fmla="*/ 7860 w 10090"/>
              <a:gd name="connsiteY157" fmla="*/ 7504 h 10000"/>
              <a:gd name="connsiteX158" fmla="*/ 9579 w 10090"/>
              <a:gd name="connsiteY158" fmla="*/ 7547 h 10000"/>
              <a:gd name="connsiteX159" fmla="*/ 9579 w 10090"/>
              <a:gd name="connsiteY159" fmla="*/ 7590 h 10000"/>
              <a:gd name="connsiteX160" fmla="*/ 6551 w 10090"/>
              <a:gd name="connsiteY160" fmla="*/ 7662 h 10000"/>
              <a:gd name="connsiteX161" fmla="*/ 6559 w 10090"/>
              <a:gd name="connsiteY161" fmla="*/ 7662 h 10000"/>
              <a:gd name="connsiteX162" fmla="*/ 9571 w 10090"/>
              <a:gd name="connsiteY162" fmla="*/ 7749 h 10000"/>
              <a:gd name="connsiteX163" fmla="*/ 9571 w 10090"/>
              <a:gd name="connsiteY163" fmla="*/ 7791 h 10000"/>
              <a:gd name="connsiteX164" fmla="*/ 8027 w 10090"/>
              <a:gd name="connsiteY164" fmla="*/ 7834 h 10000"/>
              <a:gd name="connsiteX165" fmla="*/ 8027 w 10090"/>
              <a:gd name="connsiteY165" fmla="*/ 7834 h 10000"/>
              <a:gd name="connsiteX166" fmla="*/ 9562 w 10090"/>
              <a:gd name="connsiteY166" fmla="*/ 7877 h 10000"/>
              <a:gd name="connsiteX167" fmla="*/ 9562 w 10090"/>
              <a:gd name="connsiteY167" fmla="*/ 7920 h 10000"/>
              <a:gd name="connsiteX168" fmla="*/ 6819 w 10090"/>
              <a:gd name="connsiteY168" fmla="*/ 7992 h 10000"/>
              <a:gd name="connsiteX169" fmla="*/ 6819 w 10090"/>
              <a:gd name="connsiteY169" fmla="*/ 7992 h 10000"/>
              <a:gd name="connsiteX170" fmla="*/ 9545 w 10090"/>
              <a:gd name="connsiteY170" fmla="*/ 8064 h 10000"/>
              <a:gd name="connsiteX171" fmla="*/ 9545 w 10090"/>
              <a:gd name="connsiteY171" fmla="*/ 8136 h 10000"/>
              <a:gd name="connsiteX172" fmla="*/ 8204 w 10090"/>
              <a:gd name="connsiteY172" fmla="*/ 8165 h 10000"/>
              <a:gd name="connsiteX173" fmla="*/ 8204 w 10090"/>
              <a:gd name="connsiteY173" fmla="*/ 8165 h 10000"/>
              <a:gd name="connsiteX174" fmla="*/ 9537 w 10090"/>
              <a:gd name="connsiteY174" fmla="*/ 8208 h 10000"/>
              <a:gd name="connsiteX175" fmla="*/ 9537 w 10090"/>
              <a:gd name="connsiteY175" fmla="*/ 8265 h 10000"/>
              <a:gd name="connsiteX176" fmla="*/ 7088 w 10090"/>
              <a:gd name="connsiteY176" fmla="*/ 8322 h 10000"/>
              <a:gd name="connsiteX177" fmla="*/ 7088 w 10090"/>
              <a:gd name="connsiteY177" fmla="*/ 8322 h 10000"/>
              <a:gd name="connsiteX178" fmla="*/ 9521 w 10090"/>
              <a:gd name="connsiteY178" fmla="*/ 8394 h 10000"/>
              <a:gd name="connsiteX179" fmla="*/ 9511 w 10090"/>
              <a:gd name="connsiteY179" fmla="*/ 8466 h 10000"/>
              <a:gd name="connsiteX180" fmla="*/ 8371 w 10090"/>
              <a:gd name="connsiteY180" fmla="*/ 8495 h 10000"/>
              <a:gd name="connsiteX181" fmla="*/ 8371 w 10090"/>
              <a:gd name="connsiteY181" fmla="*/ 8495 h 10000"/>
              <a:gd name="connsiteX182" fmla="*/ 9511 w 10090"/>
              <a:gd name="connsiteY182" fmla="*/ 8523 h 10000"/>
              <a:gd name="connsiteX183" fmla="*/ 9503 w 10090"/>
              <a:gd name="connsiteY183" fmla="*/ 8596 h 10000"/>
              <a:gd name="connsiteX184" fmla="*/ 7357 w 10090"/>
              <a:gd name="connsiteY184" fmla="*/ 8653 h 10000"/>
              <a:gd name="connsiteX185" fmla="*/ 7357 w 10090"/>
              <a:gd name="connsiteY185" fmla="*/ 8653 h 10000"/>
              <a:gd name="connsiteX186" fmla="*/ 9487 w 10090"/>
              <a:gd name="connsiteY186" fmla="*/ 8711 h 10000"/>
              <a:gd name="connsiteX187" fmla="*/ 9479 w 10090"/>
              <a:gd name="connsiteY187" fmla="*/ 8796 h 10000"/>
              <a:gd name="connsiteX188" fmla="*/ 8547 w 10090"/>
              <a:gd name="connsiteY188" fmla="*/ 8825 h 10000"/>
              <a:gd name="connsiteX189" fmla="*/ 8547 w 10090"/>
              <a:gd name="connsiteY189" fmla="*/ 8825 h 10000"/>
              <a:gd name="connsiteX190" fmla="*/ 9470 w 10090"/>
              <a:gd name="connsiteY190" fmla="*/ 8854 h 10000"/>
              <a:gd name="connsiteX191" fmla="*/ 9461 w 10090"/>
              <a:gd name="connsiteY191" fmla="*/ 8940 h 10000"/>
              <a:gd name="connsiteX192" fmla="*/ 7625 w 10090"/>
              <a:gd name="connsiteY192" fmla="*/ 8983 h 10000"/>
              <a:gd name="connsiteX193" fmla="*/ 7625 w 10090"/>
              <a:gd name="connsiteY193" fmla="*/ 8983 h 10000"/>
              <a:gd name="connsiteX194" fmla="*/ 9445 w 10090"/>
              <a:gd name="connsiteY194" fmla="*/ 9041 h 10000"/>
              <a:gd name="connsiteX195" fmla="*/ 9428 w 10090"/>
              <a:gd name="connsiteY195" fmla="*/ 9141 h 10000"/>
              <a:gd name="connsiteX196" fmla="*/ 8714 w 10090"/>
              <a:gd name="connsiteY196" fmla="*/ 9156 h 10000"/>
              <a:gd name="connsiteX197" fmla="*/ 8714 w 10090"/>
              <a:gd name="connsiteY197" fmla="*/ 9156 h 10000"/>
              <a:gd name="connsiteX198" fmla="*/ 9419 w 10090"/>
              <a:gd name="connsiteY198" fmla="*/ 9170 h 10000"/>
              <a:gd name="connsiteX199" fmla="*/ 9404 w 10090"/>
              <a:gd name="connsiteY199" fmla="*/ 9286 h 10000"/>
              <a:gd name="connsiteX200" fmla="*/ 7894 w 10090"/>
              <a:gd name="connsiteY200" fmla="*/ 9313 h 10000"/>
              <a:gd name="connsiteX201" fmla="*/ 7894 w 10090"/>
              <a:gd name="connsiteY201" fmla="*/ 9328 h 10000"/>
              <a:gd name="connsiteX202" fmla="*/ 9756 w 10090"/>
              <a:gd name="connsiteY202" fmla="*/ 9371 h 10000"/>
              <a:gd name="connsiteX203" fmla="*/ 9747 w 10090"/>
              <a:gd name="connsiteY203" fmla="*/ 9458 h 10000"/>
              <a:gd name="connsiteX204" fmla="*/ 8891 w 10090"/>
              <a:gd name="connsiteY204" fmla="*/ 9486 h 10000"/>
              <a:gd name="connsiteX205" fmla="*/ 8891 w 10090"/>
              <a:gd name="connsiteY205" fmla="*/ 9486 h 10000"/>
              <a:gd name="connsiteX206" fmla="*/ 9747 w 10090"/>
              <a:gd name="connsiteY206" fmla="*/ 9515 h 10000"/>
              <a:gd name="connsiteX207" fmla="*/ 9738 w 10090"/>
              <a:gd name="connsiteY207" fmla="*/ 9615 h 10000"/>
              <a:gd name="connsiteX208" fmla="*/ 8162 w 10090"/>
              <a:gd name="connsiteY208" fmla="*/ 9644 h 10000"/>
              <a:gd name="connsiteX209" fmla="*/ 8162 w 10090"/>
              <a:gd name="connsiteY209" fmla="*/ 9658 h 10000"/>
              <a:gd name="connsiteX210" fmla="*/ 9738 w 10090"/>
              <a:gd name="connsiteY210" fmla="*/ 9688 h 10000"/>
              <a:gd name="connsiteX211" fmla="*/ 9738 w 10090"/>
              <a:gd name="connsiteY211" fmla="*/ 9801 h 10000"/>
              <a:gd name="connsiteX212" fmla="*/ 9058 w 10090"/>
              <a:gd name="connsiteY212" fmla="*/ 9816 h 10000"/>
              <a:gd name="connsiteX213" fmla="*/ 9058 w 10090"/>
              <a:gd name="connsiteY213" fmla="*/ 9816 h 10000"/>
              <a:gd name="connsiteX214" fmla="*/ 9738 w 10090"/>
              <a:gd name="connsiteY214" fmla="*/ 9830 h 10000"/>
              <a:gd name="connsiteX215" fmla="*/ 9730 w 10090"/>
              <a:gd name="connsiteY215" fmla="*/ 9946 h 10000"/>
              <a:gd name="connsiteX216" fmla="*/ 8430 w 10090"/>
              <a:gd name="connsiteY216" fmla="*/ 9974 h 10000"/>
              <a:gd name="connsiteX217" fmla="*/ 8430 w 10090"/>
              <a:gd name="connsiteY217" fmla="*/ 9989 h 10000"/>
              <a:gd name="connsiteX218" fmla="*/ 10000 w 10090"/>
              <a:gd name="connsiteY218" fmla="*/ 10000 h 10000"/>
              <a:gd name="connsiteX0" fmla="*/ 10000 w 10021"/>
              <a:gd name="connsiteY0" fmla="*/ 10000 h 10000"/>
              <a:gd name="connsiteX1" fmla="*/ 9381 w 10021"/>
              <a:gd name="connsiteY1" fmla="*/ 0 h 10000"/>
              <a:gd name="connsiteX2" fmla="*/ 8363 w 10021"/>
              <a:gd name="connsiteY2" fmla="*/ 20 h 10000"/>
              <a:gd name="connsiteX3" fmla="*/ 7357 w 10021"/>
              <a:gd name="connsiteY3" fmla="*/ 63 h 10000"/>
              <a:gd name="connsiteX4" fmla="*/ 7357 w 10021"/>
              <a:gd name="connsiteY4" fmla="*/ 63 h 10000"/>
              <a:gd name="connsiteX5" fmla="*/ 7491 w 10021"/>
              <a:gd name="connsiteY5" fmla="*/ 63 h 10000"/>
              <a:gd name="connsiteX6" fmla="*/ 7726 w 10021"/>
              <a:gd name="connsiteY6" fmla="*/ 379 h 10000"/>
              <a:gd name="connsiteX7" fmla="*/ 7088 w 10021"/>
              <a:gd name="connsiteY7" fmla="*/ 393 h 10000"/>
              <a:gd name="connsiteX8" fmla="*/ 7088 w 10021"/>
              <a:gd name="connsiteY8" fmla="*/ 393 h 10000"/>
              <a:gd name="connsiteX9" fmla="*/ 7751 w 10021"/>
              <a:gd name="connsiteY9" fmla="*/ 408 h 10000"/>
              <a:gd name="connsiteX10" fmla="*/ 7944 w 10021"/>
              <a:gd name="connsiteY10" fmla="*/ 695 h 10000"/>
              <a:gd name="connsiteX11" fmla="*/ 6819 w 10021"/>
              <a:gd name="connsiteY11" fmla="*/ 724 h 10000"/>
              <a:gd name="connsiteX12" fmla="*/ 6819 w 10021"/>
              <a:gd name="connsiteY12" fmla="*/ 724 h 10000"/>
              <a:gd name="connsiteX13" fmla="*/ 7986 w 10021"/>
              <a:gd name="connsiteY13" fmla="*/ 753 h 10000"/>
              <a:gd name="connsiteX14" fmla="*/ 8061 w 10021"/>
              <a:gd name="connsiteY14" fmla="*/ 882 h 10000"/>
              <a:gd name="connsiteX15" fmla="*/ 8027 w 10021"/>
              <a:gd name="connsiteY15" fmla="*/ 882 h 10000"/>
              <a:gd name="connsiteX16" fmla="*/ 8027 w 10021"/>
              <a:gd name="connsiteY16" fmla="*/ 882 h 10000"/>
              <a:gd name="connsiteX17" fmla="*/ 8069 w 10021"/>
              <a:gd name="connsiteY17" fmla="*/ 882 h 10000"/>
              <a:gd name="connsiteX18" fmla="*/ 8136 w 10021"/>
              <a:gd name="connsiteY18" fmla="*/ 1012 h 10000"/>
              <a:gd name="connsiteX19" fmla="*/ 6559 w 10021"/>
              <a:gd name="connsiteY19" fmla="*/ 1055 h 10000"/>
              <a:gd name="connsiteX20" fmla="*/ 6551 w 10021"/>
              <a:gd name="connsiteY20" fmla="*/ 1055 h 10000"/>
              <a:gd name="connsiteX21" fmla="*/ 8186 w 10021"/>
              <a:gd name="connsiteY21" fmla="*/ 1097 h 10000"/>
              <a:gd name="connsiteX22" fmla="*/ 8246 w 10021"/>
              <a:gd name="connsiteY22" fmla="*/ 1213 h 10000"/>
              <a:gd name="connsiteX23" fmla="*/ 7860 w 10021"/>
              <a:gd name="connsiteY23" fmla="*/ 1213 h 10000"/>
              <a:gd name="connsiteX24" fmla="*/ 7860 w 10021"/>
              <a:gd name="connsiteY24" fmla="*/ 1213 h 10000"/>
              <a:gd name="connsiteX25" fmla="*/ 8261 w 10021"/>
              <a:gd name="connsiteY25" fmla="*/ 1227 h 10000"/>
              <a:gd name="connsiteX26" fmla="*/ 8312 w 10021"/>
              <a:gd name="connsiteY26" fmla="*/ 1327 h 10000"/>
              <a:gd name="connsiteX27" fmla="*/ 6291 w 10021"/>
              <a:gd name="connsiteY27" fmla="*/ 1384 h 10000"/>
              <a:gd name="connsiteX28" fmla="*/ 6282 w 10021"/>
              <a:gd name="connsiteY28" fmla="*/ 1384 h 10000"/>
              <a:gd name="connsiteX29" fmla="*/ 8371 w 10021"/>
              <a:gd name="connsiteY29" fmla="*/ 1442 h 10000"/>
              <a:gd name="connsiteX30" fmla="*/ 8413 w 10021"/>
              <a:gd name="connsiteY30" fmla="*/ 1528 h 10000"/>
              <a:gd name="connsiteX31" fmla="*/ 7683 w 10021"/>
              <a:gd name="connsiteY31" fmla="*/ 1543 h 10000"/>
              <a:gd name="connsiteX32" fmla="*/ 7683 w 10021"/>
              <a:gd name="connsiteY32" fmla="*/ 1543 h 10000"/>
              <a:gd name="connsiteX33" fmla="*/ 8438 w 10021"/>
              <a:gd name="connsiteY33" fmla="*/ 1571 h 10000"/>
              <a:gd name="connsiteX34" fmla="*/ 8472 w 10021"/>
              <a:gd name="connsiteY34" fmla="*/ 1658 h 10000"/>
              <a:gd name="connsiteX35" fmla="*/ 6022 w 10021"/>
              <a:gd name="connsiteY35" fmla="*/ 1716 h 10000"/>
              <a:gd name="connsiteX36" fmla="*/ 6022 w 10021"/>
              <a:gd name="connsiteY36" fmla="*/ 1716 h 10000"/>
              <a:gd name="connsiteX37" fmla="*/ 8539 w 10021"/>
              <a:gd name="connsiteY37" fmla="*/ 1786 h 10000"/>
              <a:gd name="connsiteX38" fmla="*/ 8565 w 10021"/>
              <a:gd name="connsiteY38" fmla="*/ 1843 h 10000"/>
              <a:gd name="connsiteX39" fmla="*/ 7516 w 10021"/>
              <a:gd name="connsiteY39" fmla="*/ 1873 h 10000"/>
              <a:gd name="connsiteX40" fmla="*/ 7516 w 10021"/>
              <a:gd name="connsiteY40" fmla="*/ 1873 h 10000"/>
              <a:gd name="connsiteX41" fmla="*/ 8589 w 10021"/>
              <a:gd name="connsiteY41" fmla="*/ 1902 h 10000"/>
              <a:gd name="connsiteX42" fmla="*/ 8623 w 10021"/>
              <a:gd name="connsiteY42" fmla="*/ 1973 h 10000"/>
              <a:gd name="connsiteX43" fmla="*/ 5754 w 10021"/>
              <a:gd name="connsiteY43" fmla="*/ 2045 h 10000"/>
              <a:gd name="connsiteX44" fmla="*/ 5754 w 10021"/>
              <a:gd name="connsiteY44" fmla="*/ 2045 h 10000"/>
              <a:gd name="connsiteX45" fmla="*/ 8682 w 10021"/>
              <a:gd name="connsiteY45" fmla="*/ 2118 h 10000"/>
              <a:gd name="connsiteX46" fmla="*/ 8706 w 10021"/>
              <a:gd name="connsiteY46" fmla="*/ 2175 h 10000"/>
              <a:gd name="connsiteX47" fmla="*/ 7339 w 10021"/>
              <a:gd name="connsiteY47" fmla="*/ 2204 h 10000"/>
              <a:gd name="connsiteX48" fmla="*/ 7339 w 10021"/>
              <a:gd name="connsiteY48" fmla="*/ 2204 h 10000"/>
              <a:gd name="connsiteX49" fmla="*/ 8732 w 10021"/>
              <a:gd name="connsiteY49" fmla="*/ 2247 h 10000"/>
              <a:gd name="connsiteX50" fmla="*/ 8748 w 10021"/>
              <a:gd name="connsiteY50" fmla="*/ 2290 h 10000"/>
              <a:gd name="connsiteX51" fmla="*/ 5486 w 10021"/>
              <a:gd name="connsiteY51" fmla="*/ 2376 h 10000"/>
              <a:gd name="connsiteX52" fmla="*/ 5486 w 10021"/>
              <a:gd name="connsiteY52" fmla="*/ 2376 h 10000"/>
              <a:gd name="connsiteX53" fmla="*/ 8816 w 10021"/>
              <a:gd name="connsiteY53" fmla="*/ 2462 h 10000"/>
              <a:gd name="connsiteX54" fmla="*/ 8834 w 10021"/>
              <a:gd name="connsiteY54" fmla="*/ 2490 h 10000"/>
              <a:gd name="connsiteX55" fmla="*/ 7172 w 10021"/>
              <a:gd name="connsiteY55" fmla="*/ 2534 h 10000"/>
              <a:gd name="connsiteX56" fmla="*/ 7163 w 10021"/>
              <a:gd name="connsiteY56" fmla="*/ 2534 h 10000"/>
              <a:gd name="connsiteX57" fmla="*/ 8858 w 10021"/>
              <a:gd name="connsiteY57" fmla="*/ 2591 h 10000"/>
              <a:gd name="connsiteX58" fmla="*/ 8875 w 10021"/>
              <a:gd name="connsiteY58" fmla="*/ 2620 h 10000"/>
              <a:gd name="connsiteX59" fmla="*/ 5217 w 10021"/>
              <a:gd name="connsiteY59" fmla="*/ 2706 h 10000"/>
              <a:gd name="connsiteX60" fmla="*/ 5217 w 10021"/>
              <a:gd name="connsiteY60" fmla="*/ 2706 h 10000"/>
              <a:gd name="connsiteX61" fmla="*/ 8941 w 10021"/>
              <a:gd name="connsiteY61" fmla="*/ 2806 h 10000"/>
              <a:gd name="connsiteX62" fmla="*/ 8941 w 10021"/>
              <a:gd name="connsiteY62" fmla="*/ 2821 h 10000"/>
              <a:gd name="connsiteX63" fmla="*/ 6996 w 10021"/>
              <a:gd name="connsiteY63" fmla="*/ 2864 h 10000"/>
              <a:gd name="connsiteX64" fmla="*/ 6996 w 10021"/>
              <a:gd name="connsiteY64" fmla="*/ 2864 h 10000"/>
              <a:gd name="connsiteX65" fmla="*/ 8975 w 10021"/>
              <a:gd name="connsiteY65" fmla="*/ 2921 h 10000"/>
              <a:gd name="connsiteX66" fmla="*/ 8983 w 10021"/>
              <a:gd name="connsiteY66" fmla="*/ 2936 h 10000"/>
              <a:gd name="connsiteX67" fmla="*/ 4949 w 10021"/>
              <a:gd name="connsiteY67" fmla="*/ 3037 h 10000"/>
              <a:gd name="connsiteX68" fmla="*/ 4949 w 10021"/>
              <a:gd name="connsiteY68" fmla="*/ 3037 h 10000"/>
              <a:gd name="connsiteX69" fmla="*/ 8983 w 10021"/>
              <a:gd name="connsiteY69" fmla="*/ 3137 h 10000"/>
              <a:gd name="connsiteX70" fmla="*/ 6829 w 10021"/>
              <a:gd name="connsiteY70" fmla="*/ 3195 h 10000"/>
              <a:gd name="connsiteX71" fmla="*/ 6819 w 10021"/>
              <a:gd name="connsiteY71" fmla="*/ 3195 h 10000"/>
              <a:gd name="connsiteX72" fmla="*/ 8992 w 10021"/>
              <a:gd name="connsiteY72" fmla="*/ 3252 h 10000"/>
              <a:gd name="connsiteX73" fmla="*/ 4689 w 10021"/>
              <a:gd name="connsiteY73" fmla="*/ 3366 h 10000"/>
              <a:gd name="connsiteX74" fmla="*/ 4680 w 10021"/>
              <a:gd name="connsiteY74" fmla="*/ 3366 h 10000"/>
              <a:gd name="connsiteX75" fmla="*/ 8766 w 10021"/>
              <a:gd name="connsiteY75" fmla="*/ 3482 h 10000"/>
              <a:gd name="connsiteX76" fmla="*/ 6652 w 10021"/>
              <a:gd name="connsiteY76" fmla="*/ 3525 h 10000"/>
              <a:gd name="connsiteX77" fmla="*/ 6652 w 10021"/>
              <a:gd name="connsiteY77" fmla="*/ 3539 h 10000"/>
              <a:gd name="connsiteX78" fmla="*/ 8522 w 10021"/>
              <a:gd name="connsiteY78" fmla="*/ 3582 h 10000"/>
              <a:gd name="connsiteX79" fmla="*/ 3909 w 10021"/>
              <a:gd name="connsiteY79" fmla="*/ 3698 h 10000"/>
              <a:gd name="connsiteX80" fmla="*/ 3909 w 10021"/>
              <a:gd name="connsiteY80" fmla="*/ 3698 h 10000"/>
              <a:gd name="connsiteX81" fmla="*/ 7667 w 10021"/>
              <a:gd name="connsiteY81" fmla="*/ 3797 h 10000"/>
              <a:gd name="connsiteX82" fmla="*/ 5721 w 10021"/>
              <a:gd name="connsiteY82" fmla="*/ 3841 h 10000"/>
              <a:gd name="connsiteX83" fmla="*/ 5721 w 10021"/>
              <a:gd name="connsiteY83" fmla="*/ 3855 h 10000"/>
              <a:gd name="connsiteX84" fmla="*/ 7147 w 10021"/>
              <a:gd name="connsiteY84" fmla="*/ 3884 h 10000"/>
              <a:gd name="connsiteX85" fmla="*/ 1787 w 10021"/>
              <a:gd name="connsiteY85" fmla="*/ 4028 h 10000"/>
              <a:gd name="connsiteX86" fmla="*/ 1778 w 10021"/>
              <a:gd name="connsiteY86" fmla="*/ 4028 h 10000"/>
              <a:gd name="connsiteX87" fmla="*/ 4849 w 10021"/>
              <a:gd name="connsiteY87" fmla="*/ 4114 h 10000"/>
              <a:gd name="connsiteX88" fmla="*/ 2668 w 10021"/>
              <a:gd name="connsiteY88" fmla="*/ 4171 h 10000"/>
              <a:gd name="connsiteX89" fmla="*/ 2668 w 10021"/>
              <a:gd name="connsiteY89" fmla="*/ 4171 h 10000"/>
              <a:gd name="connsiteX90" fmla="*/ 4790 w 10021"/>
              <a:gd name="connsiteY90" fmla="*/ 4244 h 10000"/>
              <a:gd name="connsiteX91" fmla="*/ 8 w 10021"/>
              <a:gd name="connsiteY91" fmla="*/ 4358 h 10000"/>
              <a:gd name="connsiteX92" fmla="*/ 0 w 10021"/>
              <a:gd name="connsiteY92" fmla="*/ 4358 h 10000"/>
              <a:gd name="connsiteX93" fmla="*/ 8 w 10021"/>
              <a:gd name="connsiteY93" fmla="*/ 4358 h 10000"/>
              <a:gd name="connsiteX94" fmla="*/ 4790 w 10021"/>
              <a:gd name="connsiteY94" fmla="*/ 4488 h 10000"/>
              <a:gd name="connsiteX95" fmla="*/ 2516 w 10021"/>
              <a:gd name="connsiteY95" fmla="*/ 4545 h 10000"/>
              <a:gd name="connsiteX96" fmla="*/ 2516 w 10021"/>
              <a:gd name="connsiteY96" fmla="*/ 4545 h 10000"/>
              <a:gd name="connsiteX97" fmla="*/ 4849 w 10021"/>
              <a:gd name="connsiteY97" fmla="*/ 4602 h 10000"/>
              <a:gd name="connsiteX98" fmla="*/ 1611 w 10021"/>
              <a:gd name="connsiteY98" fmla="*/ 4689 h 10000"/>
              <a:gd name="connsiteX99" fmla="*/ 1611 w 10021"/>
              <a:gd name="connsiteY99" fmla="*/ 4689 h 10000"/>
              <a:gd name="connsiteX100" fmla="*/ 7147 w 10021"/>
              <a:gd name="connsiteY100" fmla="*/ 4831 h 10000"/>
              <a:gd name="connsiteX101" fmla="*/ 5721 w 10021"/>
              <a:gd name="connsiteY101" fmla="*/ 4874 h 10000"/>
              <a:gd name="connsiteX102" fmla="*/ 5721 w 10021"/>
              <a:gd name="connsiteY102" fmla="*/ 4874 h 10000"/>
              <a:gd name="connsiteX103" fmla="*/ 7667 w 10021"/>
              <a:gd name="connsiteY103" fmla="*/ 4918 h 10000"/>
              <a:gd name="connsiteX104" fmla="*/ 3909 w 10021"/>
              <a:gd name="connsiteY104" fmla="*/ 5019 h 10000"/>
              <a:gd name="connsiteX105" fmla="*/ 3909 w 10021"/>
              <a:gd name="connsiteY105" fmla="*/ 5019 h 10000"/>
              <a:gd name="connsiteX106" fmla="*/ 8522 w 10021"/>
              <a:gd name="connsiteY106" fmla="*/ 5134 h 10000"/>
              <a:gd name="connsiteX107" fmla="*/ 6652 w 10021"/>
              <a:gd name="connsiteY107" fmla="*/ 5192 h 10000"/>
              <a:gd name="connsiteX108" fmla="*/ 6652 w 10021"/>
              <a:gd name="connsiteY108" fmla="*/ 5192 h 10000"/>
              <a:gd name="connsiteX109" fmla="*/ 8766 w 10021"/>
              <a:gd name="connsiteY109" fmla="*/ 5249 h 10000"/>
              <a:gd name="connsiteX110" fmla="*/ 4680 w 10021"/>
              <a:gd name="connsiteY110" fmla="*/ 5349 h 10000"/>
              <a:gd name="connsiteX111" fmla="*/ 4689 w 10021"/>
              <a:gd name="connsiteY111" fmla="*/ 5349 h 10000"/>
              <a:gd name="connsiteX112" fmla="*/ 8992 w 10021"/>
              <a:gd name="connsiteY112" fmla="*/ 5464 h 10000"/>
              <a:gd name="connsiteX113" fmla="*/ 6819 w 10021"/>
              <a:gd name="connsiteY113" fmla="*/ 5521 h 10000"/>
              <a:gd name="connsiteX114" fmla="*/ 6829 w 10021"/>
              <a:gd name="connsiteY114" fmla="*/ 5521 h 10000"/>
              <a:gd name="connsiteX115" fmla="*/ 8983 w 10021"/>
              <a:gd name="connsiteY115" fmla="*/ 5579 h 10000"/>
              <a:gd name="connsiteX116" fmla="*/ 4949 w 10021"/>
              <a:gd name="connsiteY116" fmla="*/ 5680 h 10000"/>
              <a:gd name="connsiteX117" fmla="*/ 4949 w 10021"/>
              <a:gd name="connsiteY117" fmla="*/ 5680 h 10000"/>
              <a:gd name="connsiteX118" fmla="*/ 9209 w 10021"/>
              <a:gd name="connsiteY118" fmla="*/ 5794 h 10000"/>
              <a:gd name="connsiteX119" fmla="*/ 6996 w 10021"/>
              <a:gd name="connsiteY119" fmla="*/ 5852 h 10000"/>
              <a:gd name="connsiteX120" fmla="*/ 6996 w 10021"/>
              <a:gd name="connsiteY120" fmla="*/ 5852 h 10000"/>
              <a:gd name="connsiteX121" fmla="*/ 9201 w 10021"/>
              <a:gd name="connsiteY121" fmla="*/ 5909 h 10000"/>
              <a:gd name="connsiteX122" fmla="*/ 5217 w 10021"/>
              <a:gd name="connsiteY122" fmla="*/ 6010 h 10000"/>
              <a:gd name="connsiteX123" fmla="*/ 5217 w 10021"/>
              <a:gd name="connsiteY123" fmla="*/ 6010 h 10000"/>
              <a:gd name="connsiteX124" fmla="*/ 9428 w 10021"/>
              <a:gd name="connsiteY124" fmla="*/ 6125 h 10000"/>
              <a:gd name="connsiteX125" fmla="*/ 7163 w 10021"/>
              <a:gd name="connsiteY125" fmla="*/ 6182 h 10000"/>
              <a:gd name="connsiteX126" fmla="*/ 7172 w 10021"/>
              <a:gd name="connsiteY126" fmla="*/ 6182 h 10000"/>
              <a:gd name="connsiteX127" fmla="*/ 9419 w 10021"/>
              <a:gd name="connsiteY127" fmla="*/ 6240 h 10000"/>
              <a:gd name="connsiteX128" fmla="*/ 5486 w 10021"/>
              <a:gd name="connsiteY128" fmla="*/ 6340 h 10000"/>
              <a:gd name="connsiteX129" fmla="*/ 5486 w 10021"/>
              <a:gd name="connsiteY129" fmla="*/ 6340 h 10000"/>
              <a:gd name="connsiteX130" fmla="*/ 9579 w 10021"/>
              <a:gd name="connsiteY130" fmla="*/ 6455 h 10000"/>
              <a:gd name="connsiteX131" fmla="*/ 9579 w 10021"/>
              <a:gd name="connsiteY131" fmla="*/ 6455 h 10000"/>
              <a:gd name="connsiteX132" fmla="*/ 7339 w 10021"/>
              <a:gd name="connsiteY132" fmla="*/ 6513 h 10000"/>
              <a:gd name="connsiteX133" fmla="*/ 7339 w 10021"/>
              <a:gd name="connsiteY133" fmla="*/ 6513 h 10000"/>
              <a:gd name="connsiteX134" fmla="*/ 9579 w 10021"/>
              <a:gd name="connsiteY134" fmla="*/ 6570 h 10000"/>
              <a:gd name="connsiteX135" fmla="*/ 9579 w 10021"/>
              <a:gd name="connsiteY135" fmla="*/ 6570 h 10000"/>
              <a:gd name="connsiteX136" fmla="*/ 5754 w 10021"/>
              <a:gd name="connsiteY136" fmla="*/ 6671 h 10000"/>
              <a:gd name="connsiteX137" fmla="*/ 5754 w 10021"/>
              <a:gd name="connsiteY137" fmla="*/ 6671 h 10000"/>
              <a:gd name="connsiteX138" fmla="*/ 9586 w 10021"/>
              <a:gd name="connsiteY138" fmla="*/ 6772 h 10000"/>
              <a:gd name="connsiteX139" fmla="*/ 9586 w 10021"/>
              <a:gd name="connsiteY139" fmla="*/ 6785 h 10000"/>
              <a:gd name="connsiteX140" fmla="*/ 7516 w 10021"/>
              <a:gd name="connsiteY140" fmla="*/ 6842 h 10000"/>
              <a:gd name="connsiteX141" fmla="*/ 7516 w 10021"/>
              <a:gd name="connsiteY141" fmla="*/ 6842 h 10000"/>
              <a:gd name="connsiteX142" fmla="*/ 9586 w 10021"/>
              <a:gd name="connsiteY142" fmla="*/ 6900 h 10000"/>
              <a:gd name="connsiteX143" fmla="*/ 9586 w 10021"/>
              <a:gd name="connsiteY143" fmla="*/ 6915 h 10000"/>
              <a:gd name="connsiteX144" fmla="*/ 6022 w 10021"/>
              <a:gd name="connsiteY144" fmla="*/ 7001 h 10000"/>
              <a:gd name="connsiteX145" fmla="*/ 6022 w 10021"/>
              <a:gd name="connsiteY145" fmla="*/ 7001 h 10000"/>
              <a:gd name="connsiteX146" fmla="*/ 9586 w 10021"/>
              <a:gd name="connsiteY146" fmla="*/ 7102 h 10000"/>
              <a:gd name="connsiteX147" fmla="*/ 9586 w 10021"/>
              <a:gd name="connsiteY147" fmla="*/ 7116 h 10000"/>
              <a:gd name="connsiteX148" fmla="*/ 7683 w 10021"/>
              <a:gd name="connsiteY148" fmla="*/ 7174 h 10000"/>
              <a:gd name="connsiteX149" fmla="*/ 7683 w 10021"/>
              <a:gd name="connsiteY149" fmla="*/ 7174 h 10000"/>
              <a:gd name="connsiteX150" fmla="*/ 9586 w 10021"/>
              <a:gd name="connsiteY150" fmla="*/ 7217 h 10000"/>
              <a:gd name="connsiteX151" fmla="*/ 9586 w 10021"/>
              <a:gd name="connsiteY151" fmla="*/ 7245 h 10000"/>
              <a:gd name="connsiteX152" fmla="*/ 6282 w 10021"/>
              <a:gd name="connsiteY152" fmla="*/ 7331 h 10000"/>
              <a:gd name="connsiteX153" fmla="*/ 6291 w 10021"/>
              <a:gd name="connsiteY153" fmla="*/ 7331 h 10000"/>
              <a:gd name="connsiteX154" fmla="*/ 9579 w 10021"/>
              <a:gd name="connsiteY154" fmla="*/ 7417 h 10000"/>
              <a:gd name="connsiteX155" fmla="*/ 9579 w 10021"/>
              <a:gd name="connsiteY155" fmla="*/ 7460 h 10000"/>
              <a:gd name="connsiteX156" fmla="*/ 7860 w 10021"/>
              <a:gd name="connsiteY156" fmla="*/ 7504 h 10000"/>
              <a:gd name="connsiteX157" fmla="*/ 7860 w 10021"/>
              <a:gd name="connsiteY157" fmla="*/ 7504 h 10000"/>
              <a:gd name="connsiteX158" fmla="*/ 9579 w 10021"/>
              <a:gd name="connsiteY158" fmla="*/ 7547 h 10000"/>
              <a:gd name="connsiteX159" fmla="*/ 9579 w 10021"/>
              <a:gd name="connsiteY159" fmla="*/ 7590 h 10000"/>
              <a:gd name="connsiteX160" fmla="*/ 6551 w 10021"/>
              <a:gd name="connsiteY160" fmla="*/ 7662 h 10000"/>
              <a:gd name="connsiteX161" fmla="*/ 6559 w 10021"/>
              <a:gd name="connsiteY161" fmla="*/ 7662 h 10000"/>
              <a:gd name="connsiteX162" fmla="*/ 9571 w 10021"/>
              <a:gd name="connsiteY162" fmla="*/ 7749 h 10000"/>
              <a:gd name="connsiteX163" fmla="*/ 9571 w 10021"/>
              <a:gd name="connsiteY163" fmla="*/ 7791 h 10000"/>
              <a:gd name="connsiteX164" fmla="*/ 8027 w 10021"/>
              <a:gd name="connsiteY164" fmla="*/ 7834 h 10000"/>
              <a:gd name="connsiteX165" fmla="*/ 8027 w 10021"/>
              <a:gd name="connsiteY165" fmla="*/ 7834 h 10000"/>
              <a:gd name="connsiteX166" fmla="*/ 9562 w 10021"/>
              <a:gd name="connsiteY166" fmla="*/ 7877 h 10000"/>
              <a:gd name="connsiteX167" fmla="*/ 9562 w 10021"/>
              <a:gd name="connsiteY167" fmla="*/ 7920 h 10000"/>
              <a:gd name="connsiteX168" fmla="*/ 6819 w 10021"/>
              <a:gd name="connsiteY168" fmla="*/ 7992 h 10000"/>
              <a:gd name="connsiteX169" fmla="*/ 6819 w 10021"/>
              <a:gd name="connsiteY169" fmla="*/ 7992 h 10000"/>
              <a:gd name="connsiteX170" fmla="*/ 9545 w 10021"/>
              <a:gd name="connsiteY170" fmla="*/ 8064 h 10000"/>
              <a:gd name="connsiteX171" fmla="*/ 9545 w 10021"/>
              <a:gd name="connsiteY171" fmla="*/ 8136 h 10000"/>
              <a:gd name="connsiteX172" fmla="*/ 8204 w 10021"/>
              <a:gd name="connsiteY172" fmla="*/ 8165 h 10000"/>
              <a:gd name="connsiteX173" fmla="*/ 8204 w 10021"/>
              <a:gd name="connsiteY173" fmla="*/ 8165 h 10000"/>
              <a:gd name="connsiteX174" fmla="*/ 9537 w 10021"/>
              <a:gd name="connsiteY174" fmla="*/ 8208 h 10000"/>
              <a:gd name="connsiteX175" fmla="*/ 9537 w 10021"/>
              <a:gd name="connsiteY175" fmla="*/ 8265 h 10000"/>
              <a:gd name="connsiteX176" fmla="*/ 7088 w 10021"/>
              <a:gd name="connsiteY176" fmla="*/ 8322 h 10000"/>
              <a:gd name="connsiteX177" fmla="*/ 7088 w 10021"/>
              <a:gd name="connsiteY177" fmla="*/ 8322 h 10000"/>
              <a:gd name="connsiteX178" fmla="*/ 9521 w 10021"/>
              <a:gd name="connsiteY178" fmla="*/ 8394 h 10000"/>
              <a:gd name="connsiteX179" fmla="*/ 9511 w 10021"/>
              <a:gd name="connsiteY179" fmla="*/ 8466 h 10000"/>
              <a:gd name="connsiteX180" fmla="*/ 8371 w 10021"/>
              <a:gd name="connsiteY180" fmla="*/ 8495 h 10000"/>
              <a:gd name="connsiteX181" fmla="*/ 8371 w 10021"/>
              <a:gd name="connsiteY181" fmla="*/ 8495 h 10000"/>
              <a:gd name="connsiteX182" fmla="*/ 9511 w 10021"/>
              <a:gd name="connsiteY182" fmla="*/ 8523 h 10000"/>
              <a:gd name="connsiteX183" fmla="*/ 9503 w 10021"/>
              <a:gd name="connsiteY183" fmla="*/ 8596 h 10000"/>
              <a:gd name="connsiteX184" fmla="*/ 7357 w 10021"/>
              <a:gd name="connsiteY184" fmla="*/ 8653 h 10000"/>
              <a:gd name="connsiteX185" fmla="*/ 7357 w 10021"/>
              <a:gd name="connsiteY185" fmla="*/ 8653 h 10000"/>
              <a:gd name="connsiteX186" fmla="*/ 9487 w 10021"/>
              <a:gd name="connsiteY186" fmla="*/ 8711 h 10000"/>
              <a:gd name="connsiteX187" fmla="*/ 9479 w 10021"/>
              <a:gd name="connsiteY187" fmla="*/ 8796 h 10000"/>
              <a:gd name="connsiteX188" fmla="*/ 8547 w 10021"/>
              <a:gd name="connsiteY188" fmla="*/ 8825 h 10000"/>
              <a:gd name="connsiteX189" fmla="*/ 8547 w 10021"/>
              <a:gd name="connsiteY189" fmla="*/ 8825 h 10000"/>
              <a:gd name="connsiteX190" fmla="*/ 9470 w 10021"/>
              <a:gd name="connsiteY190" fmla="*/ 8854 h 10000"/>
              <a:gd name="connsiteX191" fmla="*/ 9461 w 10021"/>
              <a:gd name="connsiteY191" fmla="*/ 8940 h 10000"/>
              <a:gd name="connsiteX192" fmla="*/ 7625 w 10021"/>
              <a:gd name="connsiteY192" fmla="*/ 8983 h 10000"/>
              <a:gd name="connsiteX193" fmla="*/ 7625 w 10021"/>
              <a:gd name="connsiteY193" fmla="*/ 8983 h 10000"/>
              <a:gd name="connsiteX194" fmla="*/ 9445 w 10021"/>
              <a:gd name="connsiteY194" fmla="*/ 9041 h 10000"/>
              <a:gd name="connsiteX195" fmla="*/ 9428 w 10021"/>
              <a:gd name="connsiteY195" fmla="*/ 9141 h 10000"/>
              <a:gd name="connsiteX196" fmla="*/ 8714 w 10021"/>
              <a:gd name="connsiteY196" fmla="*/ 9156 h 10000"/>
              <a:gd name="connsiteX197" fmla="*/ 8714 w 10021"/>
              <a:gd name="connsiteY197" fmla="*/ 9156 h 10000"/>
              <a:gd name="connsiteX198" fmla="*/ 9419 w 10021"/>
              <a:gd name="connsiteY198" fmla="*/ 9170 h 10000"/>
              <a:gd name="connsiteX199" fmla="*/ 9404 w 10021"/>
              <a:gd name="connsiteY199" fmla="*/ 9286 h 10000"/>
              <a:gd name="connsiteX200" fmla="*/ 7894 w 10021"/>
              <a:gd name="connsiteY200" fmla="*/ 9313 h 10000"/>
              <a:gd name="connsiteX201" fmla="*/ 7894 w 10021"/>
              <a:gd name="connsiteY201" fmla="*/ 9328 h 10000"/>
              <a:gd name="connsiteX202" fmla="*/ 9756 w 10021"/>
              <a:gd name="connsiteY202" fmla="*/ 9371 h 10000"/>
              <a:gd name="connsiteX203" fmla="*/ 9747 w 10021"/>
              <a:gd name="connsiteY203" fmla="*/ 9458 h 10000"/>
              <a:gd name="connsiteX204" fmla="*/ 8891 w 10021"/>
              <a:gd name="connsiteY204" fmla="*/ 9486 h 10000"/>
              <a:gd name="connsiteX205" fmla="*/ 8891 w 10021"/>
              <a:gd name="connsiteY205" fmla="*/ 9486 h 10000"/>
              <a:gd name="connsiteX206" fmla="*/ 9747 w 10021"/>
              <a:gd name="connsiteY206" fmla="*/ 9515 h 10000"/>
              <a:gd name="connsiteX207" fmla="*/ 9738 w 10021"/>
              <a:gd name="connsiteY207" fmla="*/ 9615 h 10000"/>
              <a:gd name="connsiteX208" fmla="*/ 8162 w 10021"/>
              <a:gd name="connsiteY208" fmla="*/ 9644 h 10000"/>
              <a:gd name="connsiteX209" fmla="*/ 8162 w 10021"/>
              <a:gd name="connsiteY209" fmla="*/ 9658 h 10000"/>
              <a:gd name="connsiteX210" fmla="*/ 9738 w 10021"/>
              <a:gd name="connsiteY210" fmla="*/ 9688 h 10000"/>
              <a:gd name="connsiteX211" fmla="*/ 9738 w 10021"/>
              <a:gd name="connsiteY211" fmla="*/ 9801 h 10000"/>
              <a:gd name="connsiteX212" fmla="*/ 9058 w 10021"/>
              <a:gd name="connsiteY212" fmla="*/ 9816 h 10000"/>
              <a:gd name="connsiteX213" fmla="*/ 9058 w 10021"/>
              <a:gd name="connsiteY213" fmla="*/ 9816 h 10000"/>
              <a:gd name="connsiteX214" fmla="*/ 9738 w 10021"/>
              <a:gd name="connsiteY214" fmla="*/ 9830 h 10000"/>
              <a:gd name="connsiteX215" fmla="*/ 9730 w 10021"/>
              <a:gd name="connsiteY215" fmla="*/ 9946 h 10000"/>
              <a:gd name="connsiteX216" fmla="*/ 8430 w 10021"/>
              <a:gd name="connsiteY216" fmla="*/ 9974 h 10000"/>
              <a:gd name="connsiteX217" fmla="*/ 8430 w 10021"/>
              <a:gd name="connsiteY217" fmla="*/ 9989 h 10000"/>
              <a:gd name="connsiteX218" fmla="*/ 10000 w 10021"/>
              <a:gd name="connsiteY218" fmla="*/ 10000 h 10000"/>
              <a:gd name="connsiteX0" fmla="*/ 10000 w 10021"/>
              <a:gd name="connsiteY0" fmla="*/ 9980 h 9989"/>
              <a:gd name="connsiteX1" fmla="*/ 9381 w 10021"/>
              <a:gd name="connsiteY1" fmla="*/ 0 h 9989"/>
              <a:gd name="connsiteX2" fmla="*/ 8363 w 10021"/>
              <a:gd name="connsiteY2" fmla="*/ 20 h 9989"/>
              <a:gd name="connsiteX3" fmla="*/ 7357 w 10021"/>
              <a:gd name="connsiteY3" fmla="*/ 63 h 9989"/>
              <a:gd name="connsiteX4" fmla="*/ 7357 w 10021"/>
              <a:gd name="connsiteY4" fmla="*/ 63 h 9989"/>
              <a:gd name="connsiteX5" fmla="*/ 7491 w 10021"/>
              <a:gd name="connsiteY5" fmla="*/ 63 h 9989"/>
              <a:gd name="connsiteX6" fmla="*/ 7726 w 10021"/>
              <a:gd name="connsiteY6" fmla="*/ 379 h 9989"/>
              <a:gd name="connsiteX7" fmla="*/ 7088 w 10021"/>
              <a:gd name="connsiteY7" fmla="*/ 393 h 9989"/>
              <a:gd name="connsiteX8" fmla="*/ 7088 w 10021"/>
              <a:gd name="connsiteY8" fmla="*/ 393 h 9989"/>
              <a:gd name="connsiteX9" fmla="*/ 7751 w 10021"/>
              <a:gd name="connsiteY9" fmla="*/ 408 h 9989"/>
              <a:gd name="connsiteX10" fmla="*/ 7944 w 10021"/>
              <a:gd name="connsiteY10" fmla="*/ 695 h 9989"/>
              <a:gd name="connsiteX11" fmla="*/ 6819 w 10021"/>
              <a:gd name="connsiteY11" fmla="*/ 724 h 9989"/>
              <a:gd name="connsiteX12" fmla="*/ 6819 w 10021"/>
              <a:gd name="connsiteY12" fmla="*/ 724 h 9989"/>
              <a:gd name="connsiteX13" fmla="*/ 7986 w 10021"/>
              <a:gd name="connsiteY13" fmla="*/ 753 h 9989"/>
              <a:gd name="connsiteX14" fmla="*/ 8061 w 10021"/>
              <a:gd name="connsiteY14" fmla="*/ 882 h 9989"/>
              <a:gd name="connsiteX15" fmla="*/ 8027 w 10021"/>
              <a:gd name="connsiteY15" fmla="*/ 882 h 9989"/>
              <a:gd name="connsiteX16" fmla="*/ 8027 w 10021"/>
              <a:gd name="connsiteY16" fmla="*/ 882 h 9989"/>
              <a:gd name="connsiteX17" fmla="*/ 8069 w 10021"/>
              <a:gd name="connsiteY17" fmla="*/ 882 h 9989"/>
              <a:gd name="connsiteX18" fmla="*/ 8136 w 10021"/>
              <a:gd name="connsiteY18" fmla="*/ 1012 h 9989"/>
              <a:gd name="connsiteX19" fmla="*/ 6559 w 10021"/>
              <a:gd name="connsiteY19" fmla="*/ 1055 h 9989"/>
              <a:gd name="connsiteX20" fmla="*/ 6551 w 10021"/>
              <a:gd name="connsiteY20" fmla="*/ 1055 h 9989"/>
              <a:gd name="connsiteX21" fmla="*/ 8186 w 10021"/>
              <a:gd name="connsiteY21" fmla="*/ 1097 h 9989"/>
              <a:gd name="connsiteX22" fmla="*/ 8246 w 10021"/>
              <a:gd name="connsiteY22" fmla="*/ 1213 h 9989"/>
              <a:gd name="connsiteX23" fmla="*/ 7860 w 10021"/>
              <a:gd name="connsiteY23" fmla="*/ 1213 h 9989"/>
              <a:gd name="connsiteX24" fmla="*/ 7860 w 10021"/>
              <a:gd name="connsiteY24" fmla="*/ 1213 h 9989"/>
              <a:gd name="connsiteX25" fmla="*/ 8261 w 10021"/>
              <a:gd name="connsiteY25" fmla="*/ 1227 h 9989"/>
              <a:gd name="connsiteX26" fmla="*/ 8312 w 10021"/>
              <a:gd name="connsiteY26" fmla="*/ 1327 h 9989"/>
              <a:gd name="connsiteX27" fmla="*/ 6291 w 10021"/>
              <a:gd name="connsiteY27" fmla="*/ 1384 h 9989"/>
              <a:gd name="connsiteX28" fmla="*/ 6282 w 10021"/>
              <a:gd name="connsiteY28" fmla="*/ 1384 h 9989"/>
              <a:gd name="connsiteX29" fmla="*/ 8371 w 10021"/>
              <a:gd name="connsiteY29" fmla="*/ 1442 h 9989"/>
              <a:gd name="connsiteX30" fmla="*/ 8413 w 10021"/>
              <a:gd name="connsiteY30" fmla="*/ 1528 h 9989"/>
              <a:gd name="connsiteX31" fmla="*/ 7683 w 10021"/>
              <a:gd name="connsiteY31" fmla="*/ 1543 h 9989"/>
              <a:gd name="connsiteX32" fmla="*/ 7683 w 10021"/>
              <a:gd name="connsiteY32" fmla="*/ 1543 h 9989"/>
              <a:gd name="connsiteX33" fmla="*/ 8438 w 10021"/>
              <a:gd name="connsiteY33" fmla="*/ 1571 h 9989"/>
              <a:gd name="connsiteX34" fmla="*/ 8472 w 10021"/>
              <a:gd name="connsiteY34" fmla="*/ 1658 h 9989"/>
              <a:gd name="connsiteX35" fmla="*/ 6022 w 10021"/>
              <a:gd name="connsiteY35" fmla="*/ 1716 h 9989"/>
              <a:gd name="connsiteX36" fmla="*/ 6022 w 10021"/>
              <a:gd name="connsiteY36" fmla="*/ 1716 h 9989"/>
              <a:gd name="connsiteX37" fmla="*/ 8539 w 10021"/>
              <a:gd name="connsiteY37" fmla="*/ 1786 h 9989"/>
              <a:gd name="connsiteX38" fmla="*/ 8565 w 10021"/>
              <a:gd name="connsiteY38" fmla="*/ 1843 h 9989"/>
              <a:gd name="connsiteX39" fmla="*/ 7516 w 10021"/>
              <a:gd name="connsiteY39" fmla="*/ 1873 h 9989"/>
              <a:gd name="connsiteX40" fmla="*/ 7516 w 10021"/>
              <a:gd name="connsiteY40" fmla="*/ 1873 h 9989"/>
              <a:gd name="connsiteX41" fmla="*/ 8589 w 10021"/>
              <a:gd name="connsiteY41" fmla="*/ 1902 h 9989"/>
              <a:gd name="connsiteX42" fmla="*/ 8623 w 10021"/>
              <a:gd name="connsiteY42" fmla="*/ 1973 h 9989"/>
              <a:gd name="connsiteX43" fmla="*/ 5754 w 10021"/>
              <a:gd name="connsiteY43" fmla="*/ 2045 h 9989"/>
              <a:gd name="connsiteX44" fmla="*/ 5754 w 10021"/>
              <a:gd name="connsiteY44" fmla="*/ 2045 h 9989"/>
              <a:gd name="connsiteX45" fmla="*/ 8682 w 10021"/>
              <a:gd name="connsiteY45" fmla="*/ 2118 h 9989"/>
              <a:gd name="connsiteX46" fmla="*/ 8706 w 10021"/>
              <a:gd name="connsiteY46" fmla="*/ 2175 h 9989"/>
              <a:gd name="connsiteX47" fmla="*/ 7339 w 10021"/>
              <a:gd name="connsiteY47" fmla="*/ 2204 h 9989"/>
              <a:gd name="connsiteX48" fmla="*/ 7339 w 10021"/>
              <a:gd name="connsiteY48" fmla="*/ 2204 h 9989"/>
              <a:gd name="connsiteX49" fmla="*/ 8732 w 10021"/>
              <a:gd name="connsiteY49" fmla="*/ 2247 h 9989"/>
              <a:gd name="connsiteX50" fmla="*/ 8748 w 10021"/>
              <a:gd name="connsiteY50" fmla="*/ 2290 h 9989"/>
              <a:gd name="connsiteX51" fmla="*/ 5486 w 10021"/>
              <a:gd name="connsiteY51" fmla="*/ 2376 h 9989"/>
              <a:gd name="connsiteX52" fmla="*/ 5486 w 10021"/>
              <a:gd name="connsiteY52" fmla="*/ 2376 h 9989"/>
              <a:gd name="connsiteX53" fmla="*/ 8816 w 10021"/>
              <a:gd name="connsiteY53" fmla="*/ 2462 h 9989"/>
              <a:gd name="connsiteX54" fmla="*/ 8834 w 10021"/>
              <a:gd name="connsiteY54" fmla="*/ 2490 h 9989"/>
              <a:gd name="connsiteX55" fmla="*/ 7172 w 10021"/>
              <a:gd name="connsiteY55" fmla="*/ 2534 h 9989"/>
              <a:gd name="connsiteX56" fmla="*/ 7163 w 10021"/>
              <a:gd name="connsiteY56" fmla="*/ 2534 h 9989"/>
              <a:gd name="connsiteX57" fmla="*/ 8858 w 10021"/>
              <a:gd name="connsiteY57" fmla="*/ 2591 h 9989"/>
              <a:gd name="connsiteX58" fmla="*/ 8875 w 10021"/>
              <a:gd name="connsiteY58" fmla="*/ 2620 h 9989"/>
              <a:gd name="connsiteX59" fmla="*/ 5217 w 10021"/>
              <a:gd name="connsiteY59" fmla="*/ 2706 h 9989"/>
              <a:gd name="connsiteX60" fmla="*/ 5217 w 10021"/>
              <a:gd name="connsiteY60" fmla="*/ 2706 h 9989"/>
              <a:gd name="connsiteX61" fmla="*/ 8941 w 10021"/>
              <a:gd name="connsiteY61" fmla="*/ 2806 h 9989"/>
              <a:gd name="connsiteX62" fmla="*/ 8941 w 10021"/>
              <a:gd name="connsiteY62" fmla="*/ 2821 h 9989"/>
              <a:gd name="connsiteX63" fmla="*/ 6996 w 10021"/>
              <a:gd name="connsiteY63" fmla="*/ 2864 h 9989"/>
              <a:gd name="connsiteX64" fmla="*/ 6996 w 10021"/>
              <a:gd name="connsiteY64" fmla="*/ 2864 h 9989"/>
              <a:gd name="connsiteX65" fmla="*/ 8975 w 10021"/>
              <a:gd name="connsiteY65" fmla="*/ 2921 h 9989"/>
              <a:gd name="connsiteX66" fmla="*/ 8983 w 10021"/>
              <a:gd name="connsiteY66" fmla="*/ 2936 h 9989"/>
              <a:gd name="connsiteX67" fmla="*/ 4949 w 10021"/>
              <a:gd name="connsiteY67" fmla="*/ 3037 h 9989"/>
              <a:gd name="connsiteX68" fmla="*/ 4949 w 10021"/>
              <a:gd name="connsiteY68" fmla="*/ 3037 h 9989"/>
              <a:gd name="connsiteX69" fmla="*/ 8983 w 10021"/>
              <a:gd name="connsiteY69" fmla="*/ 3137 h 9989"/>
              <a:gd name="connsiteX70" fmla="*/ 6829 w 10021"/>
              <a:gd name="connsiteY70" fmla="*/ 3195 h 9989"/>
              <a:gd name="connsiteX71" fmla="*/ 6819 w 10021"/>
              <a:gd name="connsiteY71" fmla="*/ 3195 h 9989"/>
              <a:gd name="connsiteX72" fmla="*/ 8992 w 10021"/>
              <a:gd name="connsiteY72" fmla="*/ 3252 h 9989"/>
              <a:gd name="connsiteX73" fmla="*/ 4689 w 10021"/>
              <a:gd name="connsiteY73" fmla="*/ 3366 h 9989"/>
              <a:gd name="connsiteX74" fmla="*/ 4680 w 10021"/>
              <a:gd name="connsiteY74" fmla="*/ 3366 h 9989"/>
              <a:gd name="connsiteX75" fmla="*/ 8766 w 10021"/>
              <a:gd name="connsiteY75" fmla="*/ 3482 h 9989"/>
              <a:gd name="connsiteX76" fmla="*/ 6652 w 10021"/>
              <a:gd name="connsiteY76" fmla="*/ 3525 h 9989"/>
              <a:gd name="connsiteX77" fmla="*/ 6652 w 10021"/>
              <a:gd name="connsiteY77" fmla="*/ 3539 h 9989"/>
              <a:gd name="connsiteX78" fmla="*/ 8522 w 10021"/>
              <a:gd name="connsiteY78" fmla="*/ 3582 h 9989"/>
              <a:gd name="connsiteX79" fmla="*/ 3909 w 10021"/>
              <a:gd name="connsiteY79" fmla="*/ 3698 h 9989"/>
              <a:gd name="connsiteX80" fmla="*/ 3909 w 10021"/>
              <a:gd name="connsiteY80" fmla="*/ 3698 h 9989"/>
              <a:gd name="connsiteX81" fmla="*/ 7667 w 10021"/>
              <a:gd name="connsiteY81" fmla="*/ 3797 h 9989"/>
              <a:gd name="connsiteX82" fmla="*/ 5721 w 10021"/>
              <a:gd name="connsiteY82" fmla="*/ 3841 h 9989"/>
              <a:gd name="connsiteX83" fmla="*/ 5721 w 10021"/>
              <a:gd name="connsiteY83" fmla="*/ 3855 h 9989"/>
              <a:gd name="connsiteX84" fmla="*/ 7147 w 10021"/>
              <a:gd name="connsiteY84" fmla="*/ 3884 h 9989"/>
              <a:gd name="connsiteX85" fmla="*/ 1787 w 10021"/>
              <a:gd name="connsiteY85" fmla="*/ 4028 h 9989"/>
              <a:gd name="connsiteX86" fmla="*/ 1778 w 10021"/>
              <a:gd name="connsiteY86" fmla="*/ 4028 h 9989"/>
              <a:gd name="connsiteX87" fmla="*/ 4849 w 10021"/>
              <a:gd name="connsiteY87" fmla="*/ 4114 h 9989"/>
              <a:gd name="connsiteX88" fmla="*/ 2668 w 10021"/>
              <a:gd name="connsiteY88" fmla="*/ 4171 h 9989"/>
              <a:gd name="connsiteX89" fmla="*/ 2668 w 10021"/>
              <a:gd name="connsiteY89" fmla="*/ 4171 h 9989"/>
              <a:gd name="connsiteX90" fmla="*/ 4790 w 10021"/>
              <a:gd name="connsiteY90" fmla="*/ 4244 h 9989"/>
              <a:gd name="connsiteX91" fmla="*/ 8 w 10021"/>
              <a:gd name="connsiteY91" fmla="*/ 4358 h 9989"/>
              <a:gd name="connsiteX92" fmla="*/ 0 w 10021"/>
              <a:gd name="connsiteY92" fmla="*/ 4358 h 9989"/>
              <a:gd name="connsiteX93" fmla="*/ 8 w 10021"/>
              <a:gd name="connsiteY93" fmla="*/ 4358 h 9989"/>
              <a:gd name="connsiteX94" fmla="*/ 4790 w 10021"/>
              <a:gd name="connsiteY94" fmla="*/ 4488 h 9989"/>
              <a:gd name="connsiteX95" fmla="*/ 2516 w 10021"/>
              <a:gd name="connsiteY95" fmla="*/ 4545 h 9989"/>
              <a:gd name="connsiteX96" fmla="*/ 2516 w 10021"/>
              <a:gd name="connsiteY96" fmla="*/ 4545 h 9989"/>
              <a:gd name="connsiteX97" fmla="*/ 4849 w 10021"/>
              <a:gd name="connsiteY97" fmla="*/ 4602 h 9989"/>
              <a:gd name="connsiteX98" fmla="*/ 1611 w 10021"/>
              <a:gd name="connsiteY98" fmla="*/ 4689 h 9989"/>
              <a:gd name="connsiteX99" fmla="*/ 1611 w 10021"/>
              <a:gd name="connsiteY99" fmla="*/ 4689 h 9989"/>
              <a:gd name="connsiteX100" fmla="*/ 7147 w 10021"/>
              <a:gd name="connsiteY100" fmla="*/ 4831 h 9989"/>
              <a:gd name="connsiteX101" fmla="*/ 5721 w 10021"/>
              <a:gd name="connsiteY101" fmla="*/ 4874 h 9989"/>
              <a:gd name="connsiteX102" fmla="*/ 5721 w 10021"/>
              <a:gd name="connsiteY102" fmla="*/ 4874 h 9989"/>
              <a:gd name="connsiteX103" fmla="*/ 7667 w 10021"/>
              <a:gd name="connsiteY103" fmla="*/ 4918 h 9989"/>
              <a:gd name="connsiteX104" fmla="*/ 3909 w 10021"/>
              <a:gd name="connsiteY104" fmla="*/ 5019 h 9989"/>
              <a:gd name="connsiteX105" fmla="*/ 3909 w 10021"/>
              <a:gd name="connsiteY105" fmla="*/ 5019 h 9989"/>
              <a:gd name="connsiteX106" fmla="*/ 8522 w 10021"/>
              <a:gd name="connsiteY106" fmla="*/ 5134 h 9989"/>
              <a:gd name="connsiteX107" fmla="*/ 6652 w 10021"/>
              <a:gd name="connsiteY107" fmla="*/ 5192 h 9989"/>
              <a:gd name="connsiteX108" fmla="*/ 6652 w 10021"/>
              <a:gd name="connsiteY108" fmla="*/ 5192 h 9989"/>
              <a:gd name="connsiteX109" fmla="*/ 8766 w 10021"/>
              <a:gd name="connsiteY109" fmla="*/ 5249 h 9989"/>
              <a:gd name="connsiteX110" fmla="*/ 4680 w 10021"/>
              <a:gd name="connsiteY110" fmla="*/ 5349 h 9989"/>
              <a:gd name="connsiteX111" fmla="*/ 4689 w 10021"/>
              <a:gd name="connsiteY111" fmla="*/ 5349 h 9989"/>
              <a:gd name="connsiteX112" fmla="*/ 8992 w 10021"/>
              <a:gd name="connsiteY112" fmla="*/ 5464 h 9989"/>
              <a:gd name="connsiteX113" fmla="*/ 6819 w 10021"/>
              <a:gd name="connsiteY113" fmla="*/ 5521 h 9989"/>
              <a:gd name="connsiteX114" fmla="*/ 6829 w 10021"/>
              <a:gd name="connsiteY114" fmla="*/ 5521 h 9989"/>
              <a:gd name="connsiteX115" fmla="*/ 8983 w 10021"/>
              <a:gd name="connsiteY115" fmla="*/ 5579 h 9989"/>
              <a:gd name="connsiteX116" fmla="*/ 4949 w 10021"/>
              <a:gd name="connsiteY116" fmla="*/ 5680 h 9989"/>
              <a:gd name="connsiteX117" fmla="*/ 4949 w 10021"/>
              <a:gd name="connsiteY117" fmla="*/ 5680 h 9989"/>
              <a:gd name="connsiteX118" fmla="*/ 9209 w 10021"/>
              <a:gd name="connsiteY118" fmla="*/ 5794 h 9989"/>
              <a:gd name="connsiteX119" fmla="*/ 6996 w 10021"/>
              <a:gd name="connsiteY119" fmla="*/ 5852 h 9989"/>
              <a:gd name="connsiteX120" fmla="*/ 6996 w 10021"/>
              <a:gd name="connsiteY120" fmla="*/ 5852 h 9989"/>
              <a:gd name="connsiteX121" fmla="*/ 9201 w 10021"/>
              <a:gd name="connsiteY121" fmla="*/ 5909 h 9989"/>
              <a:gd name="connsiteX122" fmla="*/ 5217 w 10021"/>
              <a:gd name="connsiteY122" fmla="*/ 6010 h 9989"/>
              <a:gd name="connsiteX123" fmla="*/ 5217 w 10021"/>
              <a:gd name="connsiteY123" fmla="*/ 6010 h 9989"/>
              <a:gd name="connsiteX124" fmla="*/ 9428 w 10021"/>
              <a:gd name="connsiteY124" fmla="*/ 6125 h 9989"/>
              <a:gd name="connsiteX125" fmla="*/ 7163 w 10021"/>
              <a:gd name="connsiteY125" fmla="*/ 6182 h 9989"/>
              <a:gd name="connsiteX126" fmla="*/ 7172 w 10021"/>
              <a:gd name="connsiteY126" fmla="*/ 6182 h 9989"/>
              <a:gd name="connsiteX127" fmla="*/ 9419 w 10021"/>
              <a:gd name="connsiteY127" fmla="*/ 6240 h 9989"/>
              <a:gd name="connsiteX128" fmla="*/ 5486 w 10021"/>
              <a:gd name="connsiteY128" fmla="*/ 6340 h 9989"/>
              <a:gd name="connsiteX129" fmla="*/ 5486 w 10021"/>
              <a:gd name="connsiteY129" fmla="*/ 6340 h 9989"/>
              <a:gd name="connsiteX130" fmla="*/ 9579 w 10021"/>
              <a:gd name="connsiteY130" fmla="*/ 6455 h 9989"/>
              <a:gd name="connsiteX131" fmla="*/ 9579 w 10021"/>
              <a:gd name="connsiteY131" fmla="*/ 6455 h 9989"/>
              <a:gd name="connsiteX132" fmla="*/ 7339 w 10021"/>
              <a:gd name="connsiteY132" fmla="*/ 6513 h 9989"/>
              <a:gd name="connsiteX133" fmla="*/ 7339 w 10021"/>
              <a:gd name="connsiteY133" fmla="*/ 6513 h 9989"/>
              <a:gd name="connsiteX134" fmla="*/ 9579 w 10021"/>
              <a:gd name="connsiteY134" fmla="*/ 6570 h 9989"/>
              <a:gd name="connsiteX135" fmla="*/ 9579 w 10021"/>
              <a:gd name="connsiteY135" fmla="*/ 6570 h 9989"/>
              <a:gd name="connsiteX136" fmla="*/ 5754 w 10021"/>
              <a:gd name="connsiteY136" fmla="*/ 6671 h 9989"/>
              <a:gd name="connsiteX137" fmla="*/ 5754 w 10021"/>
              <a:gd name="connsiteY137" fmla="*/ 6671 h 9989"/>
              <a:gd name="connsiteX138" fmla="*/ 9586 w 10021"/>
              <a:gd name="connsiteY138" fmla="*/ 6772 h 9989"/>
              <a:gd name="connsiteX139" fmla="*/ 9586 w 10021"/>
              <a:gd name="connsiteY139" fmla="*/ 6785 h 9989"/>
              <a:gd name="connsiteX140" fmla="*/ 7516 w 10021"/>
              <a:gd name="connsiteY140" fmla="*/ 6842 h 9989"/>
              <a:gd name="connsiteX141" fmla="*/ 7516 w 10021"/>
              <a:gd name="connsiteY141" fmla="*/ 6842 h 9989"/>
              <a:gd name="connsiteX142" fmla="*/ 9586 w 10021"/>
              <a:gd name="connsiteY142" fmla="*/ 6900 h 9989"/>
              <a:gd name="connsiteX143" fmla="*/ 9586 w 10021"/>
              <a:gd name="connsiteY143" fmla="*/ 6915 h 9989"/>
              <a:gd name="connsiteX144" fmla="*/ 6022 w 10021"/>
              <a:gd name="connsiteY144" fmla="*/ 7001 h 9989"/>
              <a:gd name="connsiteX145" fmla="*/ 6022 w 10021"/>
              <a:gd name="connsiteY145" fmla="*/ 7001 h 9989"/>
              <a:gd name="connsiteX146" fmla="*/ 9586 w 10021"/>
              <a:gd name="connsiteY146" fmla="*/ 7102 h 9989"/>
              <a:gd name="connsiteX147" fmla="*/ 9586 w 10021"/>
              <a:gd name="connsiteY147" fmla="*/ 7116 h 9989"/>
              <a:gd name="connsiteX148" fmla="*/ 7683 w 10021"/>
              <a:gd name="connsiteY148" fmla="*/ 7174 h 9989"/>
              <a:gd name="connsiteX149" fmla="*/ 7683 w 10021"/>
              <a:gd name="connsiteY149" fmla="*/ 7174 h 9989"/>
              <a:gd name="connsiteX150" fmla="*/ 9586 w 10021"/>
              <a:gd name="connsiteY150" fmla="*/ 7217 h 9989"/>
              <a:gd name="connsiteX151" fmla="*/ 9586 w 10021"/>
              <a:gd name="connsiteY151" fmla="*/ 7245 h 9989"/>
              <a:gd name="connsiteX152" fmla="*/ 6282 w 10021"/>
              <a:gd name="connsiteY152" fmla="*/ 7331 h 9989"/>
              <a:gd name="connsiteX153" fmla="*/ 6291 w 10021"/>
              <a:gd name="connsiteY153" fmla="*/ 7331 h 9989"/>
              <a:gd name="connsiteX154" fmla="*/ 9579 w 10021"/>
              <a:gd name="connsiteY154" fmla="*/ 7417 h 9989"/>
              <a:gd name="connsiteX155" fmla="*/ 9579 w 10021"/>
              <a:gd name="connsiteY155" fmla="*/ 7460 h 9989"/>
              <a:gd name="connsiteX156" fmla="*/ 7860 w 10021"/>
              <a:gd name="connsiteY156" fmla="*/ 7504 h 9989"/>
              <a:gd name="connsiteX157" fmla="*/ 7860 w 10021"/>
              <a:gd name="connsiteY157" fmla="*/ 7504 h 9989"/>
              <a:gd name="connsiteX158" fmla="*/ 9579 w 10021"/>
              <a:gd name="connsiteY158" fmla="*/ 7547 h 9989"/>
              <a:gd name="connsiteX159" fmla="*/ 9579 w 10021"/>
              <a:gd name="connsiteY159" fmla="*/ 7590 h 9989"/>
              <a:gd name="connsiteX160" fmla="*/ 6551 w 10021"/>
              <a:gd name="connsiteY160" fmla="*/ 7662 h 9989"/>
              <a:gd name="connsiteX161" fmla="*/ 6559 w 10021"/>
              <a:gd name="connsiteY161" fmla="*/ 7662 h 9989"/>
              <a:gd name="connsiteX162" fmla="*/ 9571 w 10021"/>
              <a:gd name="connsiteY162" fmla="*/ 7749 h 9989"/>
              <a:gd name="connsiteX163" fmla="*/ 9571 w 10021"/>
              <a:gd name="connsiteY163" fmla="*/ 7791 h 9989"/>
              <a:gd name="connsiteX164" fmla="*/ 8027 w 10021"/>
              <a:gd name="connsiteY164" fmla="*/ 7834 h 9989"/>
              <a:gd name="connsiteX165" fmla="*/ 8027 w 10021"/>
              <a:gd name="connsiteY165" fmla="*/ 7834 h 9989"/>
              <a:gd name="connsiteX166" fmla="*/ 9562 w 10021"/>
              <a:gd name="connsiteY166" fmla="*/ 7877 h 9989"/>
              <a:gd name="connsiteX167" fmla="*/ 9562 w 10021"/>
              <a:gd name="connsiteY167" fmla="*/ 7920 h 9989"/>
              <a:gd name="connsiteX168" fmla="*/ 6819 w 10021"/>
              <a:gd name="connsiteY168" fmla="*/ 7992 h 9989"/>
              <a:gd name="connsiteX169" fmla="*/ 6819 w 10021"/>
              <a:gd name="connsiteY169" fmla="*/ 7992 h 9989"/>
              <a:gd name="connsiteX170" fmla="*/ 9545 w 10021"/>
              <a:gd name="connsiteY170" fmla="*/ 8064 h 9989"/>
              <a:gd name="connsiteX171" fmla="*/ 9545 w 10021"/>
              <a:gd name="connsiteY171" fmla="*/ 8136 h 9989"/>
              <a:gd name="connsiteX172" fmla="*/ 8204 w 10021"/>
              <a:gd name="connsiteY172" fmla="*/ 8165 h 9989"/>
              <a:gd name="connsiteX173" fmla="*/ 8204 w 10021"/>
              <a:gd name="connsiteY173" fmla="*/ 8165 h 9989"/>
              <a:gd name="connsiteX174" fmla="*/ 9537 w 10021"/>
              <a:gd name="connsiteY174" fmla="*/ 8208 h 9989"/>
              <a:gd name="connsiteX175" fmla="*/ 9537 w 10021"/>
              <a:gd name="connsiteY175" fmla="*/ 8265 h 9989"/>
              <a:gd name="connsiteX176" fmla="*/ 7088 w 10021"/>
              <a:gd name="connsiteY176" fmla="*/ 8322 h 9989"/>
              <a:gd name="connsiteX177" fmla="*/ 7088 w 10021"/>
              <a:gd name="connsiteY177" fmla="*/ 8322 h 9989"/>
              <a:gd name="connsiteX178" fmla="*/ 9521 w 10021"/>
              <a:gd name="connsiteY178" fmla="*/ 8394 h 9989"/>
              <a:gd name="connsiteX179" fmla="*/ 9511 w 10021"/>
              <a:gd name="connsiteY179" fmla="*/ 8466 h 9989"/>
              <a:gd name="connsiteX180" fmla="*/ 8371 w 10021"/>
              <a:gd name="connsiteY180" fmla="*/ 8495 h 9989"/>
              <a:gd name="connsiteX181" fmla="*/ 8371 w 10021"/>
              <a:gd name="connsiteY181" fmla="*/ 8495 h 9989"/>
              <a:gd name="connsiteX182" fmla="*/ 9511 w 10021"/>
              <a:gd name="connsiteY182" fmla="*/ 8523 h 9989"/>
              <a:gd name="connsiteX183" fmla="*/ 9503 w 10021"/>
              <a:gd name="connsiteY183" fmla="*/ 8596 h 9989"/>
              <a:gd name="connsiteX184" fmla="*/ 7357 w 10021"/>
              <a:gd name="connsiteY184" fmla="*/ 8653 h 9989"/>
              <a:gd name="connsiteX185" fmla="*/ 7357 w 10021"/>
              <a:gd name="connsiteY185" fmla="*/ 8653 h 9989"/>
              <a:gd name="connsiteX186" fmla="*/ 9487 w 10021"/>
              <a:gd name="connsiteY186" fmla="*/ 8711 h 9989"/>
              <a:gd name="connsiteX187" fmla="*/ 9479 w 10021"/>
              <a:gd name="connsiteY187" fmla="*/ 8796 h 9989"/>
              <a:gd name="connsiteX188" fmla="*/ 8547 w 10021"/>
              <a:gd name="connsiteY188" fmla="*/ 8825 h 9989"/>
              <a:gd name="connsiteX189" fmla="*/ 8547 w 10021"/>
              <a:gd name="connsiteY189" fmla="*/ 8825 h 9989"/>
              <a:gd name="connsiteX190" fmla="*/ 9470 w 10021"/>
              <a:gd name="connsiteY190" fmla="*/ 8854 h 9989"/>
              <a:gd name="connsiteX191" fmla="*/ 9461 w 10021"/>
              <a:gd name="connsiteY191" fmla="*/ 8940 h 9989"/>
              <a:gd name="connsiteX192" fmla="*/ 7625 w 10021"/>
              <a:gd name="connsiteY192" fmla="*/ 8983 h 9989"/>
              <a:gd name="connsiteX193" fmla="*/ 7625 w 10021"/>
              <a:gd name="connsiteY193" fmla="*/ 8983 h 9989"/>
              <a:gd name="connsiteX194" fmla="*/ 9445 w 10021"/>
              <a:gd name="connsiteY194" fmla="*/ 9041 h 9989"/>
              <a:gd name="connsiteX195" fmla="*/ 9428 w 10021"/>
              <a:gd name="connsiteY195" fmla="*/ 9141 h 9989"/>
              <a:gd name="connsiteX196" fmla="*/ 8714 w 10021"/>
              <a:gd name="connsiteY196" fmla="*/ 9156 h 9989"/>
              <a:gd name="connsiteX197" fmla="*/ 8714 w 10021"/>
              <a:gd name="connsiteY197" fmla="*/ 9156 h 9989"/>
              <a:gd name="connsiteX198" fmla="*/ 9419 w 10021"/>
              <a:gd name="connsiteY198" fmla="*/ 9170 h 9989"/>
              <a:gd name="connsiteX199" fmla="*/ 9404 w 10021"/>
              <a:gd name="connsiteY199" fmla="*/ 9286 h 9989"/>
              <a:gd name="connsiteX200" fmla="*/ 7894 w 10021"/>
              <a:gd name="connsiteY200" fmla="*/ 9313 h 9989"/>
              <a:gd name="connsiteX201" fmla="*/ 7894 w 10021"/>
              <a:gd name="connsiteY201" fmla="*/ 9328 h 9989"/>
              <a:gd name="connsiteX202" fmla="*/ 9756 w 10021"/>
              <a:gd name="connsiteY202" fmla="*/ 9371 h 9989"/>
              <a:gd name="connsiteX203" fmla="*/ 9747 w 10021"/>
              <a:gd name="connsiteY203" fmla="*/ 9458 h 9989"/>
              <a:gd name="connsiteX204" fmla="*/ 8891 w 10021"/>
              <a:gd name="connsiteY204" fmla="*/ 9486 h 9989"/>
              <a:gd name="connsiteX205" fmla="*/ 8891 w 10021"/>
              <a:gd name="connsiteY205" fmla="*/ 9486 h 9989"/>
              <a:gd name="connsiteX206" fmla="*/ 9747 w 10021"/>
              <a:gd name="connsiteY206" fmla="*/ 9515 h 9989"/>
              <a:gd name="connsiteX207" fmla="*/ 9738 w 10021"/>
              <a:gd name="connsiteY207" fmla="*/ 9615 h 9989"/>
              <a:gd name="connsiteX208" fmla="*/ 8162 w 10021"/>
              <a:gd name="connsiteY208" fmla="*/ 9644 h 9989"/>
              <a:gd name="connsiteX209" fmla="*/ 8162 w 10021"/>
              <a:gd name="connsiteY209" fmla="*/ 9658 h 9989"/>
              <a:gd name="connsiteX210" fmla="*/ 9738 w 10021"/>
              <a:gd name="connsiteY210" fmla="*/ 9688 h 9989"/>
              <a:gd name="connsiteX211" fmla="*/ 9738 w 10021"/>
              <a:gd name="connsiteY211" fmla="*/ 9801 h 9989"/>
              <a:gd name="connsiteX212" fmla="*/ 9058 w 10021"/>
              <a:gd name="connsiteY212" fmla="*/ 9816 h 9989"/>
              <a:gd name="connsiteX213" fmla="*/ 9058 w 10021"/>
              <a:gd name="connsiteY213" fmla="*/ 9816 h 9989"/>
              <a:gd name="connsiteX214" fmla="*/ 9738 w 10021"/>
              <a:gd name="connsiteY214" fmla="*/ 9830 h 9989"/>
              <a:gd name="connsiteX215" fmla="*/ 9730 w 10021"/>
              <a:gd name="connsiteY215" fmla="*/ 9946 h 9989"/>
              <a:gd name="connsiteX216" fmla="*/ 8430 w 10021"/>
              <a:gd name="connsiteY216" fmla="*/ 9974 h 9989"/>
              <a:gd name="connsiteX217" fmla="*/ 8430 w 10021"/>
              <a:gd name="connsiteY217" fmla="*/ 9989 h 9989"/>
              <a:gd name="connsiteX218" fmla="*/ 10000 w 10021"/>
              <a:gd name="connsiteY218" fmla="*/ 9980 h 9989"/>
              <a:gd name="connsiteX0" fmla="*/ 9979 w 9979"/>
              <a:gd name="connsiteY0" fmla="*/ 9991 h 10000"/>
              <a:gd name="connsiteX1" fmla="*/ 9361 w 9979"/>
              <a:gd name="connsiteY1" fmla="*/ 0 h 10000"/>
              <a:gd name="connsiteX2" fmla="*/ 8345 w 9979"/>
              <a:gd name="connsiteY2" fmla="*/ 20 h 10000"/>
              <a:gd name="connsiteX3" fmla="*/ 7342 w 9979"/>
              <a:gd name="connsiteY3" fmla="*/ 63 h 10000"/>
              <a:gd name="connsiteX4" fmla="*/ 7342 w 9979"/>
              <a:gd name="connsiteY4" fmla="*/ 63 h 10000"/>
              <a:gd name="connsiteX5" fmla="*/ 7475 w 9979"/>
              <a:gd name="connsiteY5" fmla="*/ 63 h 10000"/>
              <a:gd name="connsiteX6" fmla="*/ 7710 w 9979"/>
              <a:gd name="connsiteY6" fmla="*/ 379 h 10000"/>
              <a:gd name="connsiteX7" fmla="*/ 7073 w 9979"/>
              <a:gd name="connsiteY7" fmla="*/ 393 h 10000"/>
              <a:gd name="connsiteX8" fmla="*/ 7073 w 9979"/>
              <a:gd name="connsiteY8" fmla="*/ 393 h 10000"/>
              <a:gd name="connsiteX9" fmla="*/ 7735 w 9979"/>
              <a:gd name="connsiteY9" fmla="*/ 408 h 10000"/>
              <a:gd name="connsiteX10" fmla="*/ 7927 w 9979"/>
              <a:gd name="connsiteY10" fmla="*/ 696 h 10000"/>
              <a:gd name="connsiteX11" fmla="*/ 6805 w 9979"/>
              <a:gd name="connsiteY11" fmla="*/ 725 h 10000"/>
              <a:gd name="connsiteX12" fmla="*/ 6805 w 9979"/>
              <a:gd name="connsiteY12" fmla="*/ 725 h 10000"/>
              <a:gd name="connsiteX13" fmla="*/ 7969 w 9979"/>
              <a:gd name="connsiteY13" fmla="*/ 754 h 10000"/>
              <a:gd name="connsiteX14" fmla="*/ 8044 w 9979"/>
              <a:gd name="connsiteY14" fmla="*/ 883 h 10000"/>
              <a:gd name="connsiteX15" fmla="*/ 8010 w 9979"/>
              <a:gd name="connsiteY15" fmla="*/ 883 h 10000"/>
              <a:gd name="connsiteX16" fmla="*/ 8010 w 9979"/>
              <a:gd name="connsiteY16" fmla="*/ 883 h 10000"/>
              <a:gd name="connsiteX17" fmla="*/ 8052 w 9979"/>
              <a:gd name="connsiteY17" fmla="*/ 883 h 10000"/>
              <a:gd name="connsiteX18" fmla="*/ 8119 w 9979"/>
              <a:gd name="connsiteY18" fmla="*/ 1013 h 10000"/>
              <a:gd name="connsiteX19" fmla="*/ 6545 w 9979"/>
              <a:gd name="connsiteY19" fmla="*/ 1056 h 10000"/>
              <a:gd name="connsiteX20" fmla="*/ 6537 w 9979"/>
              <a:gd name="connsiteY20" fmla="*/ 1056 h 10000"/>
              <a:gd name="connsiteX21" fmla="*/ 8169 w 9979"/>
              <a:gd name="connsiteY21" fmla="*/ 1098 h 10000"/>
              <a:gd name="connsiteX22" fmla="*/ 8229 w 9979"/>
              <a:gd name="connsiteY22" fmla="*/ 1214 h 10000"/>
              <a:gd name="connsiteX23" fmla="*/ 7844 w 9979"/>
              <a:gd name="connsiteY23" fmla="*/ 1214 h 10000"/>
              <a:gd name="connsiteX24" fmla="*/ 7844 w 9979"/>
              <a:gd name="connsiteY24" fmla="*/ 1214 h 10000"/>
              <a:gd name="connsiteX25" fmla="*/ 8244 w 9979"/>
              <a:gd name="connsiteY25" fmla="*/ 1228 h 10000"/>
              <a:gd name="connsiteX26" fmla="*/ 8295 w 9979"/>
              <a:gd name="connsiteY26" fmla="*/ 1328 h 10000"/>
              <a:gd name="connsiteX27" fmla="*/ 6278 w 9979"/>
              <a:gd name="connsiteY27" fmla="*/ 1386 h 10000"/>
              <a:gd name="connsiteX28" fmla="*/ 6269 w 9979"/>
              <a:gd name="connsiteY28" fmla="*/ 1386 h 10000"/>
              <a:gd name="connsiteX29" fmla="*/ 8353 w 9979"/>
              <a:gd name="connsiteY29" fmla="*/ 1444 h 10000"/>
              <a:gd name="connsiteX30" fmla="*/ 8395 w 9979"/>
              <a:gd name="connsiteY30" fmla="*/ 1530 h 10000"/>
              <a:gd name="connsiteX31" fmla="*/ 7667 w 9979"/>
              <a:gd name="connsiteY31" fmla="*/ 1545 h 10000"/>
              <a:gd name="connsiteX32" fmla="*/ 7667 w 9979"/>
              <a:gd name="connsiteY32" fmla="*/ 1545 h 10000"/>
              <a:gd name="connsiteX33" fmla="*/ 8420 w 9979"/>
              <a:gd name="connsiteY33" fmla="*/ 1573 h 10000"/>
              <a:gd name="connsiteX34" fmla="*/ 8454 w 9979"/>
              <a:gd name="connsiteY34" fmla="*/ 1660 h 10000"/>
              <a:gd name="connsiteX35" fmla="*/ 6009 w 9979"/>
              <a:gd name="connsiteY35" fmla="*/ 1718 h 10000"/>
              <a:gd name="connsiteX36" fmla="*/ 6009 w 9979"/>
              <a:gd name="connsiteY36" fmla="*/ 1718 h 10000"/>
              <a:gd name="connsiteX37" fmla="*/ 8521 w 9979"/>
              <a:gd name="connsiteY37" fmla="*/ 1788 h 10000"/>
              <a:gd name="connsiteX38" fmla="*/ 8547 w 9979"/>
              <a:gd name="connsiteY38" fmla="*/ 1845 h 10000"/>
              <a:gd name="connsiteX39" fmla="*/ 7500 w 9979"/>
              <a:gd name="connsiteY39" fmla="*/ 1875 h 10000"/>
              <a:gd name="connsiteX40" fmla="*/ 7500 w 9979"/>
              <a:gd name="connsiteY40" fmla="*/ 1875 h 10000"/>
              <a:gd name="connsiteX41" fmla="*/ 8571 w 9979"/>
              <a:gd name="connsiteY41" fmla="*/ 1904 h 10000"/>
              <a:gd name="connsiteX42" fmla="*/ 8605 w 9979"/>
              <a:gd name="connsiteY42" fmla="*/ 1975 h 10000"/>
              <a:gd name="connsiteX43" fmla="*/ 5742 w 9979"/>
              <a:gd name="connsiteY43" fmla="*/ 2047 h 10000"/>
              <a:gd name="connsiteX44" fmla="*/ 5742 w 9979"/>
              <a:gd name="connsiteY44" fmla="*/ 2047 h 10000"/>
              <a:gd name="connsiteX45" fmla="*/ 8664 w 9979"/>
              <a:gd name="connsiteY45" fmla="*/ 2120 h 10000"/>
              <a:gd name="connsiteX46" fmla="*/ 8688 w 9979"/>
              <a:gd name="connsiteY46" fmla="*/ 2177 h 10000"/>
              <a:gd name="connsiteX47" fmla="*/ 7324 w 9979"/>
              <a:gd name="connsiteY47" fmla="*/ 2206 h 10000"/>
              <a:gd name="connsiteX48" fmla="*/ 7324 w 9979"/>
              <a:gd name="connsiteY48" fmla="*/ 2206 h 10000"/>
              <a:gd name="connsiteX49" fmla="*/ 8714 w 9979"/>
              <a:gd name="connsiteY49" fmla="*/ 2249 h 10000"/>
              <a:gd name="connsiteX50" fmla="*/ 8730 w 9979"/>
              <a:gd name="connsiteY50" fmla="*/ 2293 h 10000"/>
              <a:gd name="connsiteX51" fmla="*/ 5475 w 9979"/>
              <a:gd name="connsiteY51" fmla="*/ 2379 h 10000"/>
              <a:gd name="connsiteX52" fmla="*/ 5475 w 9979"/>
              <a:gd name="connsiteY52" fmla="*/ 2379 h 10000"/>
              <a:gd name="connsiteX53" fmla="*/ 8798 w 9979"/>
              <a:gd name="connsiteY53" fmla="*/ 2465 h 10000"/>
              <a:gd name="connsiteX54" fmla="*/ 8815 w 9979"/>
              <a:gd name="connsiteY54" fmla="*/ 2493 h 10000"/>
              <a:gd name="connsiteX55" fmla="*/ 7157 w 9979"/>
              <a:gd name="connsiteY55" fmla="*/ 2537 h 10000"/>
              <a:gd name="connsiteX56" fmla="*/ 7148 w 9979"/>
              <a:gd name="connsiteY56" fmla="*/ 2537 h 10000"/>
              <a:gd name="connsiteX57" fmla="*/ 8839 w 9979"/>
              <a:gd name="connsiteY57" fmla="*/ 2594 h 10000"/>
              <a:gd name="connsiteX58" fmla="*/ 8856 w 9979"/>
              <a:gd name="connsiteY58" fmla="*/ 2623 h 10000"/>
              <a:gd name="connsiteX59" fmla="*/ 5206 w 9979"/>
              <a:gd name="connsiteY59" fmla="*/ 2709 h 10000"/>
              <a:gd name="connsiteX60" fmla="*/ 5206 w 9979"/>
              <a:gd name="connsiteY60" fmla="*/ 2709 h 10000"/>
              <a:gd name="connsiteX61" fmla="*/ 8922 w 9979"/>
              <a:gd name="connsiteY61" fmla="*/ 2809 h 10000"/>
              <a:gd name="connsiteX62" fmla="*/ 8922 w 9979"/>
              <a:gd name="connsiteY62" fmla="*/ 2824 h 10000"/>
              <a:gd name="connsiteX63" fmla="*/ 6981 w 9979"/>
              <a:gd name="connsiteY63" fmla="*/ 2867 h 10000"/>
              <a:gd name="connsiteX64" fmla="*/ 6981 w 9979"/>
              <a:gd name="connsiteY64" fmla="*/ 2867 h 10000"/>
              <a:gd name="connsiteX65" fmla="*/ 8956 w 9979"/>
              <a:gd name="connsiteY65" fmla="*/ 2924 h 10000"/>
              <a:gd name="connsiteX66" fmla="*/ 8964 w 9979"/>
              <a:gd name="connsiteY66" fmla="*/ 2939 h 10000"/>
              <a:gd name="connsiteX67" fmla="*/ 4939 w 9979"/>
              <a:gd name="connsiteY67" fmla="*/ 3040 h 10000"/>
              <a:gd name="connsiteX68" fmla="*/ 4939 w 9979"/>
              <a:gd name="connsiteY68" fmla="*/ 3040 h 10000"/>
              <a:gd name="connsiteX69" fmla="*/ 8964 w 9979"/>
              <a:gd name="connsiteY69" fmla="*/ 3140 h 10000"/>
              <a:gd name="connsiteX70" fmla="*/ 6815 w 9979"/>
              <a:gd name="connsiteY70" fmla="*/ 3199 h 10000"/>
              <a:gd name="connsiteX71" fmla="*/ 6805 w 9979"/>
              <a:gd name="connsiteY71" fmla="*/ 3199 h 10000"/>
              <a:gd name="connsiteX72" fmla="*/ 8973 w 9979"/>
              <a:gd name="connsiteY72" fmla="*/ 3256 h 10000"/>
              <a:gd name="connsiteX73" fmla="*/ 4679 w 9979"/>
              <a:gd name="connsiteY73" fmla="*/ 3370 h 10000"/>
              <a:gd name="connsiteX74" fmla="*/ 4670 w 9979"/>
              <a:gd name="connsiteY74" fmla="*/ 3370 h 10000"/>
              <a:gd name="connsiteX75" fmla="*/ 8748 w 9979"/>
              <a:gd name="connsiteY75" fmla="*/ 3486 h 10000"/>
              <a:gd name="connsiteX76" fmla="*/ 6638 w 9979"/>
              <a:gd name="connsiteY76" fmla="*/ 3529 h 10000"/>
              <a:gd name="connsiteX77" fmla="*/ 6638 w 9979"/>
              <a:gd name="connsiteY77" fmla="*/ 3543 h 10000"/>
              <a:gd name="connsiteX78" fmla="*/ 8504 w 9979"/>
              <a:gd name="connsiteY78" fmla="*/ 3586 h 10000"/>
              <a:gd name="connsiteX79" fmla="*/ 3901 w 9979"/>
              <a:gd name="connsiteY79" fmla="*/ 3702 h 10000"/>
              <a:gd name="connsiteX80" fmla="*/ 3901 w 9979"/>
              <a:gd name="connsiteY80" fmla="*/ 3702 h 10000"/>
              <a:gd name="connsiteX81" fmla="*/ 7651 w 9979"/>
              <a:gd name="connsiteY81" fmla="*/ 3801 h 10000"/>
              <a:gd name="connsiteX82" fmla="*/ 5709 w 9979"/>
              <a:gd name="connsiteY82" fmla="*/ 3845 h 10000"/>
              <a:gd name="connsiteX83" fmla="*/ 5709 w 9979"/>
              <a:gd name="connsiteY83" fmla="*/ 3859 h 10000"/>
              <a:gd name="connsiteX84" fmla="*/ 7132 w 9979"/>
              <a:gd name="connsiteY84" fmla="*/ 3888 h 10000"/>
              <a:gd name="connsiteX85" fmla="*/ 1783 w 9979"/>
              <a:gd name="connsiteY85" fmla="*/ 4032 h 10000"/>
              <a:gd name="connsiteX86" fmla="*/ 1774 w 9979"/>
              <a:gd name="connsiteY86" fmla="*/ 4032 h 10000"/>
              <a:gd name="connsiteX87" fmla="*/ 4839 w 9979"/>
              <a:gd name="connsiteY87" fmla="*/ 4119 h 10000"/>
              <a:gd name="connsiteX88" fmla="*/ 2662 w 9979"/>
              <a:gd name="connsiteY88" fmla="*/ 4176 h 10000"/>
              <a:gd name="connsiteX89" fmla="*/ 2662 w 9979"/>
              <a:gd name="connsiteY89" fmla="*/ 4176 h 10000"/>
              <a:gd name="connsiteX90" fmla="*/ 4780 w 9979"/>
              <a:gd name="connsiteY90" fmla="*/ 4249 h 10000"/>
              <a:gd name="connsiteX91" fmla="*/ 8 w 9979"/>
              <a:gd name="connsiteY91" fmla="*/ 4363 h 10000"/>
              <a:gd name="connsiteX92" fmla="*/ 0 w 9979"/>
              <a:gd name="connsiteY92" fmla="*/ 4363 h 10000"/>
              <a:gd name="connsiteX93" fmla="*/ 8 w 9979"/>
              <a:gd name="connsiteY93" fmla="*/ 4363 h 10000"/>
              <a:gd name="connsiteX94" fmla="*/ 4780 w 9979"/>
              <a:gd name="connsiteY94" fmla="*/ 4493 h 10000"/>
              <a:gd name="connsiteX95" fmla="*/ 2511 w 9979"/>
              <a:gd name="connsiteY95" fmla="*/ 4550 h 10000"/>
              <a:gd name="connsiteX96" fmla="*/ 2511 w 9979"/>
              <a:gd name="connsiteY96" fmla="*/ 4550 h 10000"/>
              <a:gd name="connsiteX97" fmla="*/ 4839 w 9979"/>
              <a:gd name="connsiteY97" fmla="*/ 4607 h 10000"/>
              <a:gd name="connsiteX98" fmla="*/ 1608 w 9979"/>
              <a:gd name="connsiteY98" fmla="*/ 4694 h 10000"/>
              <a:gd name="connsiteX99" fmla="*/ 1608 w 9979"/>
              <a:gd name="connsiteY99" fmla="*/ 4694 h 10000"/>
              <a:gd name="connsiteX100" fmla="*/ 7132 w 9979"/>
              <a:gd name="connsiteY100" fmla="*/ 4836 h 10000"/>
              <a:gd name="connsiteX101" fmla="*/ 5709 w 9979"/>
              <a:gd name="connsiteY101" fmla="*/ 4879 h 10000"/>
              <a:gd name="connsiteX102" fmla="*/ 5709 w 9979"/>
              <a:gd name="connsiteY102" fmla="*/ 4879 h 10000"/>
              <a:gd name="connsiteX103" fmla="*/ 7651 w 9979"/>
              <a:gd name="connsiteY103" fmla="*/ 4923 h 10000"/>
              <a:gd name="connsiteX104" fmla="*/ 3901 w 9979"/>
              <a:gd name="connsiteY104" fmla="*/ 5025 h 10000"/>
              <a:gd name="connsiteX105" fmla="*/ 3901 w 9979"/>
              <a:gd name="connsiteY105" fmla="*/ 5025 h 10000"/>
              <a:gd name="connsiteX106" fmla="*/ 8504 w 9979"/>
              <a:gd name="connsiteY106" fmla="*/ 5140 h 10000"/>
              <a:gd name="connsiteX107" fmla="*/ 6638 w 9979"/>
              <a:gd name="connsiteY107" fmla="*/ 5198 h 10000"/>
              <a:gd name="connsiteX108" fmla="*/ 6638 w 9979"/>
              <a:gd name="connsiteY108" fmla="*/ 5198 h 10000"/>
              <a:gd name="connsiteX109" fmla="*/ 8748 w 9979"/>
              <a:gd name="connsiteY109" fmla="*/ 5255 h 10000"/>
              <a:gd name="connsiteX110" fmla="*/ 4670 w 9979"/>
              <a:gd name="connsiteY110" fmla="*/ 5355 h 10000"/>
              <a:gd name="connsiteX111" fmla="*/ 4679 w 9979"/>
              <a:gd name="connsiteY111" fmla="*/ 5355 h 10000"/>
              <a:gd name="connsiteX112" fmla="*/ 8973 w 9979"/>
              <a:gd name="connsiteY112" fmla="*/ 5470 h 10000"/>
              <a:gd name="connsiteX113" fmla="*/ 6805 w 9979"/>
              <a:gd name="connsiteY113" fmla="*/ 5527 h 10000"/>
              <a:gd name="connsiteX114" fmla="*/ 6815 w 9979"/>
              <a:gd name="connsiteY114" fmla="*/ 5527 h 10000"/>
              <a:gd name="connsiteX115" fmla="*/ 8964 w 9979"/>
              <a:gd name="connsiteY115" fmla="*/ 5585 h 10000"/>
              <a:gd name="connsiteX116" fmla="*/ 4939 w 9979"/>
              <a:gd name="connsiteY116" fmla="*/ 5686 h 10000"/>
              <a:gd name="connsiteX117" fmla="*/ 4939 w 9979"/>
              <a:gd name="connsiteY117" fmla="*/ 5686 h 10000"/>
              <a:gd name="connsiteX118" fmla="*/ 9190 w 9979"/>
              <a:gd name="connsiteY118" fmla="*/ 5800 h 10000"/>
              <a:gd name="connsiteX119" fmla="*/ 6981 w 9979"/>
              <a:gd name="connsiteY119" fmla="*/ 5858 h 10000"/>
              <a:gd name="connsiteX120" fmla="*/ 6981 w 9979"/>
              <a:gd name="connsiteY120" fmla="*/ 5858 h 10000"/>
              <a:gd name="connsiteX121" fmla="*/ 9182 w 9979"/>
              <a:gd name="connsiteY121" fmla="*/ 5916 h 10000"/>
              <a:gd name="connsiteX122" fmla="*/ 5206 w 9979"/>
              <a:gd name="connsiteY122" fmla="*/ 6017 h 10000"/>
              <a:gd name="connsiteX123" fmla="*/ 5206 w 9979"/>
              <a:gd name="connsiteY123" fmla="*/ 6017 h 10000"/>
              <a:gd name="connsiteX124" fmla="*/ 9408 w 9979"/>
              <a:gd name="connsiteY124" fmla="*/ 6132 h 10000"/>
              <a:gd name="connsiteX125" fmla="*/ 7148 w 9979"/>
              <a:gd name="connsiteY125" fmla="*/ 6189 h 10000"/>
              <a:gd name="connsiteX126" fmla="*/ 7157 w 9979"/>
              <a:gd name="connsiteY126" fmla="*/ 6189 h 10000"/>
              <a:gd name="connsiteX127" fmla="*/ 9399 w 9979"/>
              <a:gd name="connsiteY127" fmla="*/ 6247 h 10000"/>
              <a:gd name="connsiteX128" fmla="*/ 5475 w 9979"/>
              <a:gd name="connsiteY128" fmla="*/ 6347 h 10000"/>
              <a:gd name="connsiteX129" fmla="*/ 5475 w 9979"/>
              <a:gd name="connsiteY129" fmla="*/ 6347 h 10000"/>
              <a:gd name="connsiteX130" fmla="*/ 9559 w 9979"/>
              <a:gd name="connsiteY130" fmla="*/ 6462 h 10000"/>
              <a:gd name="connsiteX131" fmla="*/ 9559 w 9979"/>
              <a:gd name="connsiteY131" fmla="*/ 6462 h 10000"/>
              <a:gd name="connsiteX132" fmla="*/ 7324 w 9979"/>
              <a:gd name="connsiteY132" fmla="*/ 6520 h 10000"/>
              <a:gd name="connsiteX133" fmla="*/ 7324 w 9979"/>
              <a:gd name="connsiteY133" fmla="*/ 6520 h 10000"/>
              <a:gd name="connsiteX134" fmla="*/ 9559 w 9979"/>
              <a:gd name="connsiteY134" fmla="*/ 6577 h 10000"/>
              <a:gd name="connsiteX135" fmla="*/ 9559 w 9979"/>
              <a:gd name="connsiteY135" fmla="*/ 6577 h 10000"/>
              <a:gd name="connsiteX136" fmla="*/ 5742 w 9979"/>
              <a:gd name="connsiteY136" fmla="*/ 6678 h 10000"/>
              <a:gd name="connsiteX137" fmla="*/ 5742 w 9979"/>
              <a:gd name="connsiteY137" fmla="*/ 6678 h 10000"/>
              <a:gd name="connsiteX138" fmla="*/ 9566 w 9979"/>
              <a:gd name="connsiteY138" fmla="*/ 6779 h 10000"/>
              <a:gd name="connsiteX139" fmla="*/ 9566 w 9979"/>
              <a:gd name="connsiteY139" fmla="*/ 6792 h 10000"/>
              <a:gd name="connsiteX140" fmla="*/ 7500 w 9979"/>
              <a:gd name="connsiteY140" fmla="*/ 6850 h 10000"/>
              <a:gd name="connsiteX141" fmla="*/ 7500 w 9979"/>
              <a:gd name="connsiteY141" fmla="*/ 6850 h 10000"/>
              <a:gd name="connsiteX142" fmla="*/ 9566 w 9979"/>
              <a:gd name="connsiteY142" fmla="*/ 6908 h 10000"/>
              <a:gd name="connsiteX143" fmla="*/ 9566 w 9979"/>
              <a:gd name="connsiteY143" fmla="*/ 6923 h 10000"/>
              <a:gd name="connsiteX144" fmla="*/ 6009 w 9979"/>
              <a:gd name="connsiteY144" fmla="*/ 7009 h 10000"/>
              <a:gd name="connsiteX145" fmla="*/ 6009 w 9979"/>
              <a:gd name="connsiteY145" fmla="*/ 7009 h 10000"/>
              <a:gd name="connsiteX146" fmla="*/ 9566 w 9979"/>
              <a:gd name="connsiteY146" fmla="*/ 7110 h 10000"/>
              <a:gd name="connsiteX147" fmla="*/ 9566 w 9979"/>
              <a:gd name="connsiteY147" fmla="*/ 7124 h 10000"/>
              <a:gd name="connsiteX148" fmla="*/ 7667 w 9979"/>
              <a:gd name="connsiteY148" fmla="*/ 7182 h 10000"/>
              <a:gd name="connsiteX149" fmla="*/ 7667 w 9979"/>
              <a:gd name="connsiteY149" fmla="*/ 7182 h 10000"/>
              <a:gd name="connsiteX150" fmla="*/ 9566 w 9979"/>
              <a:gd name="connsiteY150" fmla="*/ 7225 h 10000"/>
              <a:gd name="connsiteX151" fmla="*/ 9566 w 9979"/>
              <a:gd name="connsiteY151" fmla="*/ 7253 h 10000"/>
              <a:gd name="connsiteX152" fmla="*/ 6269 w 9979"/>
              <a:gd name="connsiteY152" fmla="*/ 7339 h 10000"/>
              <a:gd name="connsiteX153" fmla="*/ 6278 w 9979"/>
              <a:gd name="connsiteY153" fmla="*/ 7339 h 10000"/>
              <a:gd name="connsiteX154" fmla="*/ 9559 w 9979"/>
              <a:gd name="connsiteY154" fmla="*/ 7425 h 10000"/>
              <a:gd name="connsiteX155" fmla="*/ 9559 w 9979"/>
              <a:gd name="connsiteY155" fmla="*/ 7468 h 10000"/>
              <a:gd name="connsiteX156" fmla="*/ 7844 w 9979"/>
              <a:gd name="connsiteY156" fmla="*/ 7512 h 10000"/>
              <a:gd name="connsiteX157" fmla="*/ 7844 w 9979"/>
              <a:gd name="connsiteY157" fmla="*/ 7512 h 10000"/>
              <a:gd name="connsiteX158" fmla="*/ 9559 w 9979"/>
              <a:gd name="connsiteY158" fmla="*/ 7555 h 10000"/>
              <a:gd name="connsiteX159" fmla="*/ 9559 w 9979"/>
              <a:gd name="connsiteY159" fmla="*/ 7598 h 10000"/>
              <a:gd name="connsiteX160" fmla="*/ 6537 w 9979"/>
              <a:gd name="connsiteY160" fmla="*/ 7670 h 10000"/>
              <a:gd name="connsiteX161" fmla="*/ 6545 w 9979"/>
              <a:gd name="connsiteY161" fmla="*/ 7670 h 10000"/>
              <a:gd name="connsiteX162" fmla="*/ 9551 w 9979"/>
              <a:gd name="connsiteY162" fmla="*/ 7758 h 10000"/>
              <a:gd name="connsiteX163" fmla="*/ 9551 w 9979"/>
              <a:gd name="connsiteY163" fmla="*/ 7800 h 10000"/>
              <a:gd name="connsiteX164" fmla="*/ 8010 w 9979"/>
              <a:gd name="connsiteY164" fmla="*/ 7843 h 10000"/>
              <a:gd name="connsiteX165" fmla="*/ 8010 w 9979"/>
              <a:gd name="connsiteY165" fmla="*/ 7843 h 10000"/>
              <a:gd name="connsiteX166" fmla="*/ 9542 w 9979"/>
              <a:gd name="connsiteY166" fmla="*/ 7886 h 10000"/>
              <a:gd name="connsiteX167" fmla="*/ 9542 w 9979"/>
              <a:gd name="connsiteY167" fmla="*/ 7929 h 10000"/>
              <a:gd name="connsiteX168" fmla="*/ 6805 w 9979"/>
              <a:gd name="connsiteY168" fmla="*/ 8001 h 10000"/>
              <a:gd name="connsiteX169" fmla="*/ 6805 w 9979"/>
              <a:gd name="connsiteY169" fmla="*/ 8001 h 10000"/>
              <a:gd name="connsiteX170" fmla="*/ 9525 w 9979"/>
              <a:gd name="connsiteY170" fmla="*/ 8073 h 10000"/>
              <a:gd name="connsiteX171" fmla="*/ 9525 w 9979"/>
              <a:gd name="connsiteY171" fmla="*/ 8145 h 10000"/>
              <a:gd name="connsiteX172" fmla="*/ 8187 w 9979"/>
              <a:gd name="connsiteY172" fmla="*/ 8174 h 10000"/>
              <a:gd name="connsiteX173" fmla="*/ 8187 w 9979"/>
              <a:gd name="connsiteY173" fmla="*/ 8174 h 10000"/>
              <a:gd name="connsiteX174" fmla="*/ 9517 w 9979"/>
              <a:gd name="connsiteY174" fmla="*/ 8217 h 10000"/>
              <a:gd name="connsiteX175" fmla="*/ 9517 w 9979"/>
              <a:gd name="connsiteY175" fmla="*/ 8274 h 10000"/>
              <a:gd name="connsiteX176" fmla="*/ 7073 w 9979"/>
              <a:gd name="connsiteY176" fmla="*/ 8331 h 10000"/>
              <a:gd name="connsiteX177" fmla="*/ 7073 w 9979"/>
              <a:gd name="connsiteY177" fmla="*/ 8331 h 10000"/>
              <a:gd name="connsiteX178" fmla="*/ 9501 w 9979"/>
              <a:gd name="connsiteY178" fmla="*/ 8403 h 10000"/>
              <a:gd name="connsiteX179" fmla="*/ 9491 w 9979"/>
              <a:gd name="connsiteY179" fmla="*/ 8475 h 10000"/>
              <a:gd name="connsiteX180" fmla="*/ 8353 w 9979"/>
              <a:gd name="connsiteY180" fmla="*/ 8504 h 10000"/>
              <a:gd name="connsiteX181" fmla="*/ 8353 w 9979"/>
              <a:gd name="connsiteY181" fmla="*/ 8504 h 10000"/>
              <a:gd name="connsiteX182" fmla="*/ 9491 w 9979"/>
              <a:gd name="connsiteY182" fmla="*/ 8532 h 10000"/>
              <a:gd name="connsiteX183" fmla="*/ 9483 w 9979"/>
              <a:gd name="connsiteY183" fmla="*/ 8605 h 10000"/>
              <a:gd name="connsiteX184" fmla="*/ 7342 w 9979"/>
              <a:gd name="connsiteY184" fmla="*/ 8663 h 10000"/>
              <a:gd name="connsiteX185" fmla="*/ 7342 w 9979"/>
              <a:gd name="connsiteY185" fmla="*/ 8663 h 10000"/>
              <a:gd name="connsiteX186" fmla="*/ 9467 w 9979"/>
              <a:gd name="connsiteY186" fmla="*/ 8721 h 10000"/>
              <a:gd name="connsiteX187" fmla="*/ 9459 w 9979"/>
              <a:gd name="connsiteY187" fmla="*/ 8806 h 10000"/>
              <a:gd name="connsiteX188" fmla="*/ 8529 w 9979"/>
              <a:gd name="connsiteY188" fmla="*/ 8835 h 10000"/>
              <a:gd name="connsiteX189" fmla="*/ 8529 w 9979"/>
              <a:gd name="connsiteY189" fmla="*/ 8835 h 10000"/>
              <a:gd name="connsiteX190" fmla="*/ 9450 w 9979"/>
              <a:gd name="connsiteY190" fmla="*/ 8864 h 10000"/>
              <a:gd name="connsiteX191" fmla="*/ 9441 w 9979"/>
              <a:gd name="connsiteY191" fmla="*/ 8950 h 10000"/>
              <a:gd name="connsiteX192" fmla="*/ 7609 w 9979"/>
              <a:gd name="connsiteY192" fmla="*/ 8993 h 10000"/>
              <a:gd name="connsiteX193" fmla="*/ 7609 w 9979"/>
              <a:gd name="connsiteY193" fmla="*/ 8993 h 10000"/>
              <a:gd name="connsiteX194" fmla="*/ 9425 w 9979"/>
              <a:gd name="connsiteY194" fmla="*/ 9051 h 10000"/>
              <a:gd name="connsiteX195" fmla="*/ 9408 w 9979"/>
              <a:gd name="connsiteY195" fmla="*/ 9151 h 10000"/>
              <a:gd name="connsiteX196" fmla="*/ 8696 w 9979"/>
              <a:gd name="connsiteY196" fmla="*/ 9166 h 10000"/>
              <a:gd name="connsiteX197" fmla="*/ 8696 w 9979"/>
              <a:gd name="connsiteY197" fmla="*/ 9166 h 10000"/>
              <a:gd name="connsiteX198" fmla="*/ 9399 w 9979"/>
              <a:gd name="connsiteY198" fmla="*/ 9180 h 10000"/>
              <a:gd name="connsiteX199" fmla="*/ 9384 w 9979"/>
              <a:gd name="connsiteY199" fmla="*/ 9296 h 10000"/>
              <a:gd name="connsiteX200" fmla="*/ 7877 w 9979"/>
              <a:gd name="connsiteY200" fmla="*/ 9323 h 10000"/>
              <a:gd name="connsiteX201" fmla="*/ 7877 w 9979"/>
              <a:gd name="connsiteY201" fmla="*/ 9338 h 10000"/>
              <a:gd name="connsiteX202" fmla="*/ 9736 w 9979"/>
              <a:gd name="connsiteY202" fmla="*/ 9381 h 10000"/>
              <a:gd name="connsiteX203" fmla="*/ 9727 w 9979"/>
              <a:gd name="connsiteY203" fmla="*/ 9468 h 10000"/>
              <a:gd name="connsiteX204" fmla="*/ 8872 w 9979"/>
              <a:gd name="connsiteY204" fmla="*/ 9496 h 10000"/>
              <a:gd name="connsiteX205" fmla="*/ 8872 w 9979"/>
              <a:gd name="connsiteY205" fmla="*/ 9496 h 10000"/>
              <a:gd name="connsiteX206" fmla="*/ 9727 w 9979"/>
              <a:gd name="connsiteY206" fmla="*/ 9525 h 10000"/>
              <a:gd name="connsiteX207" fmla="*/ 9718 w 9979"/>
              <a:gd name="connsiteY207" fmla="*/ 9626 h 10000"/>
              <a:gd name="connsiteX208" fmla="*/ 8145 w 9979"/>
              <a:gd name="connsiteY208" fmla="*/ 9655 h 10000"/>
              <a:gd name="connsiteX209" fmla="*/ 8145 w 9979"/>
              <a:gd name="connsiteY209" fmla="*/ 9669 h 10000"/>
              <a:gd name="connsiteX210" fmla="*/ 9718 w 9979"/>
              <a:gd name="connsiteY210" fmla="*/ 9699 h 10000"/>
              <a:gd name="connsiteX211" fmla="*/ 9718 w 9979"/>
              <a:gd name="connsiteY211" fmla="*/ 9812 h 10000"/>
              <a:gd name="connsiteX212" fmla="*/ 9039 w 9979"/>
              <a:gd name="connsiteY212" fmla="*/ 9827 h 10000"/>
              <a:gd name="connsiteX213" fmla="*/ 9039 w 9979"/>
              <a:gd name="connsiteY213" fmla="*/ 9827 h 10000"/>
              <a:gd name="connsiteX214" fmla="*/ 9718 w 9979"/>
              <a:gd name="connsiteY214" fmla="*/ 9841 h 10000"/>
              <a:gd name="connsiteX215" fmla="*/ 9710 w 9979"/>
              <a:gd name="connsiteY215" fmla="*/ 9957 h 10000"/>
              <a:gd name="connsiteX216" fmla="*/ 8412 w 9979"/>
              <a:gd name="connsiteY216" fmla="*/ 9985 h 10000"/>
              <a:gd name="connsiteX217" fmla="*/ 8412 w 9979"/>
              <a:gd name="connsiteY217" fmla="*/ 10000 h 10000"/>
              <a:gd name="connsiteX218" fmla="*/ 9979 w 9979"/>
              <a:gd name="connsiteY218" fmla="*/ 9991 h 10000"/>
              <a:gd name="connsiteX0" fmla="*/ 10000 w 10000"/>
              <a:gd name="connsiteY0" fmla="*/ 9991 h 10000"/>
              <a:gd name="connsiteX1" fmla="*/ 9381 w 10000"/>
              <a:gd name="connsiteY1" fmla="*/ 0 h 10000"/>
              <a:gd name="connsiteX2" fmla="*/ 8363 w 10000"/>
              <a:gd name="connsiteY2" fmla="*/ 20 h 10000"/>
              <a:gd name="connsiteX3" fmla="*/ 7357 w 10000"/>
              <a:gd name="connsiteY3" fmla="*/ 63 h 10000"/>
              <a:gd name="connsiteX4" fmla="*/ 7357 w 10000"/>
              <a:gd name="connsiteY4" fmla="*/ 63 h 10000"/>
              <a:gd name="connsiteX5" fmla="*/ 7491 w 10000"/>
              <a:gd name="connsiteY5" fmla="*/ 63 h 10000"/>
              <a:gd name="connsiteX6" fmla="*/ 7726 w 10000"/>
              <a:gd name="connsiteY6" fmla="*/ 379 h 10000"/>
              <a:gd name="connsiteX7" fmla="*/ 7088 w 10000"/>
              <a:gd name="connsiteY7" fmla="*/ 393 h 10000"/>
              <a:gd name="connsiteX8" fmla="*/ 7088 w 10000"/>
              <a:gd name="connsiteY8" fmla="*/ 393 h 10000"/>
              <a:gd name="connsiteX9" fmla="*/ 7751 w 10000"/>
              <a:gd name="connsiteY9" fmla="*/ 408 h 10000"/>
              <a:gd name="connsiteX10" fmla="*/ 7944 w 10000"/>
              <a:gd name="connsiteY10" fmla="*/ 696 h 10000"/>
              <a:gd name="connsiteX11" fmla="*/ 6819 w 10000"/>
              <a:gd name="connsiteY11" fmla="*/ 725 h 10000"/>
              <a:gd name="connsiteX12" fmla="*/ 6819 w 10000"/>
              <a:gd name="connsiteY12" fmla="*/ 725 h 10000"/>
              <a:gd name="connsiteX13" fmla="*/ 7986 w 10000"/>
              <a:gd name="connsiteY13" fmla="*/ 754 h 10000"/>
              <a:gd name="connsiteX14" fmla="*/ 8061 w 10000"/>
              <a:gd name="connsiteY14" fmla="*/ 883 h 10000"/>
              <a:gd name="connsiteX15" fmla="*/ 8027 w 10000"/>
              <a:gd name="connsiteY15" fmla="*/ 883 h 10000"/>
              <a:gd name="connsiteX16" fmla="*/ 8027 w 10000"/>
              <a:gd name="connsiteY16" fmla="*/ 883 h 10000"/>
              <a:gd name="connsiteX17" fmla="*/ 8069 w 10000"/>
              <a:gd name="connsiteY17" fmla="*/ 883 h 10000"/>
              <a:gd name="connsiteX18" fmla="*/ 8136 w 10000"/>
              <a:gd name="connsiteY18" fmla="*/ 1013 h 10000"/>
              <a:gd name="connsiteX19" fmla="*/ 6559 w 10000"/>
              <a:gd name="connsiteY19" fmla="*/ 1056 h 10000"/>
              <a:gd name="connsiteX20" fmla="*/ 6551 w 10000"/>
              <a:gd name="connsiteY20" fmla="*/ 1056 h 10000"/>
              <a:gd name="connsiteX21" fmla="*/ 8186 w 10000"/>
              <a:gd name="connsiteY21" fmla="*/ 1098 h 10000"/>
              <a:gd name="connsiteX22" fmla="*/ 8246 w 10000"/>
              <a:gd name="connsiteY22" fmla="*/ 1214 h 10000"/>
              <a:gd name="connsiteX23" fmla="*/ 7861 w 10000"/>
              <a:gd name="connsiteY23" fmla="*/ 1214 h 10000"/>
              <a:gd name="connsiteX24" fmla="*/ 7861 w 10000"/>
              <a:gd name="connsiteY24" fmla="*/ 1214 h 10000"/>
              <a:gd name="connsiteX25" fmla="*/ 8261 w 10000"/>
              <a:gd name="connsiteY25" fmla="*/ 1228 h 10000"/>
              <a:gd name="connsiteX26" fmla="*/ 8312 w 10000"/>
              <a:gd name="connsiteY26" fmla="*/ 1328 h 10000"/>
              <a:gd name="connsiteX27" fmla="*/ 6291 w 10000"/>
              <a:gd name="connsiteY27" fmla="*/ 1386 h 10000"/>
              <a:gd name="connsiteX28" fmla="*/ 6282 w 10000"/>
              <a:gd name="connsiteY28" fmla="*/ 1386 h 10000"/>
              <a:gd name="connsiteX29" fmla="*/ 8371 w 10000"/>
              <a:gd name="connsiteY29" fmla="*/ 1444 h 10000"/>
              <a:gd name="connsiteX30" fmla="*/ 8413 w 10000"/>
              <a:gd name="connsiteY30" fmla="*/ 1530 h 10000"/>
              <a:gd name="connsiteX31" fmla="*/ 7683 w 10000"/>
              <a:gd name="connsiteY31" fmla="*/ 1545 h 10000"/>
              <a:gd name="connsiteX32" fmla="*/ 7683 w 10000"/>
              <a:gd name="connsiteY32" fmla="*/ 1545 h 10000"/>
              <a:gd name="connsiteX33" fmla="*/ 8438 w 10000"/>
              <a:gd name="connsiteY33" fmla="*/ 1573 h 10000"/>
              <a:gd name="connsiteX34" fmla="*/ 8472 w 10000"/>
              <a:gd name="connsiteY34" fmla="*/ 1660 h 10000"/>
              <a:gd name="connsiteX35" fmla="*/ 6022 w 10000"/>
              <a:gd name="connsiteY35" fmla="*/ 1718 h 10000"/>
              <a:gd name="connsiteX36" fmla="*/ 6022 w 10000"/>
              <a:gd name="connsiteY36" fmla="*/ 1718 h 10000"/>
              <a:gd name="connsiteX37" fmla="*/ 8539 w 10000"/>
              <a:gd name="connsiteY37" fmla="*/ 1788 h 10000"/>
              <a:gd name="connsiteX38" fmla="*/ 8565 w 10000"/>
              <a:gd name="connsiteY38" fmla="*/ 1845 h 10000"/>
              <a:gd name="connsiteX39" fmla="*/ 7516 w 10000"/>
              <a:gd name="connsiteY39" fmla="*/ 1875 h 10000"/>
              <a:gd name="connsiteX40" fmla="*/ 7516 w 10000"/>
              <a:gd name="connsiteY40" fmla="*/ 1875 h 10000"/>
              <a:gd name="connsiteX41" fmla="*/ 8589 w 10000"/>
              <a:gd name="connsiteY41" fmla="*/ 1904 h 10000"/>
              <a:gd name="connsiteX42" fmla="*/ 8623 w 10000"/>
              <a:gd name="connsiteY42" fmla="*/ 1975 h 10000"/>
              <a:gd name="connsiteX43" fmla="*/ 5754 w 10000"/>
              <a:gd name="connsiteY43" fmla="*/ 2047 h 10000"/>
              <a:gd name="connsiteX44" fmla="*/ 5754 w 10000"/>
              <a:gd name="connsiteY44" fmla="*/ 2047 h 10000"/>
              <a:gd name="connsiteX45" fmla="*/ 8682 w 10000"/>
              <a:gd name="connsiteY45" fmla="*/ 2120 h 10000"/>
              <a:gd name="connsiteX46" fmla="*/ 8706 w 10000"/>
              <a:gd name="connsiteY46" fmla="*/ 2177 h 10000"/>
              <a:gd name="connsiteX47" fmla="*/ 7339 w 10000"/>
              <a:gd name="connsiteY47" fmla="*/ 2206 h 10000"/>
              <a:gd name="connsiteX48" fmla="*/ 7339 w 10000"/>
              <a:gd name="connsiteY48" fmla="*/ 2206 h 10000"/>
              <a:gd name="connsiteX49" fmla="*/ 8732 w 10000"/>
              <a:gd name="connsiteY49" fmla="*/ 2249 h 10000"/>
              <a:gd name="connsiteX50" fmla="*/ 8748 w 10000"/>
              <a:gd name="connsiteY50" fmla="*/ 2293 h 10000"/>
              <a:gd name="connsiteX51" fmla="*/ 5487 w 10000"/>
              <a:gd name="connsiteY51" fmla="*/ 2379 h 10000"/>
              <a:gd name="connsiteX52" fmla="*/ 5487 w 10000"/>
              <a:gd name="connsiteY52" fmla="*/ 2379 h 10000"/>
              <a:gd name="connsiteX53" fmla="*/ 8817 w 10000"/>
              <a:gd name="connsiteY53" fmla="*/ 2465 h 10000"/>
              <a:gd name="connsiteX54" fmla="*/ 8834 w 10000"/>
              <a:gd name="connsiteY54" fmla="*/ 2493 h 10000"/>
              <a:gd name="connsiteX55" fmla="*/ 7172 w 10000"/>
              <a:gd name="connsiteY55" fmla="*/ 2537 h 10000"/>
              <a:gd name="connsiteX56" fmla="*/ 7163 w 10000"/>
              <a:gd name="connsiteY56" fmla="*/ 2537 h 10000"/>
              <a:gd name="connsiteX57" fmla="*/ 8858 w 10000"/>
              <a:gd name="connsiteY57" fmla="*/ 2594 h 10000"/>
              <a:gd name="connsiteX58" fmla="*/ 8875 w 10000"/>
              <a:gd name="connsiteY58" fmla="*/ 2623 h 10000"/>
              <a:gd name="connsiteX59" fmla="*/ 5217 w 10000"/>
              <a:gd name="connsiteY59" fmla="*/ 2709 h 10000"/>
              <a:gd name="connsiteX60" fmla="*/ 5217 w 10000"/>
              <a:gd name="connsiteY60" fmla="*/ 2709 h 10000"/>
              <a:gd name="connsiteX61" fmla="*/ 8941 w 10000"/>
              <a:gd name="connsiteY61" fmla="*/ 2809 h 10000"/>
              <a:gd name="connsiteX62" fmla="*/ 8941 w 10000"/>
              <a:gd name="connsiteY62" fmla="*/ 2824 h 10000"/>
              <a:gd name="connsiteX63" fmla="*/ 6996 w 10000"/>
              <a:gd name="connsiteY63" fmla="*/ 2867 h 10000"/>
              <a:gd name="connsiteX64" fmla="*/ 6996 w 10000"/>
              <a:gd name="connsiteY64" fmla="*/ 2867 h 10000"/>
              <a:gd name="connsiteX65" fmla="*/ 8975 w 10000"/>
              <a:gd name="connsiteY65" fmla="*/ 2924 h 10000"/>
              <a:gd name="connsiteX66" fmla="*/ 8983 w 10000"/>
              <a:gd name="connsiteY66" fmla="*/ 2939 h 10000"/>
              <a:gd name="connsiteX67" fmla="*/ 4949 w 10000"/>
              <a:gd name="connsiteY67" fmla="*/ 3040 h 10000"/>
              <a:gd name="connsiteX68" fmla="*/ 4949 w 10000"/>
              <a:gd name="connsiteY68" fmla="*/ 3040 h 10000"/>
              <a:gd name="connsiteX69" fmla="*/ 8983 w 10000"/>
              <a:gd name="connsiteY69" fmla="*/ 3140 h 10000"/>
              <a:gd name="connsiteX70" fmla="*/ 6829 w 10000"/>
              <a:gd name="connsiteY70" fmla="*/ 3199 h 10000"/>
              <a:gd name="connsiteX71" fmla="*/ 6819 w 10000"/>
              <a:gd name="connsiteY71" fmla="*/ 3199 h 10000"/>
              <a:gd name="connsiteX72" fmla="*/ 8992 w 10000"/>
              <a:gd name="connsiteY72" fmla="*/ 3256 h 10000"/>
              <a:gd name="connsiteX73" fmla="*/ 4689 w 10000"/>
              <a:gd name="connsiteY73" fmla="*/ 3370 h 10000"/>
              <a:gd name="connsiteX74" fmla="*/ 4680 w 10000"/>
              <a:gd name="connsiteY74" fmla="*/ 3370 h 10000"/>
              <a:gd name="connsiteX75" fmla="*/ 8766 w 10000"/>
              <a:gd name="connsiteY75" fmla="*/ 3486 h 10000"/>
              <a:gd name="connsiteX76" fmla="*/ 6652 w 10000"/>
              <a:gd name="connsiteY76" fmla="*/ 3529 h 10000"/>
              <a:gd name="connsiteX77" fmla="*/ 6652 w 10000"/>
              <a:gd name="connsiteY77" fmla="*/ 3543 h 10000"/>
              <a:gd name="connsiteX78" fmla="*/ 8522 w 10000"/>
              <a:gd name="connsiteY78" fmla="*/ 3586 h 10000"/>
              <a:gd name="connsiteX79" fmla="*/ 3909 w 10000"/>
              <a:gd name="connsiteY79" fmla="*/ 3702 h 10000"/>
              <a:gd name="connsiteX80" fmla="*/ 3909 w 10000"/>
              <a:gd name="connsiteY80" fmla="*/ 3702 h 10000"/>
              <a:gd name="connsiteX81" fmla="*/ 7667 w 10000"/>
              <a:gd name="connsiteY81" fmla="*/ 3801 h 10000"/>
              <a:gd name="connsiteX82" fmla="*/ 5721 w 10000"/>
              <a:gd name="connsiteY82" fmla="*/ 3845 h 10000"/>
              <a:gd name="connsiteX83" fmla="*/ 5721 w 10000"/>
              <a:gd name="connsiteY83" fmla="*/ 3859 h 10000"/>
              <a:gd name="connsiteX84" fmla="*/ 7147 w 10000"/>
              <a:gd name="connsiteY84" fmla="*/ 3888 h 10000"/>
              <a:gd name="connsiteX85" fmla="*/ 1787 w 10000"/>
              <a:gd name="connsiteY85" fmla="*/ 4032 h 10000"/>
              <a:gd name="connsiteX86" fmla="*/ 1778 w 10000"/>
              <a:gd name="connsiteY86" fmla="*/ 4032 h 10000"/>
              <a:gd name="connsiteX87" fmla="*/ 4849 w 10000"/>
              <a:gd name="connsiteY87" fmla="*/ 4119 h 10000"/>
              <a:gd name="connsiteX88" fmla="*/ 2668 w 10000"/>
              <a:gd name="connsiteY88" fmla="*/ 4176 h 10000"/>
              <a:gd name="connsiteX89" fmla="*/ 2668 w 10000"/>
              <a:gd name="connsiteY89" fmla="*/ 4176 h 10000"/>
              <a:gd name="connsiteX90" fmla="*/ 4790 w 10000"/>
              <a:gd name="connsiteY90" fmla="*/ 4249 h 10000"/>
              <a:gd name="connsiteX91" fmla="*/ 8 w 10000"/>
              <a:gd name="connsiteY91" fmla="*/ 4363 h 10000"/>
              <a:gd name="connsiteX92" fmla="*/ 0 w 10000"/>
              <a:gd name="connsiteY92" fmla="*/ 4363 h 10000"/>
              <a:gd name="connsiteX93" fmla="*/ 8 w 10000"/>
              <a:gd name="connsiteY93" fmla="*/ 4363 h 10000"/>
              <a:gd name="connsiteX94" fmla="*/ 4790 w 10000"/>
              <a:gd name="connsiteY94" fmla="*/ 4493 h 10000"/>
              <a:gd name="connsiteX95" fmla="*/ 2516 w 10000"/>
              <a:gd name="connsiteY95" fmla="*/ 4550 h 10000"/>
              <a:gd name="connsiteX96" fmla="*/ 2516 w 10000"/>
              <a:gd name="connsiteY96" fmla="*/ 4550 h 10000"/>
              <a:gd name="connsiteX97" fmla="*/ 4849 w 10000"/>
              <a:gd name="connsiteY97" fmla="*/ 4607 h 10000"/>
              <a:gd name="connsiteX98" fmla="*/ 1611 w 10000"/>
              <a:gd name="connsiteY98" fmla="*/ 4694 h 10000"/>
              <a:gd name="connsiteX99" fmla="*/ 1611 w 10000"/>
              <a:gd name="connsiteY99" fmla="*/ 4694 h 10000"/>
              <a:gd name="connsiteX100" fmla="*/ 7147 w 10000"/>
              <a:gd name="connsiteY100" fmla="*/ 4836 h 10000"/>
              <a:gd name="connsiteX101" fmla="*/ 5721 w 10000"/>
              <a:gd name="connsiteY101" fmla="*/ 4879 h 10000"/>
              <a:gd name="connsiteX102" fmla="*/ 5721 w 10000"/>
              <a:gd name="connsiteY102" fmla="*/ 4879 h 10000"/>
              <a:gd name="connsiteX103" fmla="*/ 7667 w 10000"/>
              <a:gd name="connsiteY103" fmla="*/ 4923 h 10000"/>
              <a:gd name="connsiteX104" fmla="*/ 3909 w 10000"/>
              <a:gd name="connsiteY104" fmla="*/ 5025 h 10000"/>
              <a:gd name="connsiteX105" fmla="*/ 3909 w 10000"/>
              <a:gd name="connsiteY105" fmla="*/ 5025 h 10000"/>
              <a:gd name="connsiteX106" fmla="*/ 8522 w 10000"/>
              <a:gd name="connsiteY106" fmla="*/ 5140 h 10000"/>
              <a:gd name="connsiteX107" fmla="*/ 6652 w 10000"/>
              <a:gd name="connsiteY107" fmla="*/ 5198 h 10000"/>
              <a:gd name="connsiteX108" fmla="*/ 6652 w 10000"/>
              <a:gd name="connsiteY108" fmla="*/ 5198 h 10000"/>
              <a:gd name="connsiteX109" fmla="*/ 8766 w 10000"/>
              <a:gd name="connsiteY109" fmla="*/ 5255 h 10000"/>
              <a:gd name="connsiteX110" fmla="*/ 4680 w 10000"/>
              <a:gd name="connsiteY110" fmla="*/ 5355 h 10000"/>
              <a:gd name="connsiteX111" fmla="*/ 4689 w 10000"/>
              <a:gd name="connsiteY111" fmla="*/ 5355 h 10000"/>
              <a:gd name="connsiteX112" fmla="*/ 8992 w 10000"/>
              <a:gd name="connsiteY112" fmla="*/ 5470 h 10000"/>
              <a:gd name="connsiteX113" fmla="*/ 6819 w 10000"/>
              <a:gd name="connsiteY113" fmla="*/ 5527 h 10000"/>
              <a:gd name="connsiteX114" fmla="*/ 6829 w 10000"/>
              <a:gd name="connsiteY114" fmla="*/ 5527 h 10000"/>
              <a:gd name="connsiteX115" fmla="*/ 8983 w 10000"/>
              <a:gd name="connsiteY115" fmla="*/ 5585 h 10000"/>
              <a:gd name="connsiteX116" fmla="*/ 4949 w 10000"/>
              <a:gd name="connsiteY116" fmla="*/ 5686 h 10000"/>
              <a:gd name="connsiteX117" fmla="*/ 4949 w 10000"/>
              <a:gd name="connsiteY117" fmla="*/ 5686 h 10000"/>
              <a:gd name="connsiteX118" fmla="*/ 9209 w 10000"/>
              <a:gd name="connsiteY118" fmla="*/ 5800 h 10000"/>
              <a:gd name="connsiteX119" fmla="*/ 6996 w 10000"/>
              <a:gd name="connsiteY119" fmla="*/ 5858 h 10000"/>
              <a:gd name="connsiteX120" fmla="*/ 6996 w 10000"/>
              <a:gd name="connsiteY120" fmla="*/ 5858 h 10000"/>
              <a:gd name="connsiteX121" fmla="*/ 9201 w 10000"/>
              <a:gd name="connsiteY121" fmla="*/ 5916 h 10000"/>
              <a:gd name="connsiteX122" fmla="*/ 5217 w 10000"/>
              <a:gd name="connsiteY122" fmla="*/ 6017 h 10000"/>
              <a:gd name="connsiteX123" fmla="*/ 5217 w 10000"/>
              <a:gd name="connsiteY123" fmla="*/ 6017 h 10000"/>
              <a:gd name="connsiteX124" fmla="*/ 9428 w 10000"/>
              <a:gd name="connsiteY124" fmla="*/ 6132 h 10000"/>
              <a:gd name="connsiteX125" fmla="*/ 7163 w 10000"/>
              <a:gd name="connsiteY125" fmla="*/ 6189 h 10000"/>
              <a:gd name="connsiteX126" fmla="*/ 7172 w 10000"/>
              <a:gd name="connsiteY126" fmla="*/ 6189 h 10000"/>
              <a:gd name="connsiteX127" fmla="*/ 9419 w 10000"/>
              <a:gd name="connsiteY127" fmla="*/ 6247 h 10000"/>
              <a:gd name="connsiteX128" fmla="*/ 5487 w 10000"/>
              <a:gd name="connsiteY128" fmla="*/ 6347 h 10000"/>
              <a:gd name="connsiteX129" fmla="*/ 5487 w 10000"/>
              <a:gd name="connsiteY129" fmla="*/ 6347 h 10000"/>
              <a:gd name="connsiteX130" fmla="*/ 9579 w 10000"/>
              <a:gd name="connsiteY130" fmla="*/ 6462 h 10000"/>
              <a:gd name="connsiteX131" fmla="*/ 9579 w 10000"/>
              <a:gd name="connsiteY131" fmla="*/ 6462 h 10000"/>
              <a:gd name="connsiteX132" fmla="*/ 7339 w 10000"/>
              <a:gd name="connsiteY132" fmla="*/ 6520 h 10000"/>
              <a:gd name="connsiteX133" fmla="*/ 7339 w 10000"/>
              <a:gd name="connsiteY133" fmla="*/ 6520 h 10000"/>
              <a:gd name="connsiteX134" fmla="*/ 9579 w 10000"/>
              <a:gd name="connsiteY134" fmla="*/ 6577 h 10000"/>
              <a:gd name="connsiteX135" fmla="*/ 9579 w 10000"/>
              <a:gd name="connsiteY135" fmla="*/ 6577 h 10000"/>
              <a:gd name="connsiteX136" fmla="*/ 5754 w 10000"/>
              <a:gd name="connsiteY136" fmla="*/ 6678 h 10000"/>
              <a:gd name="connsiteX137" fmla="*/ 5754 w 10000"/>
              <a:gd name="connsiteY137" fmla="*/ 6678 h 10000"/>
              <a:gd name="connsiteX138" fmla="*/ 9586 w 10000"/>
              <a:gd name="connsiteY138" fmla="*/ 6779 h 10000"/>
              <a:gd name="connsiteX139" fmla="*/ 9586 w 10000"/>
              <a:gd name="connsiteY139" fmla="*/ 6792 h 10000"/>
              <a:gd name="connsiteX140" fmla="*/ 7516 w 10000"/>
              <a:gd name="connsiteY140" fmla="*/ 6850 h 10000"/>
              <a:gd name="connsiteX141" fmla="*/ 7516 w 10000"/>
              <a:gd name="connsiteY141" fmla="*/ 6850 h 10000"/>
              <a:gd name="connsiteX142" fmla="*/ 9586 w 10000"/>
              <a:gd name="connsiteY142" fmla="*/ 6908 h 10000"/>
              <a:gd name="connsiteX143" fmla="*/ 9586 w 10000"/>
              <a:gd name="connsiteY143" fmla="*/ 6923 h 10000"/>
              <a:gd name="connsiteX144" fmla="*/ 6022 w 10000"/>
              <a:gd name="connsiteY144" fmla="*/ 7009 h 10000"/>
              <a:gd name="connsiteX145" fmla="*/ 6022 w 10000"/>
              <a:gd name="connsiteY145" fmla="*/ 7009 h 10000"/>
              <a:gd name="connsiteX146" fmla="*/ 9586 w 10000"/>
              <a:gd name="connsiteY146" fmla="*/ 7110 h 10000"/>
              <a:gd name="connsiteX147" fmla="*/ 9586 w 10000"/>
              <a:gd name="connsiteY147" fmla="*/ 7124 h 10000"/>
              <a:gd name="connsiteX148" fmla="*/ 7683 w 10000"/>
              <a:gd name="connsiteY148" fmla="*/ 7182 h 10000"/>
              <a:gd name="connsiteX149" fmla="*/ 7683 w 10000"/>
              <a:gd name="connsiteY149" fmla="*/ 7182 h 10000"/>
              <a:gd name="connsiteX150" fmla="*/ 9586 w 10000"/>
              <a:gd name="connsiteY150" fmla="*/ 7225 h 10000"/>
              <a:gd name="connsiteX151" fmla="*/ 9586 w 10000"/>
              <a:gd name="connsiteY151" fmla="*/ 7253 h 10000"/>
              <a:gd name="connsiteX152" fmla="*/ 6282 w 10000"/>
              <a:gd name="connsiteY152" fmla="*/ 7339 h 10000"/>
              <a:gd name="connsiteX153" fmla="*/ 6291 w 10000"/>
              <a:gd name="connsiteY153" fmla="*/ 7339 h 10000"/>
              <a:gd name="connsiteX154" fmla="*/ 9579 w 10000"/>
              <a:gd name="connsiteY154" fmla="*/ 7425 h 10000"/>
              <a:gd name="connsiteX155" fmla="*/ 9579 w 10000"/>
              <a:gd name="connsiteY155" fmla="*/ 7468 h 10000"/>
              <a:gd name="connsiteX156" fmla="*/ 7861 w 10000"/>
              <a:gd name="connsiteY156" fmla="*/ 7512 h 10000"/>
              <a:gd name="connsiteX157" fmla="*/ 7861 w 10000"/>
              <a:gd name="connsiteY157" fmla="*/ 7512 h 10000"/>
              <a:gd name="connsiteX158" fmla="*/ 9579 w 10000"/>
              <a:gd name="connsiteY158" fmla="*/ 7555 h 10000"/>
              <a:gd name="connsiteX159" fmla="*/ 9579 w 10000"/>
              <a:gd name="connsiteY159" fmla="*/ 7598 h 10000"/>
              <a:gd name="connsiteX160" fmla="*/ 6551 w 10000"/>
              <a:gd name="connsiteY160" fmla="*/ 7670 h 10000"/>
              <a:gd name="connsiteX161" fmla="*/ 6559 w 10000"/>
              <a:gd name="connsiteY161" fmla="*/ 7670 h 10000"/>
              <a:gd name="connsiteX162" fmla="*/ 9571 w 10000"/>
              <a:gd name="connsiteY162" fmla="*/ 7758 h 10000"/>
              <a:gd name="connsiteX163" fmla="*/ 9571 w 10000"/>
              <a:gd name="connsiteY163" fmla="*/ 7800 h 10000"/>
              <a:gd name="connsiteX164" fmla="*/ 8027 w 10000"/>
              <a:gd name="connsiteY164" fmla="*/ 7843 h 10000"/>
              <a:gd name="connsiteX165" fmla="*/ 8027 w 10000"/>
              <a:gd name="connsiteY165" fmla="*/ 7843 h 10000"/>
              <a:gd name="connsiteX166" fmla="*/ 9562 w 10000"/>
              <a:gd name="connsiteY166" fmla="*/ 7886 h 10000"/>
              <a:gd name="connsiteX167" fmla="*/ 9562 w 10000"/>
              <a:gd name="connsiteY167" fmla="*/ 7929 h 10000"/>
              <a:gd name="connsiteX168" fmla="*/ 6819 w 10000"/>
              <a:gd name="connsiteY168" fmla="*/ 8001 h 10000"/>
              <a:gd name="connsiteX169" fmla="*/ 6819 w 10000"/>
              <a:gd name="connsiteY169" fmla="*/ 8001 h 10000"/>
              <a:gd name="connsiteX170" fmla="*/ 9545 w 10000"/>
              <a:gd name="connsiteY170" fmla="*/ 8073 h 10000"/>
              <a:gd name="connsiteX171" fmla="*/ 9545 w 10000"/>
              <a:gd name="connsiteY171" fmla="*/ 8145 h 10000"/>
              <a:gd name="connsiteX172" fmla="*/ 8204 w 10000"/>
              <a:gd name="connsiteY172" fmla="*/ 8174 h 10000"/>
              <a:gd name="connsiteX173" fmla="*/ 8204 w 10000"/>
              <a:gd name="connsiteY173" fmla="*/ 8174 h 10000"/>
              <a:gd name="connsiteX174" fmla="*/ 9537 w 10000"/>
              <a:gd name="connsiteY174" fmla="*/ 8217 h 10000"/>
              <a:gd name="connsiteX175" fmla="*/ 9537 w 10000"/>
              <a:gd name="connsiteY175" fmla="*/ 8274 h 10000"/>
              <a:gd name="connsiteX176" fmla="*/ 7088 w 10000"/>
              <a:gd name="connsiteY176" fmla="*/ 8331 h 10000"/>
              <a:gd name="connsiteX177" fmla="*/ 7088 w 10000"/>
              <a:gd name="connsiteY177" fmla="*/ 8331 h 10000"/>
              <a:gd name="connsiteX178" fmla="*/ 9521 w 10000"/>
              <a:gd name="connsiteY178" fmla="*/ 8403 h 10000"/>
              <a:gd name="connsiteX179" fmla="*/ 9511 w 10000"/>
              <a:gd name="connsiteY179" fmla="*/ 8475 h 10000"/>
              <a:gd name="connsiteX180" fmla="*/ 8371 w 10000"/>
              <a:gd name="connsiteY180" fmla="*/ 8504 h 10000"/>
              <a:gd name="connsiteX181" fmla="*/ 8371 w 10000"/>
              <a:gd name="connsiteY181" fmla="*/ 8504 h 10000"/>
              <a:gd name="connsiteX182" fmla="*/ 9511 w 10000"/>
              <a:gd name="connsiteY182" fmla="*/ 8532 h 10000"/>
              <a:gd name="connsiteX183" fmla="*/ 9503 w 10000"/>
              <a:gd name="connsiteY183" fmla="*/ 8605 h 10000"/>
              <a:gd name="connsiteX184" fmla="*/ 7357 w 10000"/>
              <a:gd name="connsiteY184" fmla="*/ 8663 h 10000"/>
              <a:gd name="connsiteX185" fmla="*/ 7357 w 10000"/>
              <a:gd name="connsiteY185" fmla="*/ 8663 h 10000"/>
              <a:gd name="connsiteX186" fmla="*/ 9487 w 10000"/>
              <a:gd name="connsiteY186" fmla="*/ 8721 h 10000"/>
              <a:gd name="connsiteX187" fmla="*/ 9479 w 10000"/>
              <a:gd name="connsiteY187" fmla="*/ 8806 h 10000"/>
              <a:gd name="connsiteX188" fmla="*/ 8547 w 10000"/>
              <a:gd name="connsiteY188" fmla="*/ 8835 h 10000"/>
              <a:gd name="connsiteX189" fmla="*/ 8547 w 10000"/>
              <a:gd name="connsiteY189" fmla="*/ 8835 h 10000"/>
              <a:gd name="connsiteX190" fmla="*/ 9470 w 10000"/>
              <a:gd name="connsiteY190" fmla="*/ 8864 h 10000"/>
              <a:gd name="connsiteX191" fmla="*/ 9461 w 10000"/>
              <a:gd name="connsiteY191" fmla="*/ 8950 h 10000"/>
              <a:gd name="connsiteX192" fmla="*/ 7625 w 10000"/>
              <a:gd name="connsiteY192" fmla="*/ 8993 h 10000"/>
              <a:gd name="connsiteX193" fmla="*/ 7625 w 10000"/>
              <a:gd name="connsiteY193" fmla="*/ 8993 h 10000"/>
              <a:gd name="connsiteX194" fmla="*/ 9445 w 10000"/>
              <a:gd name="connsiteY194" fmla="*/ 9051 h 10000"/>
              <a:gd name="connsiteX195" fmla="*/ 9428 w 10000"/>
              <a:gd name="connsiteY195" fmla="*/ 9151 h 10000"/>
              <a:gd name="connsiteX196" fmla="*/ 8714 w 10000"/>
              <a:gd name="connsiteY196" fmla="*/ 9166 h 10000"/>
              <a:gd name="connsiteX197" fmla="*/ 8714 w 10000"/>
              <a:gd name="connsiteY197" fmla="*/ 9166 h 10000"/>
              <a:gd name="connsiteX198" fmla="*/ 9419 w 10000"/>
              <a:gd name="connsiteY198" fmla="*/ 9180 h 10000"/>
              <a:gd name="connsiteX199" fmla="*/ 9404 w 10000"/>
              <a:gd name="connsiteY199" fmla="*/ 9296 h 10000"/>
              <a:gd name="connsiteX200" fmla="*/ 7894 w 10000"/>
              <a:gd name="connsiteY200" fmla="*/ 9323 h 10000"/>
              <a:gd name="connsiteX201" fmla="*/ 7894 w 10000"/>
              <a:gd name="connsiteY201" fmla="*/ 9338 h 10000"/>
              <a:gd name="connsiteX202" fmla="*/ 9756 w 10000"/>
              <a:gd name="connsiteY202" fmla="*/ 9381 h 10000"/>
              <a:gd name="connsiteX203" fmla="*/ 9747 w 10000"/>
              <a:gd name="connsiteY203" fmla="*/ 9468 h 10000"/>
              <a:gd name="connsiteX204" fmla="*/ 8891 w 10000"/>
              <a:gd name="connsiteY204" fmla="*/ 9496 h 10000"/>
              <a:gd name="connsiteX205" fmla="*/ 8891 w 10000"/>
              <a:gd name="connsiteY205" fmla="*/ 9496 h 10000"/>
              <a:gd name="connsiteX206" fmla="*/ 9747 w 10000"/>
              <a:gd name="connsiteY206" fmla="*/ 9525 h 10000"/>
              <a:gd name="connsiteX207" fmla="*/ 9738 w 10000"/>
              <a:gd name="connsiteY207" fmla="*/ 9626 h 10000"/>
              <a:gd name="connsiteX208" fmla="*/ 8162 w 10000"/>
              <a:gd name="connsiteY208" fmla="*/ 9655 h 10000"/>
              <a:gd name="connsiteX209" fmla="*/ 8162 w 10000"/>
              <a:gd name="connsiteY209" fmla="*/ 9669 h 10000"/>
              <a:gd name="connsiteX210" fmla="*/ 9738 w 10000"/>
              <a:gd name="connsiteY210" fmla="*/ 9699 h 10000"/>
              <a:gd name="connsiteX211" fmla="*/ 9738 w 10000"/>
              <a:gd name="connsiteY211" fmla="*/ 9812 h 10000"/>
              <a:gd name="connsiteX212" fmla="*/ 9058 w 10000"/>
              <a:gd name="connsiteY212" fmla="*/ 9827 h 10000"/>
              <a:gd name="connsiteX213" fmla="*/ 9058 w 10000"/>
              <a:gd name="connsiteY213" fmla="*/ 9827 h 10000"/>
              <a:gd name="connsiteX214" fmla="*/ 9738 w 10000"/>
              <a:gd name="connsiteY214" fmla="*/ 9841 h 10000"/>
              <a:gd name="connsiteX215" fmla="*/ 9730 w 10000"/>
              <a:gd name="connsiteY215" fmla="*/ 9957 h 10000"/>
              <a:gd name="connsiteX216" fmla="*/ 8430 w 10000"/>
              <a:gd name="connsiteY216" fmla="*/ 9985 h 10000"/>
              <a:gd name="connsiteX217" fmla="*/ 8430 w 10000"/>
              <a:gd name="connsiteY217" fmla="*/ 10000 h 10000"/>
              <a:gd name="connsiteX218" fmla="*/ 10000 w 10000"/>
              <a:gd name="connsiteY218" fmla="*/ 9991 h 10000"/>
              <a:gd name="connsiteX0" fmla="*/ 10000 w 10000"/>
              <a:gd name="connsiteY0" fmla="*/ 9991 h 10000"/>
              <a:gd name="connsiteX1" fmla="*/ 9381 w 10000"/>
              <a:gd name="connsiteY1" fmla="*/ 0 h 10000"/>
              <a:gd name="connsiteX2" fmla="*/ 8363 w 10000"/>
              <a:gd name="connsiteY2" fmla="*/ 20 h 10000"/>
              <a:gd name="connsiteX3" fmla="*/ 7357 w 10000"/>
              <a:gd name="connsiteY3" fmla="*/ 63 h 10000"/>
              <a:gd name="connsiteX4" fmla="*/ 7357 w 10000"/>
              <a:gd name="connsiteY4" fmla="*/ 63 h 10000"/>
              <a:gd name="connsiteX5" fmla="*/ 7491 w 10000"/>
              <a:gd name="connsiteY5" fmla="*/ 63 h 10000"/>
              <a:gd name="connsiteX6" fmla="*/ 7726 w 10000"/>
              <a:gd name="connsiteY6" fmla="*/ 379 h 10000"/>
              <a:gd name="connsiteX7" fmla="*/ 7088 w 10000"/>
              <a:gd name="connsiteY7" fmla="*/ 393 h 10000"/>
              <a:gd name="connsiteX8" fmla="*/ 7088 w 10000"/>
              <a:gd name="connsiteY8" fmla="*/ 393 h 10000"/>
              <a:gd name="connsiteX9" fmla="*/ 7751 w 10000"/>
              <a:gd name="connsiteY9" fmla="*/ 408 h 10000"/>
              <a:gd name="connsiteX10" fmla="*/ 7944 w 10000"/>
              <a:gd name="connsiteY10" fmla="*/ 696 h 10000"/>
              <a:gd name="connsiteX11" fmla="*/ 6819 w 10000"/>
              <a:gd name="connsiteY11" fmla="*/ 725 h 10000"/>
              <a:gd name="connsiteX12" fmla="*/ 6819 w 10000"/>
              <a:gd name="connsiteY12" fmla="*/ 725 h 10000"/>
              <a:gd name="connsiteX13" fmla="*/ 7986 w 10000"/>
              <a:gd name="connsiteY13" fmla="*/ 754 h 10000"/>
              <a:gd name="connsiteX14" fmla="*/ 8061 w 10000"/>
              <a:gd name="connsiteY14" fmla="*/ 883 h 10000"/>
              <a:gd name="connsiteX15" fmla="*/ 8027 w 10000"/>
              <a:gd name="connsiteY15" fmla="*/ 883 h 10000"/>
              <a:gd name="connsiteX16" fmla="*/ 8027 w 10000"/>
              <a:gd name="connsiteY16" fmla="*/ 883 h 10000"/>
              <a:gd name="connsiteX17" fmla="*/ 8069 w 10000"/>
              <a:gd name="connsiteY17" fmla="*/ 883 h 10000"/>
              <a:gd name="connsiteX18" fmla="*/ 8136 w 10000"/>
              <a:gd name="connsiteY18" fmla="*/ 1013 h 10000"/>
              <a:gd name="connsiteX19" fmla="*/ 6559 w 10000"/>
              <a:gd name="connsiteY19" fmla="*/ 1056 h 10000"/>
              <a:gd name="connsiteX20" fmla="*/ 6551 w 10000"/>
              <a:gd name="connsiteY20" fmla="*/ 1056 h 10000"/>
              <a:gd name="connsiteX21" fmla="*/ 8186 w 10000"/>
              <a:gd name="connsiteY21" fmla="*/ 1098 h 10000"/>
              <a:gd name="connsiteX22" fmla="*/ 8246 w 10000"/>
              <a:gd name="connsiteY22" fmla="*/ 1214 h 10000"/>
              <a:gd name="connsiteX23" fmla="*/ 7861 w 10000"/>
              <a:gd name="connsiteY23" fmla="*/ 1214 h 10000"/>
              <a:gd name="connsiteX24" fmla="*/ 7861 w 10000"/>
              <a:gd name="connsiteY24" fmla="*/ 1214 h 10000"/>
              <a:gd name="connsiteX25" fmla="*/ 8261 w 10000"/>
              <a:gd name="connsiteY25" fmla="*/ 1228 h 10000"/>
              <a:gd name="connsiteX26" fmla="*/ 8312 w 10000"/>
              <a:gd name="connsiteY26" fmla="*/ 1328 h 10000"/>
              <a:gd name="connsiteX27" fmla="*/ 6291 w 10000"/>
              <a:gd name="connsiteY27" fmla="*/ 1386 h 10000"/>
              <a:gd name="connsiteX28" fmla="*/ 6282 w 10000"/>
              <a:gd name="connsiteY28" fmla="*/ 1386 h 10000"/>
              <a:gd name="connsiteX29" fmla="*/ 8371 w 10000"/>
              <a:gd name="connsiteY29" fmla="*/ 1444 h 10000"/>
              <a:gd name="connsiteX30" fmla="*/ 8413 w 10000"/>
              <a:gd name="connsiteY30" fmla="*/ 1530 h 10000"/>
              <a:gd name="connsiteX31" fmla="*/ 7683 w 10000"/>
              <a:gd name="connsiteY31" fmla="*/ 1545 h 10000"/>
              <a:gd name="connsiteX32" fmla="*/ 7683 w 10000"/>
              <a:gd name="connsiteY32" fmla="*/ 1545 h 10000"/>
              <a:gd name="connsiteX33" fmla="*/ 8438 w 10000"/>
              <a:gd name="connsiteY33" fmla="*/ 1573 h 10000"/>
              <a:gd name="connsiteX34" fmla="*/ 8472 w 10000"/>
              <a:gd name="connsiteY34" fmla="*/ 1660 h 10000"/>
              <a:gd name="connsiteX35" fmla="*/ 6022 w 10000"/>
              <a:gd name="connsiteY35" fmla="*/ 1718 h 10000"/>
              <a:gd name="connsiteX36" fmla="*/ 6022 w 10000"/>
              <a:gd name="connsiteY36" fmla="*/ 1718 h 10000"/>
              <a:gd name="connsiteX37" fmla="*/ 8539 w 10000"/>
              <a:gd name="connsiteY37" fmla="*/ 1788 h 10000"/>
              <a:gd name="connsiteX38" fmla="*/ 8565 w 10000"/>
              <a:gd name="connsiteY38" fmla="*/ 1845 h 10000"/>
              <a:gd name="connsiteX39" fmla="*/ 7516 w 10000"/>
              <a:gd name="connsiteY39" fmla="*/ 1875 h 10000"/>
              <a:gd name="connsiteX40" fmla="*/ 7516 w 10000"/>
              <a:gd name="connsiteY40" fmla="*/ 1875 h 10000"/>
              <a:gd name="connsiteX41" fmla="*/ 8589 w 10000"/>
              <a:gd name="connsiteY41" fmla="*/ 1904 h 10000"/>
              <a:gd name="connsiteX42" fmla="*/ 8623 w 10000"/>
              <a:gd name="connsiteY42" fmla="*/ 1975 h 10000"/>
              <a:gd name="connsiteX43" fmla="*/ 5754 w 10000"/>
              <a:gd name="connsiteY43" fmla="*/ 2047 h 10000"/>
              <a:gd name="connsiteX44" fmla="*/ 5754 w 10000"/>
              <a:gd name="connsiteY44" fmla="*/ 2047 h 10000"/>
              <a:gd name="connsiteX45" fmla="*/ 8682 w 10000"/>
              <a:gd name="connsiteY45" fmla="*/ 2120 h 10000"/>
              <a:gd name="connsiteX46" fmla="*/ 8706 w 10000"/>
              <a:gd name="connsiteY46" fmla="*/ 2177 h 10000"/>
              <a:gd name="connsiteX47" fmla="*/ 7339 w 10000"/>
              <a:gd name="connsiteY47" fmla="*/ 2206 h 10000"/>
              <a:gd name="connsiteX48" fmla="*/ 7339 w 10000"/>
              <a:gd name="connsiteY48" fmla="*/ 2206 h 10000"/>
              <a:gd name="connsiteX49" fmla="*/ 8732 w 10000"/>
              <a:gd name="connsiteY49" fmla="*/ 2249 h 10000"/>
              <a:gd name="connsiteX50" fmla="*/ 8748 w 10000"/>
              <a:gd name="connsiteY50" fmla="*/ 2293 h 10000"/>
              <a:gd name="connsiteX51" fmla="*/ 5487 w 10000"/>
              <a:gd name="connsiteY51" fmla="*/ 2379 h 10000"/>
              <a:gd name="connsiteX52" fmla="*/ 5487 w 10000"/>
              <a:gd name="connsiteY52" fmla="*/ 2379 h 10000"/>
              <a:gd name="connsiteX53" fmla="*/ 8817 w 10000"/>
              <a:gd name="connsiteY53" fmla="*/ 2465 h 10000"/>
              <a:gd name="connsiteX54" fmla="*/ 8834 w 10000"/>
              <a:gd name="connsiteY54" fmla="*/ 2493 h 10000"/>
              <a:gd name="connsiteX55" fmla="*/ 7172 w 10000"/>
              <a:gd name="connsiteY55" fmla="*/ 2537 h 10000"/>
              <a:gd name="connsiteX56" fmla="*/ 7163 w 10000"/>
              <a:gd name="connsiteY56" fmla="*/ 2537 h 10000"/>
              <a:gd name="connsiteX57" fmla="*/ 8858 w 10000"/>
              <a:gd name="connsiteY57" fmla="*/ 2594 h 10000"/>
              <a:gd name="connsiteX58" fmla="*/ 8875 w 10000"/>
              <a:gd name="connsiteY58" fmla="*/ 2623 h 10000"/>
              <a:gd name="connsiteX59" fmla="*/ 5217 w 10000"/>
              <a:gd name="connsiteY59" fmla="*/ 2709 h 10000"/>
              <a:gd name="connsiteX60" fmla="*/ 5217 w 10000"/>
              <a:gd name="connsiteY60" fmla="*/ 2709 h 10000"/>
              <a:gd name="connsiteX61" fmla="*/ 8941 w 10000"/>
              <a:gd name="connsiteY61" fmla="*/ 2809 h 10000"/>
              <a:gd name="connsiteX62" fmla="*/ 8941 w 10000"/>
              <a:gd name="connsiteY62" fmla="*/ 2824 h 10000"/>
              <a:gd name="connsiteX63" fmla="*/ 6996 w 10000"/>
              <a:gd name="connsiteY63" fmla="*/ 2867 h 10000"/>
              <a:gd name="connsiteX64" fmla="*/ 6996 w 10000"/>
              <a:gd name="connsiteY64" fmla="*/ 2867 h 10000"/>
              <a:gd name="connsiteX65" fmla="*/ 8975 w 10000"/>
              <a:gd name="connsiteY65" fmla="*/ 2924 h 10000"/>
              <a:gd name="connsiteX66" fmla="*/ 8983 w 10000"/>
              <a:gd name="connsiteY66" fmla="*/ 2939 h 10000"/>
              <a:gd name="connsiteX67" fmla="*/ 4949 w 10000"/>
              <a:gd name="connsiteY67" fmla="*/ 3040 h 10000"/>
              <a:gd name="connsiteX68" fmla="*/ 4949 w 10000"/>
              <a:gd name="connsiteY68" fmla="*/ 3040 h 10000"/>
              <a:gd name="connsiteX69" fmla="*/ 8983 w 10000"/>
              <a:gd name="connsiteY69" fmla="*/ 3140 h 10000"/>
              <a:gd name="connsiteX70" fmla="*/ 6829 w 10000"/>
              <a:gd name="connsiteY70" fmla="*/ 3199 h 10000"/>
              <a:gd name="connsiteX71" fmla="*/ 6819 w 10000"/>
              <a:gd name="connsiteY71" fmla="*/ 3199 h 10000"/>
              <a:gd name="connsiteX72" fmla="*/ 8992 w 10000"/>
              <a:gd name="connsiteY72" fmla="*/ 3256 h 10000"/>
              <a:gd name="connsiteX73" fmla="*/ 4689 w 10000"/>
              <a:gd name="connsiteY73" fmla="*/ 3370 h 10000"/>
              <a:gd name="connsiteX74" fmla="*/ 4680 w 10000"/>
              <a:gd name="connsiteY74" fmla="*/ 3370 h 10000"/>
              <a:gd name="connsiteX75" fmla="*/ 8766 w 10000"/>
              <a:gd name="connsiteY75" fmla="*/ 3486 h 10000"/>
              <a:gd name="connsiteX76" fmla="*/ 6652 w 10000"/>
              <a:gd name="connsiteY76" fmla="*/ 3529 h 10000"/>
              <a:gd name="connsiteX77" fmla="*/ 6652 w 10000"/>
              <a:gd name="connsiteY77" fmla="*/ 3543 h 10000"/>
              <a:gd name="connsiteX78" fmla="*/ 8522 w 10000"/>
              <a:gd name="connsiteY78" fmla="*/ 3586 h 10000"/>
              <a:gd name="connsiteX79" fmla="*/ 3909 w 10000"/>
              <a:gd name="connsiteY79" fmla="*/ 3702 h 10000"/>
              <a:gd name="connsiteX80" fmla="*/ 3909 w 10000"/>
              <a:gd name="connsiteY80" fmla="*/ 3702 h 10000"/>
              <a:gd name="connsiteX81" fmla="*/ 7667 w 10000"/>
              <a:gd name="connsiteY81" fmla="*/ 3801 h 10000"/>
              <a:gd name="connsiteX82" fmla="*/ 5721 w 10000"/>
              <a:gd name="connsiteY82" fmla="*/ 3845 h 10000"/>
              <a:gd name="connsiteX83" fmla="*/ 5721 w 10000"/>
              <a:gd name="connsiteY83" fmla="*/ 3859 h 10000"/>
              <a:gd name="connsiteX84" fmla="*/ 7147 w 10000"/>
              <a:gd name="connsiteY84" fmla="*/ 3888 h 10000"/>
              <a:gd name="connsiteX85" fmla="*/ 1787 w 10000"/>
              <a:gd name="connsiteY85" fmla="*/ 4032 h 10000"/>
              <a:gd name="connsiteX86" fmla="*/ 1778 w 10000"/>
              <a:gd name="connsiteY86" fmla="*/ 4032 h 10000"/>
              <a:gd name="connsiteX87" fmla="*/ 4849 w 10000"/>
              <a:gd name="connsiteY87" fmla="*/ 4119 h 10000"/>
              <a:gd name="connsiteX88" fmla="*/ 2668 w 10000"/>
              <a:gd name="connsiteY88" fmla="*/ 4176 h 10000"/>
              <a:gd name="connsiteX89" fmla="*/ 2668 w 10000"/>
              <a:gd name="connsiteY89" fmla="*/ 4176 h 10000"/>
              <a:gd name="connsiteX90" fmla="*/ 4790 w 10000"/>
              <a:gd name="connsiteY90" fmla="*/ 4249 h 10000"/>
              <a:gd name="connsiteX91" fmla="*/ 8 w 10000"/>
              <a:gd name="connsiteY91" fmla="*/ 4363 h 10000"/>
              <a:gd name="connsiteX92" fmla="*/ 0 w 10000"/>
              <a:gd name="connsiteY92" fmla="*/ 4363 h 10000"/>
              <a:gd name="connsiteX93" fmla="*/ 8 w 10000"/>
              <a:gd name="connsiteY93" fmla="*/ 4363 h 10000"/>
              <a:gd name="connsiteX94" fmla="*/ 4790 w 10000"/>
              <a:gd name="connsiteY94" fmla="*/ 4493 h 10000"/>
              <a:gd name="connsiteX95" fmla="*/ 2516 w 10000"/>
              <a:gd name="connsiteY95" fmla="*/ 4550 h 10000"/>
              <a:gd name="connsiteX96" fmla="*/ 2516 w 10000"/>
              <a:gd name="connsiteY96" fmla="*/ 4550 h 10000"/>
              <a:gd name="connsiteX97" fmla="*/ 4849 w 10000"/>
              <a:gd name="connsiteY97" fmla="*/ 4607 h 10000"/>
              <a:gd name="connsiteX98" fmla="*/ 1611 w 10000"/>
              <a:gd name="connsiteY98" fmla="*/ 4694 h 10000"/>
              <a:gd name="connsiteX99" fmla="*/ 1611 w 10000"/>
              <a:gd name="connsiteY99" fmla="*/ 4694 h 10000"/>
              <a:gd name="connsiteX100" fmla="*/ 7147 w 10000"/>
              <a:gd name="connsiteY100" fmla="*/ 4836 h 10000"/>
              <a:gd name="connsiteX101" fmla="*/ 5721 w 10000"/>
              <a:gd name="connsiteY101" fmla="*/ 4879 h 10000"/>
              <a:gd name="connsiteX102" fmla="*/ 5721 w 10000"/>
              <a:gd name="connsiteY102" fmla="*/ 4879 h 10000"/>
              <a:gd name="connsiteX103" fmla="*/ 7667 w 10000"/>
              <a:gd name="connsiteY103" fmla="*/ 4923 h 10000"/>
              <a:gd name="connsiteX104" fmla="*/ 3909 w 10000"/>
              <a:gd name="connsiteY104" fmla="*/ 5025 h 10000"/>
              <a:gd name="connsiteX105" fmla="*/ 3909 w 10000"/>
              <a:gd name="connsiteY105" fmla="*/ 5025 h 10000"/>
              <a:gd name="connsiteX106" fmla="*/ 8522 w 10000"/>
              <a:gd name="connsiteY106" fmla="*/ 5140 h 10000"/>
              <a:gd name="connsiteX107" fmla="*/ 6652 w 10000"/>
              <a:gd name="connsiteY107" fmla="*/ 5198 h 10000"/>
              <a:gd name="connsiteX108" fmla="*/ 6652 w 10000"/>
              <a:gd name="connsiteY108" fmla="*/ 5198 h 10000"/>
              <a:gd name="connsiteX109" fmla="*/ 8766 w 10000"/>
              <a:gd name="connsiteY109" fmla="*/ 5255 h 10000"/>
              <a:gd name="connsiteX110" fmla="*/ 4680 w 10000"/>
              <a:gd name="connsiteY110" fmla="*/ 5355 h 10000"/>
              <a:gd name="connsiteX111" fmla="*/ 4689 w 10000"/>
              <a:gd name="connsiteY111" fmla="*/ 5355 h 10000"/>
              <a:gd name="connsiteX112" fmla="*/ 8992 w 10000"/>
              <a:gd name="connsiteY112" fmla="*/ 5470 h 10000"/>
              <a:gd name="connsiteX113" fmla="*/ 6819 w 10000"/>
              <a:gd name="connsiteY113" fmla="*/ 5527 h 10000"/>
              <a:gd name="connsiteX114" fmla="*/ 6829 w 10000"/>
              <a:gd name="connsiteY114" fmla="*/ 5527 h 10000"/>
              <a:gd name="connsiteX115" fmla="*/ 8983 w 10000"/>
              <a:gd name="connsiteY115" fmla="*/ 5585 h 10000"/>
              <a:gd name="connsiteX116" fmla="*/ 4949 w 10000"/>
              <a:gd name="connsiteY116" fmla="*/ 5686 h 10000"/>
              <a:gd name="connsiteX117" fmla="*/ 4949 w 10000"/>
              <a:gd name="connsiteY117" fmla="*/ 5686 h 10000"/>
              <a:gd name="connsiteX118" fmla="*/ 9209 w 10000"/>
              <a:gd name="connsiteY118" fmla="*/ 5800 h 10000"/>
              <a:gd name="connsiteX119" fmla="*/ 6996 w 10000"/>
              <a:gd name="connsiteY119" fmla="*/ 5858 h 10000"/>
              <a:gd name="connsiteX120" fmla="*/ 6996 w 10000"/>
              <a:gd name="connsiteY120" fmla="*/ 5858 h 10000"/>
              <a:gd name="connsiteX121" fmla="*/ 9201 w 10000"/>
              <a:gd name="connsiteY121" fmla="*/ 5916 h 10000"/>
              <a:gd name="connsiteX122" fmla="*/ 5217 w 10000"/>
              <a:gd name="connsiteY122" fmla="*/ 6017 h 10000"/>
              <a:gd name="connsiteX123" fmla="*/ 5217 w 10000"/>
              <a:gd name="connsiteY123" fmla="*/ 6017 h 10000"/>
              <a:gd name="connsiteX124" fmla="*/ 9428 w 10000"/>
              <a:gd name="connsiteY124" fmla="*/ 6132 h 10000"/>
              <a:gd name="connsiteX125" fmla="*/ 7163 w 10000"/>
              <a:gd name="connsiteY125" fmla="*/ 6189 h 10000"/>
              <a:gd name="connsiteX126" fmla="*/ 7172 w 10000"/>
              <a:gd name="connsiteY126" fmla="*/ 6189 h 10000"/>
              <a:gd name="connsiteX127" fmla="*/ 9419 w 10000"/>
              <a:gd name="connsiteY127" fmla="*/ 6247 h 10000"/>
              <a:gd name="connsiteX128" fmla="*/ 5487 w 10000"/>
              <a:gd name="connsiteY128" fmla="*/ 6347 h 10000"/>
              <a:gd name="connsiteX129" fmla="*/ 5487 w 10000"/>
              <a:gd name="connsiteY129" fmla="*/ 6347 h 10000"/>
              <a:gd name="connsiteX130" fmla="*/ 9579 w 10000"/>
              <a:gd name="connsiteY130" fmla="*/ 6462 h 10000"/>
              <a:gd name="connsiteX131" fmla="*/ 9579 w 10000"/>
              <a:gd name="connsiteY131" fmla="*/ 6462 h 10000"/>
              <a:gd name="connsiteX132" fmla="*/ 7339 w 10000"/>
              <a:gd name="connsiteY132" fmla="*/ 6520 h 10000"/>
              <a:gd name="connsiteX133" fmla="*/ 7339 w 10000"/>
              <a:gd name="connsiteY133" fmla="*/ 6520 h 10000"/>
              <a:gd name="connsiteX134" fmla="*/ 9579 w 10000"/>
              <a:gd name="connsiteY134" fmla="*/ 6577 h 10000"/>
              <a:gd name="connsiteX135" fmla="*/ 9579 w 10000"/>
              <a:gd name="connsiteY135" fmla="*/ 6577 h 10000"/>
              <a:gd name="connsiteX136" fmla="*/ 5754 w 10000"/>
              <a:gd name="connsiteY136" fmla="*/ 6678 h 10000"/>
              <a:gd name="connsiteX137" fmla="*/ 5754 w 10000"/>
              <a:gd name="connsiteY137" fmla="*/ 6678 h 10000"/>
              <a:gd name="connsiteX138" fmla="*/ 9586 w 10000"/>
              <a:gd name="connsiteY138" fmla="*/ 6779 h 10000"/>
              <a:gd name="connsiteX139" fmla="*/ 9586 w 10000"/>
              <a:gd name="connsiteY139" fmla="*/ 6792 h 10000"/>
              <a:gd name="connsiteX140" fmla="*/ 7516 w 10000"/>
              <a:gd name="connsiteY140" fmla="*/ 6850 h 10000"/>
              <a:gd name="connsiteX141" fmla="*/ 7516 w 10000"/>
              <a:gd name="connsiteY141" fmla="*/ 6850 h 10000"/>
              <a:gd name="connsiteX142" fmla="*/ 9586 w 10000"/>
              <a:gd name="connsiteY142" fmla="*/ 6908 h 10000"/>
              <a:gd name="connsiteX143" fmla="*/ 9586 w 10000"/>
              <a:gd name="connsiteY143" fmla="*/ 6923 h 10000"/>
              <a:gd name="connsiteX144" fmla="*/ 6022 w 10000"/>
              <a:gd name="connsiteY144" fmla="*/ 7009 h 10000"/>
              <a:gd name="connsiteX145" fmla="*/ 6022 w 10000"/>
              <a:gd name="connsiteY145" fmla="*/ 7009 h 10000"/>
              <a:gd name="connsiteX146" fmla="*/ 9586 w 10000"/>
              <a:gd name="connsiteY146" fmla="*/ 7110 h 10000"/>
              <a:gd name="connsiteX147" fmla="*/ 9586 w 10000"/>
              <a:gd name="connsiteY147" fmla="*/ 7124 h 10000"/>
              <a:gd name="connsiteX148" fmla="*/ 7683 w 10000"/>
              <a:gd name="connsiteY148" fmla="*/ 7182 h 10000"/>
              <a:gd name="connsiteX149" fmla="*/ 7683 w 10000"/>
              <a:gd name="connsiteY149" fmla="*/ 7182 h 10000"/>
              <a:gd name="connsiteX150" fmla="*/ 9586 w 10000"/>
              <a:gd name="connsiteY150" fmla="*/ 7225 h 10000"/>
              <a:gd name="connsiteX151" fmla="*/ 9586 w 10000"/>
              <a:gd name="connsiteY151" fmla="*/ 7253 h 10000"/>
              <a:gd name="connsiteX152" fmla="*/ 6282 w 10000"/>
              <a:gd name="connsiteY152" fmla="*/ 7339 h 10000"/>
              <a:gd name="connsiteX153" fmla="*/ 6291 w 10000"/>
              <a:gd name="connsiteY153" fmla="*/ 7339 h 10000"/>
              <a:gd name="connsiteX154" fmla="*/ 9579 w 10000"/>
              <a:gd name="connsiteY154" fmla="*/ 7425 h 10000"/>
              <a:gd name="connsiteX155" fmla="*/ 9579 w 10000"/>
              <a:gd name="connsiteY155" fmla="*/ 7468 h 10000"/>
              <a:gd name="connsiteX156" fmla="*/ 7861 w 10000"/>
              <a:gd name="connsiteY156" fmla="*/ 7512 h 10000"/>
              <a:gd name="connsiteX157" fmla="*/ 7861 w 10000"/>
              <a:gd name="connsiteY157" fmla="*/ 7512 h 10000"/>
              <a:gd name="connsiteX158" fmla="*/ 9579 w 10000"/>
              <a:gd name="connsiteY158" fmla="*/ 7555 h 10000"/>
              <a:gd name="connsiteX159" fmla="*/ 9579 w 10000"/>
              <a:gd name="connsiteY159" fmla="*/ 7598 h 10000"/>
              <a:gd name="connsiteX160" fmla="*/ 6551 w 10000"/>
              <a:gd name="connsiteY160" fmla="*/ 7670 h 10000"/>
              <a:gd name="connsiteX161" fmla="*/ 6559 w 10000"/>
              <a:gd name="connsiteY161" fmla="*/ 7670 h 10000"/>
              <a:gd name="connsiteX162" fmla="*/ 9571 w 10000"/>
              <a:gd name="connsiteY162" fmla="*/ 7758 h 10000"/>
              <a:gd name="connsiteX163" fmla="*/ 9571 w 10000"/>
              <a:gd name="connsiteY163" fmla="*/ 7800 h 10000"/>
              <a:gd name="connsiteX164" fmla="*/ 8027 w 10000"/>
              <a:gd name="connsiteY164" fmla="*/ 7843 h 10000"/>
              <a:gd name="connsiteX165" fmla="*/ 8027 w 10000"/>
              <a:gd name="connsiteY165" fmla="*/ 7843 h 10000"/>
              <a:gd name="connsiteX166" fmla="*/ 9562 w 10000"/>
              <a:gd name="connsiteY166" fmla="*/ 7886 h 10000"/>
              <a:gd name="connsiteX167" fmla="*/ 9562 w 10000"/>
              <a:gd name="connsiteY167" fmla="*/ 7929 h 10000"/>
              <a:gd name="connsiteX168" fmla="*/ 6819 w 10000"/>
              <a:gd name="connsiteY168" fmla="*/ 8001 h 10000"/>
              <a:gd name="connsiteX169" fmla="*/ 6819 w 10000"/>
              <a:gd name="connsiteY169" fmla="*/ 8001 h 10000"/>
              <a:gd name="connsiteX170" fmla="*/ 9545 w 10000"/>
              <a:gd name="connsiteY170" fmla="*/ 8073 h 10000"/>
              <a:gd name="connsiteX171" fmla="*/ 9545 w 10000"/>
              <a:gd name="connsiteY171" fmla="*/ 8145 h 10000"/>
              <a:gd name="connsiteX172" fmla="*/ 8204 w 10000"/>
              <a:gd name="connsiteY172" fmla="*/ 8174 h 10000"/>
              <a:gd name="connsiteX173" fmla="*/ 8204 w 10000"/>
              <a:gd name="connsiteY173" fmla="*/ 8174 h 10000"/>
              <a:gd name="connsiteX174" fmla="*/ 9537 w 10000"/>
              <a:gd name="connsiteY174" fmla="*/ 8217 h 10000"/>
              <a:gd name="connsiteX175" fmla="*/ 9537 w 10000"/>
              <a:gd name="connsiteY175" fmla="*/ 8274 h 10000"/>
              <a:gd name="connsiteX176" fmla="*/ 7088 w 10000"/>
              <a:gd name="connsiteY176" fmla="*/ 8331 h 10000"/>
              <a:gd name="connsiteX177" fmla="*/ 7088 w 10000"/>
              <a:gd name="connsiteY177" fmla="*/ 8331 h 10000"/>
              <a:gd name="connsiteX178" fmla="*/ 9521 w 10000"/>
              <a:gd name="connsiteY178" fmla="*/ 8403 h 10000"/>
              <a:gd name="connsiteX179" fmla="*/ 9511 w 10000"/>
              <a:gd name="connsiteY179" fmla="*/ 8475 h 10000"/>
              <a:gd name="connsiteX180" fmla="*/ 8371 w 10000"/>
              <a:gd name="connsiteY180" fmla="*/ 8504 h 10000"/>
              <a:gd name="connsiteX181" fmla="*/ 8371 w 10000"/>
              <a:gd name="connsiteY181" fmla="*/ 8504 h 10000"/>
              <a:gd name="connsiteX182" fmla="*/ 9511 w 10000"/>
              <a:gd name="connsiteY182" fmla="*/ 8532 h 10000"/>
              <a:gd name="connsiteX183" fmla="*/ 9503 w 10000"/>
              <a:gd name="connsiteY183" fmla="*/ 8605 h 10000"/>
              <a:gd name="connsiteX184" fmla="*/ 7357 w 10000"/>
              <a:gd name="connsiteY184" fmla="*/ 8663 h 10000"/>
              <a:gd name="connsiteX185" fmla="*/ 7357 w 10000"/>
              <a:gd name="connsiteY185" fmla="*/ 8663 h 10000"/>
              <a:gd name="connsiteX186" fmla="*/ 9487 w 10000"/>
              <a:gd name="connsiteY186" fmla="*/ 8721 h 10000"/>
              <a:gd name="connsiteX187" fmla="*/ 9479 w 10000"/>
              <a:gd name="connsiteY187" fmla="*/ 8806 h 10000"/>
              <a:gd name="connsiteX188" fmla="*/ 8547 w 10000"/>
              <a:gd name="connsiteY188" fmla="*/ 8835 h 10000"/>
              <a:gd name="connsiteX189" fmla="*/ 8547 w 10000"/>
              <a:gd name="connsiteY189" fmla="*/ 8835 h 10000"/>
              <a:gd name="connsiteX190" fmla="*/ 9470 w 10000"/>
              <a:gd name="connsiteY190" fmla="*/ 8864 h 10000"/>
              <a:gd name="connsiteX191" fmla="*/ 9461 w 10000"/>
              <a:gd name="connsiteY191" fmla="*/ 8950 h 10000"/>
              <a:gd name="connsiteX192" fmla="*/ 7625 w 10000"/>
              <a:gd name="connsiteY192" fmla="*/ 8993 h 10000"/>
              <a:gd name="connsiteX193" fmla="*/ 7625 w 10000"/>
              <a:gd name="connsiteY193" fmla="*/ 8993 h 10000"/>
              <a:gd name="connsiteX194" fmla="*/ 9445 w 10000"/>
              <a:gd name="connsiteY194" fmla="*/ 9051 h 10000"/>
              <a:gd name="connsiteX195" fmla="*/ 9428 w 10000"/>
              <a:gd name="connsiteY195" fmla="*/ 9151 h 10000"/>
              <a:gd name="connsiteX196" fmla="*/ 8714 w 10000"/>
              <a:gd name="connsiteY196" fmla="*/ 9166 h 10000"/>
              <a:gd name="connsiteX197" fmla="*/ 8714 w 10000"/>
              <a:gd name="connsiteY197" fmla="*/ 9166 h 10000"/>
              <a:gd name="connsiteX198" fmla="*/ 9419 w 10000"/>
              <a:gd name="connsiteY198" fmla="*/ 9180 h 10000"/>
              <a:gd name="connsiteX199" fmla="*/ 9404 w 10000"/>
              <a:gd name="connsiteY199" fmla="*/ 9296 h 10000"/>
              <a:gd name="connsiteX200" fmla="*/ 7894 w 10000"/>
              <a:gd name="connsiteY200" fmla="*/ 9323 h 10000"/>
              <a:gd name="connsiteX201" fmla="*/ 7894 w 10000"/>
              <a:gd name="connsiteY201" fmla="*/ 9338 h 10000"/>
              <a:gd name="connsiteX202" fmla="*/ 9756 w 10000"/>
              <a:gd name="connsiteY202" fmla="*/ 9381 h 10000"/>
              <a:gd name="connsiteX203" fmla="*/ 9747 w 10000"/>
              <a:gd name="connsiteY203" fmla="*/ 9468 h 10000"/>
              <a:gd name="connsiteX204" fmla="*/ 8891 w 10000"/>
              <a:gd name="connsiteY204" fmla="*/ 9496 h 10000"/>
              <a:gd name="connsiteX205" fmla="*/ 8891 w 10000"/>
              <a:gd name="connsiteY205" fmla="*/ 9496 h 10000"/>
              <a:gd name="connsiteX206" fmla="*/ 9747 w 10000"/>
              <a:gd name="connsiteY206" fmla="*/ 9525 h 10000"/>
              <a:gd name="connsiteX207" fmla="*/ 9738 w 10000"/>
              <a:gd name="connsiteY207" fmla="*/ 9626 h 10000"/>
              <a:gd name="connsiteX208" fmla="*/ 8162 w 10000"/>
              <a:gd name="connsiteY208" fmla="*/ 9655 h 10000"/>
              <a:gd name="connsiteX209" fmla="*/ 8162 w 10000"/>
              <a:gd name="connsiteY209" fmla="*/ 9669 h 10000"/>
              <a:gd name="connsiteX210" fmla="*/ 9738 w 10000"/>
              <a:gd name="connsiteY210" fmla="*/ 9699 h 10000"/>
              <a:gd name="connsiteX211" fmla="*/ 9738 w 10000"/>
              <a:gd name="connsiteY211" fmla="*/ 9812 h 10000"/>
              <a:gd name="connsiteX212" fmla="*/ 9058 w 10000"/>
              <a:gd name="connsiteY212" fmla="*/ 9827 h 10000"/>
              <a:gd name="connsiteX213" fmla="*/ 9058 w 10000"/>
              <a:gd name="connsiteY213" fmla="*/ 9827 h 10000"/>
              <a:gd name="connsiteX214" fmla="*/ 9738 w 10000"/>
              <a:gd name="connsiteY214" fmla="*/ 9841 h 10000"/>
              <a:gd name="connsiteX215" fmla="*/ 9730 w 10000"/>
              <a:gd name="connsiteY215" fmla="*/ 9957 h 10000"/>
              <a:gd name="connsiteX216" fmla="*/ 8430 w 10000"/>
              <a:gd name="connsiteY216" fmla="*/ 9985 h 10000"/>
              <a:gd name="connsiteX217" fmla="*/ 8430 w 10000"/>
              <a:gd name="connsiteY217" fmla="*/ 10000 h 10000"/>
              <a:gd name="connsiteX218" fmla="*/ 10000 w 10000"/>
              <a:gd name="connsiteY218" fmla="*/ 999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10000" h="10000">
                <a:moveTo>
                  <a:pt x="10000" y="9991"/>
                </a:moveTo>
                <a:cubicBezTo>
                  <a:pt x="9794" y="6661"/>
                  <a:pt x="9587" y="3330"/>
                  <a:pt x="9381" y="0"/>
                </a:cubicBezTo>
                <a:lnTo>
                  <a:pt x="8363" y="20"/>
                </a:lnTo>
                <a:cubicBezTo>
                  <a:pt x="8025" y="30"/>
                  <a:pt x="7691" y="49"/>
                  <a:pt x="7357" y="63"/>
                </a:cubicBezTo>
                <a:lnTo>
                  <a:pt x="7357" y="63"/>
                </a:lnTo>
                <a:lnTo>
                  <a:pt x="7491" y="63"/>
                </a:lnTo>
                <a:cubicBezTo>
                  <a:pt x="7574" y="164"/>
                  <a:pt x="7649" y="264"/>
                  <a:pt x="7726" y="379"/>
                </a:cubicBezTo>
                <a:lnTo>
                  <a:pt x="7088" y="393"/>
                </a:lnTo>
                <a:lnTo>
                  <a:pt x="7088" y="393"/>
                </a:lnTo>
                <a:lnTo>
                  <a:pt x="7751" y="408"/>
                </a:lnTo>
                <a:cubicBezTo>
                  <a:pt x="7816" y="509"/>
                  <a:pt x="7884" y="596"/>
                  <a:pt x="7944" y="696"/>
                </a:cubicBezTo>
                <a:lnTo>
                  <a:pt x="6819" y="725"/>
                </a:lnTo>
                <a:lnTo>
                  <a:pt x="6819" y="725"/>
                </a:lnTo>
                <a:lnTo>
                  <a:pt x="7986" y="754"/>
                </a:lnTo>
                <a:cubicBezTo>
                  <a:pt x="8011" y="797"/>
                  <a:pt x="8037" y="840"/>
                  <a:pt x="8061" y="883"/>
                </a:cubicBezTo>
                <a:lnTo>
                  <a:pt x="8027" y="883"/>
                </a:lnTo>
                <a:lnTo>
                  <a:pt x="8027" y="883"/>
                </a:lnTo>
                <a:lnTo>
                  <a:pt x="8069" y="883"/>
                </a:lnTo>
                <a:cubicBezTo>
                  <a:pt x="8094" y="926"/>
                  <a:pt x="8120" y="969"/>
                  <a:pt x="8136" y="1013"/>
                </a:cubicBezTo>
                <a:lnTo>
                  <a:pt x="6559" y="1056"/>
                </a:lnTo>
                <a:lnTo>
                  <a:pt x="6551" y="1056"/>
                </a:lnTo>
                <a:lnTo>
                  <a:pt x="8186" y="1098"/>
                </a:lnTo>
                <a:cubicBezTo>
                  <a:pt x="8212" y="1141"/>
                  <a:pt x="8228" y="1170"/>
                  <a:pt x="8246" y="1214"/>
                </a:cubicBezTo>
                <a:lnTo>
                  <a:pt x="7861" y="1214"/>
                </a:lnTo>
                <a:lnTo>
                  <a:pt x="7861" y="1214"/>
                </a:lnTo>
                <a:lnTo>
                  <a:pt x="8261" y="1228"/>
                </a:lnTo>
                <a:cubicBezTo>
                  <a:pt x="8279" y="1270"/>
                  <a:pt x="8296" y="1299"/>
                  <a:pt x="8312" y="1328"/>
                </a:cubicBezTo>
                <a:lnTo>
                  <a:pt x="6291" y="1386"/>
                </a:lnTo>
                <a:lnTo>
                  <a:pt x="6282" y="1386"/>
                </a:lnTo>
                <a:lnTo>
                  <a:pt x="8371" y="1444"/>
                </a:lnTo>
                <a:cubicBezTo>
                  <a:pt x="8389" y="1473"/>
                  <a:pt x="8404" y="1502"/>
                  <a:pt x="8413" y="1530"/>
                </a:cubicBezTo>
                <a:lnTo>
                  <a:pt x="7683" y="1545"/>
                </a:lnTo>
                <a:lnTo>
                  <a:pt x="7683" y="1545"/>
                </a:lnTo>
                <a:lnTo>
                  <a:pt x="8438" y="1573"/>
                </a:lnTo>
                <a:cubicBezTo>
                  <a:pt x="8446" y="1602"/>
                  <a:pt x="8464" y="1631"/>
                  <a:pt x="8472" y="1660"/>
                </a:cubicBezTo>
                <a:lnTo>
                  <a:pt x="6022" y="1718"/>
                </a:lnTo>
                <a:lnTo>
                  <a:pt x="6022" y="1718"/>
                </a:lnTo>
                <a:lnTo>
                  <a:pt x="8539" y="1788"/>
                </a:lnTo>
                <a:cubicBezTo>
                  <a:pt x="8547" y="1803"/>
                  <a:pt x="8556" y="1831"/>
                  <a:pt x="8565" y="1845"/>
                </a:cubicBezTo>
                <a:lnTo>
                  <a:pt x="7516" y="1875"/>
                </a:lnTo>
                <a:lnTo>
                  <a:pt x="7516" y="1875"/>
                </a:lnTo>
                <a:lnTo>
                  <a:pt x="8589" y="1904"/>
                </a:lnTo>
                <a:cubicBezTo>
                  <a:pt x="8607" y="1932"/>
                  <a:pt x="8614" y="1947"/>
                  <a:pt x="8623" y="1975"/>
                </a:cubicBezTo>
                <a:lnTo>
                  <a:pt x="5754" y="2047"/>
                </a:lnTo>
                <a:lnTo>
                  <a:pt x="5754" y="2047"/>
                </a:lnTo>
                <a:lnTo>
                  <a:pt x="8682" y="2120"/>
                </a:lnTo>
                <a:lnTo>
                  <a:pt x="8706" y="2177"/>
                </a:lnTo>
                <a:lnTo>
                  <a:pt x="7339" y="2206"/>
                </a:lnTo>
                <a:lnTo>
                  <a:pt x="7339" y="2206"/>
                </a:lnTo>
                <a:lnTo>
                  <a:pt x="8732" y="2249"/>
                </a:lnTo>
                <a:cubicBezTo>
                  <a:pt x="8737" y="2262"/>
                  <a:pt x="8743" y="2278"/>
                  <a:pt x="8748" y="2293"/>
                </a:cubicBezTo>
                <a:lnTo>
                  <a:pt x="5487" y="2379"/>
                </a:lnTo>
                <a:lnTo>
                  <a:pt x="5487" y="2379"/>
                </a:lnTo>
                <a:lnTo>
                  <a:pt x="8817" y="2465"/>
                </a:lnTo>
                <a:cubicBezTo>
                  <a:pt x="8823" y="2474"/>
                  <a:pt x="8828" y="2484"/>
                  <a:pt x="8834" y="2493"/>
                </a:cubicBezTo>
                <a:lnTo>
                  <a:pt x="7172" y="2537"/>
                </a:lnTo>
                <a:lnTo>
                  <a:pt x="7163" y="2537"/>
                </a:lnTo>
                <a:lnTo>
                  <a:pt x="8858" y="2594"/>
                </a:lnTo>
                <a:cubicBezTo>
                  <a:pt x="8864" y="2604"/>
                  <a:pt x="8869" y="2613"/>
                  <a:pt x="8875" y="2623"/>
                </a:cubicBezTo>
                <a:lnTo>
                  <a:pt x="5217" y="2709"/>
                </a:lnTo>
                <a:lnTo>
                  <a:pt x="5217" y="2709"/>
                </a:lnTo>
                <a:lnTo>
                  <a:pt x="8941" y="2809"/>
                </a:lnTo>
                <a:lnTo>
                  <a:pt x="8941" y="2824"/>
                </a:lnTo>
                <a:lnTo>
                  <a:pt x="6996" y="2867"/>
                </a:lnTo>
                <a:lnTo>
                  <a:pt x="6996" y="2867"/>
                </a:lnTo>
                <a:lnTo>
                  <a:pt x="8975" y="2924"/>
                </a:lnTo>
                <a:cubicBezTo>
                  <a:pt x="8978" y="2929"/>
                  <a:pt x="8981" y="2933"/>
                  <a:pt x="8983" y="2939"/>
                </a:cubicBezTo>
                <a:lnTo>
                  <a:pt x="4949" y="3040"/>
                </a:lnTo>
                <a:lnTo>
                  <a:pt x="4949" y="3040"/>
                </a:lnTo>
                <a:lnTo>
                  <a:pt x="8983" y="3140"/>
                </a:lnTo>
                <a:lnTo>
                  <a:pt x="6829" y="3199"/>
                </a:lnTo>
                <a:lnTo>
                  <a:pt x="6819" y="3199"/>
                </a:lnTo>
                <a:lnTo>
                  <a:pt x="8992" y="3256"/>
                </a:lnTo>
                <a:lnTo>
                  <a:pt x="4689" y="3370"/>
                </a:lnTo>
                <a:lnTo>
                  <a:pt x="4680" y="3370"/>
                </a:lnTo>
                <a:lnTo>
                  <a:pt x="8766" y="3486"/>
                </a:lnTo>
                <a:lnTo>
                  <a:pt x="6652" y="3529"/>
                </a:lnTo>
                <a:lnTo>
                  <a:pt x="6652" y="3543"/>
                </a:lnTo>
                <a:lnTo>
                  <a:pt x="8522" y="3586"/>
                </a:lnTo>
                <a:lnTo>
                  <a:pt x="3909" y="3702"/>
                </a:lnTo>
                <a:lnTo>
                  <a:pt x="3909" y="3702"/>
                </a:lnTo>
                <a:lnTo>
                  <a:pt x="7667" y="3801"/>
                </a:lnTo>
                <a:lnTo>
                  <a:pt x="5721" y="3845"/>
                </a:lnTo>
                <a:lnTo>
                  <a:pt x="5721" y="3859"/>
                </a:lnTo>
                <a:lnTo>
                  <a:pt x="7147" y="3888"/>
                </a:lnTo>
                <a:lnTo>
                  <a:pt x="1787" y="4032"/>
                </a:lnTo>
                <a:lnTo>
                  <a:pt x="1778" y="4032"/>
                </a:lnTo>
                <a:lnTo>
                  <a:pt x="4849" y="4119"/>
                </a:lnTo>
                <a:lnTo>
                  <a:pt x="2668" y="4176"/>
                </a:lnTo>
                <a:lnTo>
                  <a:pt x="2668" y="4176"/>
                </a:lnTo>
                <a:lnTo>
                  <a:pt x="4790" y="4249"/>
                </a:lnTo>
                <a:lnTo>
                  <a:pt x="8" y="4363"/>
                </a:lnTo>
                <a:lnTo>
                  <a:pt x="0" y="4363"/>
                </a:lnTo>
                <a:lnTo>
                  <a:pt x="8" y="4363"/>
                </a:lnTo>
                <a:lnTo>
                  <a:pt x="4790" y="4493"/>
                </a:lnTo>
                <a:lnTo>
                  <a:pt x="2516" y="4550"/>
                </a:lnTo>
                <a:lnTo>
                  <a:pt x="2516" y="4550"/>
                </a:lnTo>
                <a:lnTo>
                  <a:pt x="4849" y="4607"/>
                </a:lnTo>
                <a:lnTo>
                  <a:pt x="1611" y="4694"/>
                </a:lnTo>
                <a:lnTo>
                  <a:pt x="1611" y="4694"/>
                </a:lnTo>
                <a:lnTo>
                  <a:pt x="7147" y="4836"/>
                </a:lnTo>
                <a:lnTo>
                  <a:pt x="5721" y="4879"/>
                </a:lnTo>
                <a:lnTo>
                  <a:pt x="5721" y="4879"/>
                </a:lnTo>
                <a:lnTo>
                  <a:pt x="7667" y="4923"/>
                </a:lnTo>
                <a:lnTo>
                  <a:pt x="3909" y="5025"/>
                </a:lnTo>
                <a:lnTo>
                  <a:pt x="3909" y="5025"/>
                </a:lnTo>
                <a:lnTo>
                  <a:pt x="8522" y="5140"/>
                </a:lnTo>
                <a:lnTo>
                  <a:pt x="6652" y="5198"/>
                </a:lnTo>
                <a:lnTo>
                  <a:pt x="6652" y="5198"/>
                </a:lnTo>
                <a:lnTo>
                  <a:pt x="8766" y="5255"/>
                </a:lnTo>
                <a:lnTo>
                  <a:pt x="4680" y="5355"/>
                </a:lnTo>
                <a:lnTo>
                  <a:pt x="4689" y="5355"/>
                </a:lnTo>
                <a:lnTo>
                  <a:pt x="8992" y="5470"/>
                </a:lnTo>
                <a:lnTo>
                  <a:pt x="6819" y="5527"/>
                </a:lnTo>
                <a:lnTo>
                  <a:pt x="6829" y="5527"/>
                </a:lnTo>
                <a:lnTo>
                  <a:pt x="8983" y="5585"/>
                </a:lnTo>
                <a:lnTo>
                  <a:pt x="4949" y="5686"/>
                </a:lnTo>
                <a:lnTo>
                  <a:pt x="4949" y="5686"/>
                </a:lnTo>
                <a:lnTo>
                  <a:pt x="9209" y="5800"/>
                </a:lnTo>
                <a:lnTo>
                  <a:pt x="6996" y="5858"/>
                </a:lnTo>
                <a:lnTo>
                  <a:pt x="6996" y="5858"/>
                </a:lnTo>
                <a:lnTo>
                  <a:pt x="9201" y="5916"/>
                </a:lnTo>
                <a:lnTo>
                  <a:pt x="5217" y="6017"/>
                </a:lnTo>
                <a:lnTo>
                  <a:pt x="5217" y="6017"/>
                </a:lnTo>
                <a:lnTo>
                  <a:pt x="9428" y="6132"/>
                </a:lnTo>
                <a:lnTo>
                  <a:pt x="7163" y="6189"/>
                </a:lnTo>
                <a:lnTo>
                  <a:pt x="7172" y="6189"/>
                </a:lnTo>
                <a:lnTo>
                  <a:pt x="9419" y="6247"/>
                </a:lnTo>
                <a:lnTo>
                  <a:pt x="5487" y="6347"/>
                </a:lnTo>
                <a:lnTo>
                  <a:pt x="5487" y="6347"/>
                </a:lnTo>
                <a:lnTo>
                  <a:pt x="9579" y="6462"/>
                </a:lnTo>
                <a:lnTo>
                  <a:pt x="9579" y="6462"/>
                </a:lnTo>
                <a:lnTo>
                  <a:pt x="7339" y="6520"/>
                </a:lnTo>
                <a:lnTo>
                  <a:pt x="7339" y="6520"/>
                </a:lnTo>
                <a:lnTo>
                  <a:pt x="9579" y="6577"/>
                </a:lnTo>
                <a:lnTo>
                  <a:pt x="9579" y="6577"/>
                </a:lnTo>
                <a:lnTo>
                  <a:pt x="5754" y="6678"/>
                </a:lnTo>
                <a:lnTo>
                  <a:pt x="5754" y="6678"/>
                </a:lnTo>
                <a:lnTo>
                  <a:pt x="9586" y="6779"/>
                </a:lnTo>
                <a:lnTo>
                  <a:pt x="9586" y="6792"/>
                </a:lnTo>
                <a:lnTo>
                  <a:pt x="7516" y="6850"/>
                </a:lnTo>
                <a:lnTo>
                  <a:pt x="7516" y="6850"/>
                </a:lnTo>
                <a:lnTo>
                  <a:pt x="9586" y="6908"/>
                </a:lnTo>
                <a:lnTo>
                  <a:pt x="9586" y="6923"/>
                </a:lnTo>
                <a:lnTo>
                  <a:pt x="6022" y="7009"/>
                </a:lnTo>
                <a:lnTo>
                  <a:pt x="6022" y="7009"/>
                </a:lnTo>
                <a:lnTo>
                  <a:pt x="9586" y="7110"/>
                </a:lnTo>
                <a:lnTo>
                  <a:pt x="9586" y="7124"/>
                </a:lnTo>
                <a:lnTo>
                  <a:pt x="7683" y="7182"/>
                </a:lnTo>
                <a:lnTo>
                  <a:pt x="7683" y="7182"/>
                </a:lnTo>
                <a:lnTo>
                  <a:pt x="9586" y="7225"/>
                </a:lnTo>
                <a:lnTo>
                  <a:pt x="9586" y="7253"/>
                </a:lnTo>
                <a:lnTo>
                  <a:pt x="6282" y="7339"/>
                </a:lnTo>
                <a:lnTo>
                  <a:pt x="6291" y="7339"/>
                </a:lnTo>
                <a:lnTo>
                  <a:pt x="9579" y="7425"/>
                </a:lnTo>
                <a:lnTo>
                  <a:pt x="9579" y="7468"/>
                </a:lnTo>
                <a:lnTo>
                  <a:pt x="7861" y="7512"/>
                </a:lnTo>
                <a:lnTo>
                  <a:pt x="7861" y="7512"/>
                </a:lnTo>
                <a:lnTo>
                  <a:pt x="9579" y="7555"/>
                </a:lnTo>
                <a:lnTo>
                  <a:pt x="9579" y="7598"/>
                </a:lnTo>
                <a:lnTo>
                  <a:pt x="6551" y="7670"/>
                </a:lnTo>
                <a:lnTo>
                  <a:pt x="6559" y="7670"/>
                </a:lnTo>
                <a:lnTo>
                  <a:pt x="9571" y="7758"/>
                </a:lnTo>
                <a:lnTo>
                  <a:pt x="9571" y="7800"/>
                </a:lnTo>
                <a:lnTo>
                  <a:pt x="8027" y="7843"/>
                </a:lnTo>
                <a:lnTo>
                  <a:pt x="8027" y="7843"/>
                </a:lnTo>
                <a:lnTo>
                  <a:pt x="9562" y="7886"/>
                </a:lnTo>
                <a:lnTo>
                  <a:pt x="9562" y="7929"/>
                </a:lnTo>
                <a:lnTo>
                  <a:pt x="6819" y="8001"/>
                </a:lnTo>
                <a:lnTo>
                  <a:pt x="6819" y="8001"/>
                </a:lnTo>
                <a:lnTo>
                  <a:pt x="9545" y="8073"/>
                </a:lnTo>
                <a:lnTo>
                  <a:pt x="9545" y="8145"/>
                </a:lnTo>
                <a:lnTo>
                  <a:pt x="8204" y="8174"/>
                </a:lnTo>
                <a:lnTo>
                  <a:pt x="8204" y="8174"/>
                </a:lnTo>
                <a:lnTo>
                  <a:pt x="9537" y="8217"/>
                </a:lnTo>
                <a:lnTo>
                  <a:pt x="9537" y="8274"/>
                </a:lnTo>
                <a:lnTo>
                  <a:pt x="7088" y="8331"/>
                </a:lnTo>
                <a:lnTo>
                  <a:pt x="7088" y="8331"/>
                </a:lnTo>
                <a:lnTo>
                  <a:pt x="9521" y="8403"/>
                </a:lnTo>
                <a:cubicBezTo>
                  <a:pt x="9521" y="8418"/>
                  <a:pt x="9521" y="8446"/>
                  <a:pt x="9511" y="8475"/>
                </a:cubicBezTo>
                <a:lnTo>
                  <a:pt x="8371" y="8504"/>
                </a:lnTo>
                <a:lnTo>
                  <a:pt x="8371" y="8504"/>
                </a:lnTo>
                <a:lnTo>
                  <a:pt x="9511" y="8532"/>
                </a:lnTo>
                <a:cubicBezTo>
                  <a:pt x="9503" y="8561"/>
                  <a:pt x="9503" y="8590"/>
                  <a:pt x="9503" y="8605"/>
                </a:cubicBezTo>
                <a:lnTo>
                  <a:pt x="7357" y="8663"/>
                </a:lnTo>
                <a:lnTo>
                  <a:pt x="7357" y="8663"/>
                </a:lnTo>
                <a:lnTo>
                  <a:pt x="9487" y="8721"/>
                </a:lnTo>
                <a:cubicBezTo>
                  <a:pt x="9487" y="8749"/>
                  <a:pt x="9479" y="8778"/>
                  <a:pt x="9479" y="8806"/>
                </a:cubicBezTo>
                <a:lnTo>
                  <a:pt x="8547" y="8835"/>
                </a:lnTo>
                <a:lnTo>
                  <a:pt x="8547" y="8835"/>
                </a:lnTo>
                <a:lnTo>
                  <a:pt x="9470" y="8864"/>
                </a:lnTo>
                <a:cubicBezTo>
                  <a:pt x="9461" y="8893"/>
                  <a:pt x="9461" y="8921"/>
                  <a:pt x="9461" y="8950"/>
                </a:cubicBezTo>
                <a:lnTo>
                  <a:pt x="7625" y="8993"/>
                </a:lnTo>
                <a:lnTo>
                  <a:pt x="7625" y="8993"/>
                </a:lnTo>
                <a:lnTo>
                  <a:pt x="9445" y="9051"/>
                </a:lnTo>
                <a:cubicBezTo>
                  <a:pt x="9436" y="9080"/>
                  <a:pt x="9436" y="9108"/>
                  <a:pt x="9428" y="9151"/>
                </a:cubicBezTo>
                <a:lnTo>
                  <a:pt x="8714" y="9166"/>
                </a:lnTo>
                <a:lnTo>
                  <a:pt x="8714" y="9166"/>
                </a:lnTo>
                <a:lnTo>
                  <a:pt x="9419" y="9180"/>
                </a:lnTo>
                <a:cubicBezTo>
                  <a:pt x="9419" y="9223"/>
                  <a:pt x="9411" y="9253"/>
                  <a:pt x="9404" y="9296"/>
                </a:cubicBezTo>
                <a:lnTo>
                  <a:pt x="7894" y="9323"/>
                </a:lnTo>
                <a:lnTo>
                  <a:pt x="7894" y="9338"/>
                </a:lnTo>
                <a:lnTo>
                  <a:pt x="9756" y="9381"/>
                </a:lnTo>
                <a:cubicBezTo>
                  <a:pt x="9753" y="9410"/>
                  <a:pt x="9749" y="9438"/>
                  <a:pt x="9747" y="9468"/>
                </a:cubicBezTo>
                <a:lnTo>
                  <a:pt x="8891" y="9496"/>
                </a:lnTo>
                <a:lnTo>
                  <a:pt x="8891" y="9496"/>
                </a:lnTo>
                <a:lnTo>
                  <a:pt x="9747" y="9525"/>
                </a:lnTo>
                <a:cubicBezTo>
                  <a:pt x="9744" y="9559"/>
                  <a:pt x="9741" y="9593"/>
                  <a:pt x="9738" y="9626"/>
                </a:cubicBezTo>
                <a:lnTo>
                  <a:pt x="8162" y="9655"/>
                </a:lnTo>
                <a:lnTo>
                  <a:pt x="8162" y="9669"/>
                </a:lnTo>
                <a:lnTo>
                  <a:pt x="9738" y="9699"/>
                </a:lnTo>
                <a:lnTo>
                  <a:pt x="9738" y="9812"/>
                </a:lnTo>
                <a:lnTo>
                  <a:pt x="9058" y="9827"/>
                </a:lnTo>
                <a:lnTo>
                  <a:pt x="9058" y="9827"/>
                </a:lnTo>
                <a:lnTo>
                  <a:pt x="9738" y="9841"/>
                </a:lnTo>
                <a:cubicBezTo>
                  <a:pt x="9736" y="9879"/>
                  <a:pt x="9733" y="9919"/>
                  <a:pt x="9730" y="9957"/>
                </a:cubicBezTo>
                <a:lnTo>
                  <a:pt x="8430" y="9985"/>
                </a:lnTo>
                <a:cubicBezTo>
                  <a:pt x="8430" y="9990"/>
                  <a:pt x="8168" y="9999"/>
                  <a:pt x="8430" y="10000"/>
                </a:cubicBezTo>
                <a:lnTo>
                  <a:pt x="10000" y="9991"/>
                </a:lnTo>
                <a:close/>
              </a:path>
            </a:pathLst>
          </a:custGeom>
          <a:solidFill>
            <a:srgbClr val="DDED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313" y="476672"/>
            <a:ext cx="986525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2313" y="1340771"/>
            <a:ext cx="9865255" cy="5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73" name="Freeform 49"/>
          <p:cNvSpPr>
            <a:spLocks/>
          </p:cNvSpPr>
          <p:nvPr userDrawn="1"/>
        </p:nvSpPr>
        <p:spPr bwMode="auto">
          <a:xfrm>
            <a:off x="6176433" y="-1028699"/>
            <a:ext cx="69851" cy="71437"/>
          </a:xfrm>
          <a:custGeom>
            <a:avLst/>
            <a:gdLst/>
            <a:ahLst/>
            <a:cxnLst>
              <a:cxn ang="0">
                <a:pos x="42" y="137"/>
              </a:cxn>
              <a:cxn ang="0">
                <a:pos x="42" y="16"/>
              </a:cxn>
              <a:cxn ang="0">
                <a:pos x="0" y="16"/>
              </a:cxn>
              <a:cxn ang="0">
                <a:pos x="0" y="0"/>
              </a:cxn>
              <a:cxn ang="0">
                <a:pos x="100" y="0"/>
              </a:cxn>
              <a:cxn ang="0">
                <a:pos x="100" y="16"/>
              </a:cxn>
              <a:cxn ang="0">
                <a:pos x="58" y="16"/>
              </a:cxn>
              <a:cxn ang="0">
                <a:pos x="58" y="137"/>
              </a:cxn>
              <a:cxn ang="0">
                <a:pos x="42" y="137"/>
              </a:cxn>
            </a:cxnLst>
            <a:rect l="0" t="0" r="r" b="b"/>
            <a:pathLst>
              <a:path w="100" h="137">
                <a:moveTo>
                  <a:pt x="42" y="137"/>
                </a:moveTo>
                <a:lnTo>
                  <a:pt x="42" y="16"/>
                </a:lnTo>
                <a:lnTo>
                  <a:pt x="0" y="16"/>
                </a:lnTo>
                <a:lnTo>
                  <a:pt x="0" y="0"/>
                </a:lnTo>
                <a:lnTo>
                  <a:pt x="100" y="0"/>
                </a:lnTo>
                <a:lnTo>
                  <a:pt x="100" y="16"/>
                </a:lnTo>
                <a:lnTo>
                  <a:pt x="58" y="16"/>
                </a:lnTo>
                <a:lnTo>
                  <a:pt x="58" y="137"/>
                </a:lnTo>
                <a:lnTo>
                  <a:pt x="42" y="137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857569" y="6524628"/>
            <a:ext cx="264047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>
              <a:defRPr sz="1050" b="1">
                <a:solidFill>
                  <a:srgbClr val="004BA0"/>
                </a:solidFill>
                <a:latin typeface="+mn-lt"/>
              </a:defRPr>
            </a:lvl1pPr>
          </a:lstStyle>
          <a:p>
            <a:pPr>
              <a:defRPr/>
            </a:pPr>
            <a:fld id="{D56CFF4B-F7DC-4CDB-9A6E-B2D95DF6405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3" name="Прямоугольник 62"/>
          <p:cNvSpPr/>
          <p:nvPr userDrawn="1"/>
        </p:nvSpPr>
        <p:spPr>
          <a:xfrm>
            <a:off x="0" y="0"/>
            <a:ext cx="1259632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4" name="Рисунок 7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1260000" cy="1260000"/>
          </a:xfrm>
          <a:prstGeom prst="rect">
            <a:avLst/>
          </a:prstGeom>
        </p:spPr>
      </p:pic>
      <p:sp>
        <p:nvSpPr>
          <p:cNvPr id="82" name="TextBox 81"/>
          <p:cNvSpPr txBox="1"/>
          <p:nvPr userDrawn="1"/>
        </p:nvSpPr>
        <p:spPr>
          <a:xfrm>
            <a:off x="191344" y="3370927"/>
            <a:ext cx="816249" cy="135421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solidFill>
                  <a:srgbClr val="004BA0"/>
                </a:solidFill>
                <a:latin typeface="+mn-lt"/>
              </a:rPr>
              <a:t> 11 • 15</a:t>
            </a:r>
            <a:r>
              <a:rPr lang="en-US" sz="1400" b="1" dirty="0">
                <a:solidFill>
                  <a:srgbClr val="004BA0"/>
                </a:solidFill>
                <a:latin typeface="+mn-lt"/>
              </a:rPr>
              <a:t/>
            </a:r>
            <a:br>
              <a:rPr lang="en-US" sz="1400" b="1" dirty="0">
                <a:solidFill>
                  <a:srgbClr val="004BA0"/>
                </a:solidFill>
                <a:latin typeface="+mn-lt"/>
              </a:rPr>
            </a:br>
            <a:r>
              <a:rPr lang="en-US" sz="1400" b="1" dirty="0" smtClean="0">
                <a:solidFill>
                  <a:srgbClr val="004BA0"/>
                </a:solidFill>
                <a:latin typeface="+mn-lt"/>
              </a:rPr>
              <a:t>September</a:t>
            </a:r>
            <a:r>
              <a:rPr lang="en-US" sz="1200" b="1" dirty="0">
                <a:solidFill>
                  <a:srgbClr val="004BA0"/>
                </a:solidFill>
                <a:latin typeface="+mn-lt"/>
              </a:rPr>
              <a:t/>
            </a:r>
            <a:br>
              <a:rPr lang="en-US" sz="1200" b="1" dirty="0">
                <a:solidFill>
                  <a:srgbClr val="004BA0"/>
                </a:solidFill>
                <a:latin typeface="+mn-lt"/>
              </a:rPr>
            </a:br>
            <a:r>
              <a:rPr lang="en-US" sz="2800" b="1" dirty="0" smtClean="0">
                <a:solidFill>
                  <a:srgbClr val="004BA0"/>
                </a:solidFill>
                <a:latin typeface="+mn-lt"/>
              </a:rPr>
              <a:t>2022</a:t>
            </a:r>
            <a:r>
              <a:rPr lang="en-US" sz="1600" b="1" dirty="0">
                <a:solidFill>
                  <a:srgbClr val="004BA0"/>
                </a:solidFill>
                <a:latin typeface="+mn-lt"/>
              </a:rPr>
              <a:t/>
            </a:r>
            <a:br>
              <a:rPr lang="en-US" sz="1600" b="1" dirty="0">
                <a:solidFill>
                  <a:srgbClr val="004BA0"/>
                </a:solidFill>
                <a:latin typeface="+mn-lt"/>
              </a:rPr>
            </a:br>
            <a:r>
              <a:rPr lang="en-US" sz="1200" b="1" dirty="0">
                <a:solidFill>
                  <a:srgbClr val="004BA0"/>
                </a:solidFill>
                <a:latin typeface="+mn-lt"/>
              </a:rPr>
              <a:t>Bruges</a:t>
            </a:r>
            <a:r>
              <a:rPr lang="en-GB" sz="1600" b="1" dirty="0">
                <a:solidFill>
                  <a:srgbClr val="004BA0"/>
                </a:solidFill>
                <a:latin typeface="+mn-lt"/>
              </a:rPr>
              <a:t>,</a:t>
            </a:r>
          </a:p>
          <a:p>
            <a:r>
              <a:rPr lang="en-GB" sz="1600" b="1" dirty="0">
                <a:solidFill>
                  <a:srgbClr val="004BA0"/>
                </a:solidFill>
                <a:latin typeface="+mn-lt"/>
              </a:rPr>
              <a:t>Belgium</a:t>
            </a:r>
            <a:endParaRPr lang="en-US" sz="1200" b="1" dirty="0">
              <a:solidFill>
                <a:srgbClr val="004BA0"/>
              </a:solidFill>
              <a:latin typeface="+mn-lt"/>
            </a:endParaRPr>
          </a:p>
        </p:txBody>
      </p:sp>
      <p:sp>
        <p:nvSpPr>
          <p:cNvPr id="109" name="TextBox 108"/>
          <p:cNvSpPr txBox="1"/>
          <p:nvPr userDrawn="1"/>
        </p:nvSpPr>
        <p:spPr>
          <a:xfrm>
            <a:off x="115604" y="2016515"/>
            <a:ext cx="1151582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0" u="none" strike="noStrike" kern="1200" baseline="0" dirty="0">
                <a:solidFill>
                  <a:srgbClr val="004BA0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400" b="1" i="0" u="none" strike="noStrike" kern="1200" baseline="30000" dirty="0">
                <a:solidFill>
                  <a:srgbClr val="004BA0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US" sz="1400" b="1" i="0" u="none" strike="noStrike" kern="1200" baseline="0" dirty="0">
                <a:solidFill>
                  <a:srgbClr val="004BA0"/>
                </a:solidFill>
                <a:latin typeface="+mn-lt"/>
                <a:ea typeface="+mn-ea"/>
                <a:cs typeface="+mn-cs"/>
              </a:rPr>
              <a:t> International Conference on High-Speed Vehicle Science &amp; Technology </a:t>
            </a:r>
            <a:endParaRPr lang="ru-RU" sz="1400" b="1" i="0" dirty="0">
              <a:solidFill>
                <a:srgbClr val="004BA0"/>
              </a:solidFill>
              <a:latin typeface="+mn-lt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637D50EC-BDD9-4EE9-8D05-A1148374B0A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5767312"/>
            <a:ext cx="914400" cy="68717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250D3CC-1697-4922-998D-AB3E50590AA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35" y="5156763"/>
            <a:ext cx="914400" cy="3307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5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BA0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0C0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0C0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0C0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0C0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9pPr>
    </p:titleStyle>
    <p:bodyStyle>
      <a:lvl1pPr marL="269875" indent="-269875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12000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6987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09625" indent="-269875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1255" userDrawn="1">
          <p15:clr>
            <a:srgbClr val="F26B43"/>
          </p15:clr>
        </p15:guide>
        <p15:guide id="3" pos="7469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orient="horz" pos="754" userDrawn="1">
          <p15:clr>
            <a:srgbClr val="F26B43"/>
          </p15:clr>
        </p15:guide>
        <p15:guide id="6" orient="horz" pos="300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845" userDrawn="1">
          <p15:clr>
            <a:srgbClr val="F26B43"/>
          </p15:clr>
        </p15:guide>
        <p15:guide id="9" pos="272" userDrawn="1">
          <p15:clr>
            <a:srgbClr val="F26B43"/>
          </p15:clr>
        </p15:guide>
        <p15:guide id="10" pos="76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9"/>
          <p:cNvSpPr>
            <a:spLocks noChangeArrowheads="1" noChangeShapeType="1" noTextEdit="1"/>
          </p:cNvSpPr>
          <p:nvPr/>
        </p:nvSpPr>
        <p:spPr bwMode="auto">
          <a:xfrm>
            <a:off x="2792413" y="4286253"/>
            <a:ext cx="66167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307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z="4000" dirty="0"/>
          </a:p>
        </p:txBody>
      </p:sp>
      <p:sp>
        <p:nvSpPr>
          <p:cNvPr id="3076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2BFE39-4790-488B-BF41-ED86A334E34F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5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CFF845D979C4E999CD4BFB9630BFA" ma:contentTypeVersion="0" ma:contentTypeDescription="Create a new document." ma:contentTypeScope="" ma:versionID="811b775ac9652bc6e8893582ad6f43d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8A36D8-1F57-43FC-A5CE-64F3405A8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CB0304-5D9E-4F32-8B0B-6076C8EED4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04696B-5B31-4ACE-92D6-6888F35AD07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Оформление по умолчанию</vt:lpstr>
      <vt:lpstr>PowerPoint Presentation</vt:lpstr>
      <vt:lpstr>PowerPoint Presentation</vt:lpstr>
    </vt:vector>
  </TitlesOfParts>
  <Company>Издательская  группа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Johan Steelant</cp:lastModifiedBy>
  <cp:revision>552</cp:revision>
  <dcterms:created xsi:type="dcterms:W3CDTF">2005-10-13T11:24:57Z</dcterms:created>
  <dcterms:modified xsi:type="dcterms:W3CDTF">2022-03-28T07:59:24Z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0x01010040ECFF845D979C4E999CD4BFB9630BFA</vt:lpwstr>
  </property>
</Properties>
</file>