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5"/>
  </p:notesMasterIdLst>
  <p:handoutMasterIdLst>
    <p:handoutMasterId r:id="rId16"/>
  </p:handoutMasterIdLst>
  <p:sldIdLst>
    <p:sldId id="256" r:id="rId9"/>
    <p:sldId id="257" r:id="rId10"/>
    <p:sldId id="261" r:id="rId11"/>
    <p:sldId id="258" r:id="rId12"/>
    <p:sldId id="259" r:id="rId13"/>
    <p:sldId id="260" r:id="rId14"/>
  </p:sldIdLst>
  <p:sldSz cx="12225338" cy="6858000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609600" indent="-152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1220788" indent="-3063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830388" indent="-4587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2441575" indent="-6127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CB5A2-3447-6E40-B52E-AC2CBB2232F1}" v="14" dt="2023-01-18T20:01:26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6115" autoAdjust="0"/>
  </p:normalViewPr>
  <p:slideViewPr>
    <p:cSldViewPr snapToGrid="0">
      <p:cViewPr varScale="1">
        <p:scale>
          <a:sx n="121" d="100"/>
          <a:sy n="121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Ngo-Anh" userId="08d917e9-b73a-4345-bb77-f0f91e28650d" providerId="ADAL" clId="{0EFCB5A2-3447-6E40-B52E-AC2CBB2232F1}"/>
    <pc:docChg chg="addSld modSld">
      <pc:chgData name="Jennifer Ngo-Anh" userId="08d917e9-b73a-4345-bb77-f0f91e28650d" providerId="ADAL" clId="{0EFCB5A2-3447-6E40-B52E-AC2CBB2232F1}" dt="2023-01-18T20:02:06.381" v="374" actId="20577"/>
      <pc:docMkLst>
        <pc:docMk/>
      </pc:docMkLst>
      <pc:sldChg chg="modSp mod">
        <pc:chgData name="Jennifer Ngo-Anh" userId="08d917e9-b73a-4345-bb77-f0f91e28650d" providerId="ADAL" clId="{0EFCB5A2-3447-6E40-B52E-AC2CBB2232F1}" dt="2023-01-18T20:02:06.381" v="374" actId="20577"/>
        <pc:sldMkLst>
          <pc:docMk/>
          <pc:sldMk cId="0" sldId="257"/>
        </pc:sldMkLst>
        <pc:spChg chg="mod">
          <ac:chgData name="Jennifer Ngo-Anh" userId="08d917e9-b73a-4345-bb77-f0f91e28650d" providerId="ADAL" clId="{0EFCB5A2-3447-6E40-B52E-AC2CBB2232F1}" dt="2023-01-18T19:58:54.449" v="10" actId="20577"/>
          <ac:spMkLst>
            <pc:docMk/>
            <pc:sldMk cId="0" sldId="257"/>
            <ac:spMk id="2" creationId="{6C0F70A5-EF6E-EF5A-A08C-8C71F6D00D75}"/>
          </ac:spMkLst>
        </pc:spChg>
        <pc:spChg chg="mod">
          <ac:chgData name="Jennifer Ngo-Anh" userId="08d917e9-b73a-4345-bb77-f0f91e28650d" providerId="ADAL" clId="{0EFCB5A2-3447-6E40-B52E-AC2CBB2232F1}" dt="2023-01-18T20:02:06.381" v="374" actId="20577"/>
          <ac:spMkLst>
            <pc:docMk/>
            <pc:sldMk cId="0" sldId="257"/>
            <ac:spMk id="3" creationId="{A83020C7-CE63-DD6B-ACEB-2CEB3EED6942}"/>
          </ac:spMkLst>
        </pc:spChg>
      </pc:sldChg>
      <pc:sldChg chg="add">
        <pc:chgData name="Jennifer Ngo-Anh" userId="08d917e9-b73a-4345-bb77-f0f91e28650d" providerId="ADAL" clId="{0EFCB5A2-3447-6E40-B52E-AC2CBB2232F1}" dt="2023-01-18T19:58:49.031" v="0" actId="2890"/>
        <pc:sldMkLst>
          <pc:docMk/>
          <pc:sldMk cId="1385374497" sldId="2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6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0FF8-4537-AAF1-BA8015DD687D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FF8-4537-AAF1-BA8015DD687D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0FF8-4537-AAF1-BA8015DD687D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FF8-4537-AAF1-BA8015DD687D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4-0FF8-4537-AAF1-BA8015DD687D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FF8-4537-AAF1-BA8015DD687D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6-0FF8-4537-AAF1-BA8015DD687D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FF8-4537-AAF1-BA8015DD687D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8-0FF8-4537-AAF1-BA8015DD687D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FF8-4537-AAF1-BA8015DD687D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0FF8-4537-AAF1-BA8015DD687D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0FF8-4537-AAF1-BA8015DD687D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0FF8-4537-AAF1-BA8015DD687D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0FF8-4537-AAF1-BA8015DD687D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0FF8-4537-AAF1-BA8015DD687D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0FF8-4537-AAF1-BA8015DD687D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0FF8-4537-AAF1-BA8015DD687D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0FF8-4537-AAF1-BA8015DD687D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2-0FF8-4537-AAF1-BA8015DD687D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0FF8-4537-AAF1-BA8015DD687D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4-0FF8-4537-AAF1-BA8015DD687D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0FF8-4537-AAF1-BA8015DD687D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6-0FF8-4537-AAF1-BA8015DD687D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0FF8-4537-AAF1-BA8015DD68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0FF8-4537-AAF1-BA8015DD687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FF8-4537-AAF1-BA8015DD687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FF8-4537-AAF1-BA8015DD687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FF8-4537-AAF1-BA8015DD687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0FF8-4537-AAF1-BA8015DD687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FF8-4537-AAF1-BA8015DD687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0FF8-4537-AAF1-BA8015DD687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FF8-4537-AAF1-BA8015DD687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0FF8-4537-AAF1-BA8015DD687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FF8-4537-AAF1-BA8015DD687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0FF8-4537-AAF1-BA8015DD687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0FF8-4537-AAF1-BA8015DD687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0FF8-4537-AAF1-BA8015DD687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0FF8-4537-AAF1-BA8015DD687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0FF8-4537-AAF1-BA8015DD687D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0FF8-4537-AAF1-BA8015DD687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0FF8-4537-AAF1-BA8015DD687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0FF8-4537-AAF1-BA8015DD687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0FF8-4537-AAF1-BA8015DD687D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0FF8-4537-AAF1-BA8015DD687D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0FF8-4537-AAF1-BA8015DD687D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0FF8-4537-AAF1-BA8015DD687D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0FF8-4537-AAF1-BA8015DD687D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NL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0FF8-4537-AAF1-BA8015DD6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28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0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FF8-4537-AAF1-BA8015DD6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F92-4C32-882D-FD39297B6A93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F92-4C32-882D-FD39297B6A93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F92-4C32-882D-FD39297B6A93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F92-4C32-882D-FD39297B6A9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F92-4C32-882D-FD39297B6A93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F92-4C32-882D-FD39297B6A93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6F92-4C32-882D-FD39297B6A93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F92-4C32-882D-FD39297B6A93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F92-4C32-882D-FD39297B6A93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F92-4C32-882D-FD39297B6A93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6F92-4C32-882D-FD39297B6A93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F92-4C32-882D-FD39297B6A93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6F92-4C32-882D-FD39297B6A93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F92-4C32-882D-FD39297B6A93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6F92-4C32-882D-FD39297B6A93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6F92-4C32-882D-FD39297B6A93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6F92-4C32-882D-FD39297B6A93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6F92-4C32-882D-FD39297B6A93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6F92-4C32-882D-FD39297B6A93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6F92-4C32-882D-FD39297B6A93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6F92-4C32-882D-FD39297B6A93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6F92-4C32-882D-FD39297B6A93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6-6F92-4C32-882D-FD39297B6A93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6F92-4C32-882D-FD39297B6A93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F92-4C32-882D-FD39297B6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970667696"/>
        <c:axId val="1"/>
        <c:axId val="0"/>
      </c:bar3DChart>
      <c:catAx>
        <c:axId val="970667696"/>
        <c:scaling>
          <c:orientation val="minMax"/>
        </c:scaling>
        <c:delete val="0"/>
        <c:axPos val="b"/>
        <c:majorGridlines>
          <c:spPr>
            <a:ln w="9506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NL"/>
          </a:p>
        </c:txPr>
        <c:crossAx val="970667696"/>
        <c:crosses val="autoZero"/>
        <c:crossBetween val="between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5497BDD5-1784-499A-9BE3-85BF2788FC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2656FE1B-1E5D-40EF-BCC4-B693F97651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0F49CE1C-8C32-4832-B60D-D3E7697339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8103609-E6E7-4432-906A-73C8D50D31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64F6E565-107F-4BC1-8B96-5D34C2ABC29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CC0664D-B433-49FC-B8ED-E5CD9F66A0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E0902B7-5764-41AA-AA29-0B97A59CD6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BFC20E36-3E3F-4497-B65C-F0D6EB8DD8B1}" type="datetimeFigureOut">
              <a:rPr lang="en-US"/>
              <a:pPr>
                <a:defRPr/>
              </a:pPr>
              <a:t>1/18/23</a:t>
            </a:fld>
            <a:endParaRPr lang="en-US" dirty="0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C5DE9A22-E6E9-4A26-BF7E-DBBF46C815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EE921B20-4AF4-4FB7-8372-3D59F9D9E2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58386F27-ECAF-49DF-9A36-46CA0E6C00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957E6BB2-9A48-495B-947A-3FA04243D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4218E55A-C07E-42C7-BD3C-272D13262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07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03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157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01BC01D-4FDF-48B7-B61A-B1882E561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BB2F8-5AC3-457A-B4DB-C729ED73E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603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CFAE9F7-4A4B-479C-ACD6-34DD32904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7BC12C9-745F-4FDC-9875-669C9027D38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9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5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9">
            <a:extLst>
              <a:ext uri="{FF2B5EF4-FFF2-40B4-BE49-F238E27FC236}">
                <a16:creationId xmlns:a16="http://schemas.microsoft.com/office/drawing/2014/main" id="{D312117B-6390-4022-BF9E-14263D1D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A0A141-93C5-4891-AD86-3ABF3165A8BC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AD8454E5-07CA-4BEA-81A4-92E335FC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6429375"/>
            <a:ext cx="670718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9E135984-2327-4A66-A127-D10C6C91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202363"/>
            <a:ext cx="670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CB2B5BDB-9FBE-4006-9D29-B7299B7E7E34}"/>
              </a:ext>
            </a:extLst>
          </p:cNvPr>
          <p:cNvCxnSpPr>
            <a:cxnSpLocks/>
          </p:cNvCxnSpPr>
          <p:nvPr/>
        </p:nvCxnSpPr>
        <p:spPr>
          <a:xfrm>
            <a:off x="223838" y="4106863"/>
            <a:ext cx="117348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7">
            <a:extLst>
              <a:ext uri="{FF2B5EF4-FFF2-40B4-BE49-F238E27FC236}">
                <a16:creationId xmlns:a16="http://schemas.microsoft.com/office/drawing/2014/main" id="{198E2F7F-4E30-4500-AD43-3C6152FD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9252B4-A0DB-4508-9685-F004B604FB3A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>
            <a:extLst>
              <a:ext uri="{FF2B5EF4-FFF2-40B4-BE49-F238E27FC236}">
                <a16:creationId xmlns:a16="http://schemas.microsoft.com/office/drawing/2014/main" id="{486DFF24-F0D6-4AFE-BE02-064A1563D77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4950"/>
            <a:ext cx="16414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0">
            <a:extLst>
              <a:ext uri="{FF2B5EF4-FFF2-40B4-BE49-F238E27FC236}">
                <a16:creationId xmlns:a16="http://schemas.microsoft.com/office/drawing/2014/main" id="{B15555CF-FE94-472B-8461-A71E6239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91288"/>
            <a:ext cx="1018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17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9AB1C873-3A8B-4391-B599-56007D409D1C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8E3F6340-1105-4B54-9FAA-F8C62C6E8AD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C1E42004-F917-4E15-945F-F9E0533BC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C1FDF5B9-1D1D-47E4-AD97-D908197B22FB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A66097A4-F128-47A4-91C7-6E306B652DC1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7A4ABBA8-5E3D-492B-AB84-CB9E6DBAE9AE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B196D29F-864A-411E-B423-4A509CA534C7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FD10A361-805B-4A78-B152-828C484D9B1E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855640E0-7A5B-482F-9385-6B6532FBB1B1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84582910-F2F0-4211-BB83-8D80DF8A11D9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3CD9EACC-4B91-4C19-93E0-23A0FB9B4DBA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D37B5E7A-C0D7-414B-B2BA-0025F9EF5ECB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09B4F5FA-1A25-427D-AAC0-8EC58A510AF0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5D19B068-0E0B-4333-B8B2-921C1C797106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6C58BBB-937B-4A9A-AFBE-DC1E26DAF146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2672CB57-47E6-4AFB-ACB8-DA0108D5D1D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01B5A15C-D818-4B28-93DE-372E00AC04A1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3DF638FE-F01C-41C4-AA9A-110CBA9A638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AC22250A-88BD-461D-98AC-0994184AF316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4D851969-8CE5-4E39-90F4-4050B8F8DF94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4772121B-73E2-43DE-81F7-7B7695979604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B63C903B-8A21-4A86-ADFF-44CED81BC3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A4F59C93-E8BE-4F5A-B6C9-DE966EB4645E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912A4186-0FA2-477C-AEA4-A49AEF36E50F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368AE47B-6170-4351-A49B-37DA5B5D85A9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E2308F0-5C71-432C-B81E-9B2CB6058428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99420545-8096-43F8-9795-88597DDF6A55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AED065-2517-46E3-8E6F-41078865D9E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743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6675A4-90E8-437A-9468-FE78666463A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837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AB8F11-EBBC-47C0-854D-D06084F191B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4">
            <a:extLst>
              <a:ext uri="{FF2B5EF4-FFF2-40B4-BE49-F238E27FC236}">
                <a16:creationId xmlns:a16="http://schemas.microsoft.com/office/drawing/2014/main" id="{66C283DB-40A5-4D70-9142-50336FA1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0825" y="6202363"/>
            <a:ext cx="2746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59559A13-188C-4C25-A1AF-8FEFCBE53C75}" type="slidenum">
              <a:rPr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4528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6064E-97F7-4298-8D36-6D7776B9E390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079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C9D7E8-77E2-4E0B-BB28-9CD01687693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533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D7E3F-38DC-429C-9C18-E0984DBFD73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068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218B7D-578A-4110-B66A-6F340D58532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562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36F48AC5-7FAB-42F2-8E38-92114E333C30}"/>
              </a:ext>
            </a:extLst>
          </p:cNvPr>
          <p:cNvSpPr/>
          <p:nvPr/>
        </p:nvSpPr>
        <p:spPr>
          <a:xfrm>
            <a:off x="0" y="0"/>
            <a:ext cx="12277725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FEB6D-DD87-4903-BCB9-CA726632FD8F}"/>
              </a:ext>
            </a:extLst>
          </p:cNvPr>
          <p:cNvSpPr/>
          <p:nvPr/>
        </p:nvSpPr>
        <p:spPr>
          <a:xfrm flipH="1">
            <a:off x="4699000" y="2011363"/>
            <a:ext cx="2827338" cy="2819400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72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8639F4-DF7C-4E2A-8E67-1DF882403456}"/>
              </a:ext>
            </a:extLst>
          </p:cNvPr>
          <p:cNvSpPr txBox="1">
            <a:spLocks/>
          </p:cNvSpPr>
          <p:nvPr/>
        </p:nvSpPr>
        <p:spPr>
          <a:xfrm>
            <a:off x="4699000" y="4524375"/>
            <a:ext cx="2820988" cy="314325"/>
          </a:xfrm>
          <a:prstGeom prst="rect">
            <a:avLst/>
          </a:prstGeom>
        </p:spPr>
        <p:txBody>
          <a:bodyPr lIns="66151" tIns="33076" rIns="66151" bIns="33076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013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5C60103-B537-4C13-BB4A-E8E3FFB59870}"/>
              </a:ext>
            </a:extLst>
          </p:cNvPr>
          <p:cNvSpPr txBox="1">
            <a:spLocks/>
          </p:cNvSpPr>
          <p:nvPr/>
        </p:nvSpPr>
        <p:spPr>
          <a:xfrm>
            <a:off x="4699000" y="1739900"/>
            <a:ext cx="2827338" cy="261938"/>
          </a:xfrm>
          <a:prstGeom prst="rect">
            <a:avLst/>
          </a:prstGeom>
        </p:spPr>
        <p:txBody>
          <a:bodyPr lIns="66151" tIns="33076" rIns="66151" bIns="33076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796" dirty="0">
                <a:solidFill>
                  <a:schemeClr val="bg1"/>
                </a:solidFill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713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6858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9">
            <a:extLst>
              <a:ext uri="{FF2B5EF4-FFF2-40B4-BE49-F238E27FC236}">
                <a16:creationId xmlns:a16="http://schemas.microsoft.com/office/drawing/2014/main" id="{15CE6BE4-B14C-49DF-8844-0013B564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51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1434BB-90D8-485A-9E8E-E28898F124DF}"/>
              </a:ext>
            </a:extLst>
          </p:cNvPr>
          <p:cNvSpPr/>
          <p:nvPr/>
        </p:nvSpPr>
        <p:spPr>
          <a:xfrm>
            <a:off x="0" y="0"/>
            <a:ext cx="12225338" cy="6878638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0E7605D4-9986-4E43-B819-E5D02BEC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6429375"/>
            <a:ext cx="670718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cxnSp>
        <p:nvCxnSpPr>
          <p:cNvPr id="7" name="Straight Connector 64">
            <a:extLst>
              <a:ext uri="{FF2B5EF4-FFF2-40B4-BE49-F238E27FC236}">
                <a16:creationId xmlns:a16="http://schemas.microsoft.com/office/drawing/2014/main" id="{A0441696-4017-4506-9247-6C0DB7E6C303}"/>
              </a:ext>
            </a:extLst>
          </p:cNvPr>
          <p:cNvCxnSpPr>
            <a:cxnSpLocks/>
          </p:cNvCxnSpPr>
          <p:nvPr/>
        </p:nvCxnSpPr>
        <p:spPr>
          <a:xfrm>
            <a:off x="222250" y="6423025"/>
            <a:ext cx="1176813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FE07B5E4-F363-4718-81A7-290582934FA4}"/>
              </a:ext>
            </a:extLst>
          </p:cNvPr>
          <p:cNvCxnSpPr>
            <a:cxnSpLocks/>
          </p:cNvCxnSpPr>
          <p:nvPr/>
        </p:nvCxnSpPr>
        <p:spPr>
          <a:xfrm>
            <a:off x="223838" y="4106863"/>
            <a:ext cx="11768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4">
            <a:extLst>
              <a:ext uri="{FF2B5EF4-FFF2-40B4-BE49-F238E27FC236}">
                <a16:creationId xmlns:a16="http://schemas.microsoft.com/office/drawing/2014/main" id="{2886849F-84CE-469F-B79C-F9798579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3225" y="5407025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8C0A8159-EF05-41CD-B596-8B3F01F7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0" y="6156325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 Box 99">
            <a:extLst>
              <a:ext uri="{FF2B5EF4-FFF2-40B4-BE49-F238E27FC236}">
                <a16:creationId xmlns:a16="http://schemas.microsoft.com/office/drawing/2014/main" id="{26D0C03C-1C59-4979-A845-461F601B8EF6}"/>
              </a:ext>
            </a:extLst>
          </p:cNvPr>
          <p:cNvSpPr/>
          <p:nvPr/>
        </p:nvSpPr>
        <p:spPr>
          <a:xfrm>
            <a:off x="11125200" y="5811838"/>
            <a:ext cx="9144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it-IT" sz="1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6F1F75C2-2E24-4846-A08E-587CCB986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6213475"/>
            <a:ext cx="670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D411E15D-F824-4770-8AFF-E2F0DA1B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950" y="6202363"/>
            <a:ext cx="2905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0B0749D4-7F43-4784-8053-29E3B2AEC904}" type="slidenum">
              <a:rPr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73D56B-94F8-414F-ABC1-D7735937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44EE9B60-4909-4AB0-8C6D-D2BAD694D34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4950"/>
            <a:ext cx="164147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8EA4342-3695-43C8-A860-91764698AD44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6569075"/>
            <a:ext cx="9628187" cy="144463"/>
            <a:chOff x="1076500" y="4469696"/>
            <a:chExt cx="9628745" cy="144114"/>
          </a:xfrm>
        </p:grpSpPr>
        <p:pic>
          <p:nvPicPr>
            <p:cNvPr id="17" name="Picture 24" descr="de.png">
              <a:extLst>
                <a:ext uri="{FF2B5EF4-FFF2-40B4-BE49-F238E27FC236}">
                  <a16:creationId xmlns:a16="http://schemas.microsoft.com/office/drawing/2014/main" id="{DA3FB592-BE8F-4734-A648-79FE628C7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5" descr="at.png">
              <a:extLst>
                <a:ext uri="{FF2B5EF4-FFF2-40B4-BE49-F238E27FC236}">
                  <a16:creationId xmlns:a16="http://schemas.microsoft.com/office/drawing/2014/main" id="{F0028E92-0180-48D3-924D-D1CE4DB7A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6" descr="be.png">
              <a:extLst>
                <a:ext uri="{FF2B5EF4-FFF2-40B4-BE49-F238E27FC236}">
                  <a16:creationId xmlns:a16="http://schemas.microsoft.com/office/drawing/2014/main" id="{F0AEFC3B-624A-41A5-A934-53AA208B8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7" descr="dk.png">
              <a:extLst>
                <a:ext uri="{FF2B5EF4-FFF2-40B4-BE49-F238E27FC236}">
                  <a16:creationId xmlns:a16="http://schemas.microsoft.com/office/drawing/2014/main" id="{447BA4EB-9DEF-4878-BA78-A29A19F46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8" descr="es.png">
              <a:extLst>
                <a:ext uri="{FF2B5EF4-FFF2-40B4-BE49-F238E27FC236}">
                  <a16:creationId xmlns:a16="http://schemas.microsoft.com/office/drawing/2014/main" id="{9212A568-465A-4848-87BD-993791893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9" descr="ee.png">
              <a:extLst>
                <a:ext uri="{FF2B5EF4-FFF2-40B4-BE49-F238E27FC236}">
                  <a16:creationId xmlns:a16="http://schemas.microsoft.com/office/drawing/2014/main" id="{A53914CF-3E71-4C6D-A4B5-54261592A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0" descr="fi.png">
              <a:extLst>
                <a:ext uri="{FF2B5EF4-FFF2-40B4-BE49-F238E27FC236}">
                  <a16:creationId xmlns:a16="http://schemas.microsoft.com/office/drawing/2014/main" id="{EDE5B8C7-16F4-4A9D-B31D-DFBFF3CD3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1" descr="fr.png">
              <a:extLst>
                <a:ext uri="{FF2B5EF4-FFF2-40B4-BE49-F238E27FC236}">
                  <a16:creationId xmlns:a16="http://schemas.microsoft.com/office/drawing/2014/main" id="{B5B12855-E60D-49F7-8B6A-D71C13516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2" descr="gr.png">
              <a:extLst>
                <a:ext uri="{FF2B5EF4-FFF2-40B4-BE49-F238E27FC236}">
                  <a16:creationId xmlns:a16="http://schemas.microsoft.com/office/drawing/2014/main" id="{A7F00AB7-F5B4-4C7E-BB32-871051933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3" descr="hu.png">
              <a:extLst>
                <a:ext uri="{FF2B5EF4-FFF2-40B4-BE49-F238E27FC236}">
                  <a16:creationId xmlns:a16="http://schemas.microsoft.com/office/drawing/2014/main" id="{AA5B00E1-55E7-4AC6-BD84-1192B8329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4" descr="ie.png">
              <a:extLst>
                <a:ext uri="{FF2B5EF4-FFF2-40B4-BE49-F238E27FC236}">
                  <a16:creationId xmlns:a16="http://schemas.microsoft.com/office/drawing/2014/main" id="{6CA52B51-7415-4E20-89B5-66C96DCC4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5" descr="it.png">
              <a:extLst>
                <a:ext uri="{FF2B5EF4-FFF2-40B4-BE49-F238E27FC236}">
                  <a16:creationId xmlns:a16="http://schemas.microsoft.com/office/drawing/2014/main" id="{50708CC4-63A5-4A47-95B3-EA405E631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8" descr="lu.png">
              <a:extLst>
                <a:ext uri="{FF2B5EF4-FFF2-40B4-BE49-F238E27FC236}">
                  <a16:creationId xmlns:a16="http://schemas.microsoft.com/office/drawing/2014/main" id="{982520A7-F66A-4F0C-9B50-8E1FE8479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9" descr="no.png">
              <a:extLst>
                <a:ext uri="{FF2B5EF4-FFF2-40B4-BE49-F238E27FC236}">
                  <a16:creationId xmlns:a16="http://schemas.microsoft.com/office/drawing/2014/main" id="{7906AAF2-8FB1-424C-BE12-224582DE8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0" descr="nl.png">
              <a:extLst>
                <a:ext uri="{FF2B5EF4-FFF2-40B4-BE49-F238E27FC236}">
                  <a16:creationId xmlns:a16="http://schemas.microsoft.com/office/drawing/2014/main" id="{95A7A7A8-C5F2-4E15-89FA-AF9DACC8F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1" descr="pl.png">
              <a:extLst>
                <a:ext uri="{FF2B5EF4-FFF2-40B4-BE49-F238E27FC236}">
                  <a16:creationId xmlns:a16="http://schemas.microsoft.com/office/drawing/2014/main" id="{458418E7-C8D4-4F20-8866-8E9DCB87F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2" descr="pt.png">
              <a:extLst>
                <a:ext uri="{FF2B5EF4-FFF2-40B4-BE49-F238E27FC236}">
                  <a16:creationId xmlns:a16="http://schemas.microsoft.com/office/drawing/2014/main" id="{293DCFC3-85FC-4AB7-AF90-073DB6338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3" descr="cz.png">
              <a:extLst>
                <a:ext uri="{FF2B5EF4-FFF2-40B4-BE49-F238E27FC236}">
                  <a16:creationId xmlns:a16="http://schemas.microsoft.com/office/drawing/2014/main" id="{827661FE-1D6C-41EC-9474-5BEF1D152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4" descr="ro.png">
              <a:extLst>
                <a:ext uri="{FF2B5EF4-FFF2-40B4-BE49-F238E27FC236}">
                  <a16:creationId xmlns:a16="http://schemas.microsoft.com/office/drawing/2014/main" id="{E1EF382E-47A1-4133-B87B-3E9AC9F9A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5" descr="se.png">
              <a:extLst>
                <a:ext uri="{FF2B5EF4-FFF2-40B4-BE49-F238E27FC236}">
                  <a16:creationId xmlns:a16="http://schemas.microsoft.com/office/drawing/2014/main" id="{A7EC8893-AC4B-44F9-89BC-2A1CE6396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6" descr="ch.png">
              <a:extLst>
                <a:ext uri="{FF2B5EF4-FFF2-40B4-BE49-F238E27FC236}">
                  <a16:creationId xmlns:a16="http://schemas.microsoft.com/office/drawing/2014/main" id="{E63EDFB1-E03B-4665-B46D-095AC4D17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7" descr="uk.png">
              <a:extLst>
                <a:ext uri="{FF2B5EF4-FFF2-40B4-BE49-F238E27FC236}">
                  <a16:creationId xmlns:a16="http://schemas.microsoft.com/office/drawing/2014/main" id="{FFF8957F-188E-44CE-9DCE-CE7F7D22B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>
              <a:extLst>
                <a:ext uri="{FF2B5EF4-FFF2-40B4-BE49-F238E27FC236}">
                  <a16:creationId xmlns:a16="http://schemas.microsoft.com/office/drawing/2014/main" id="{820AB7B7-300C-4D2A-BEB3-27C6EBA43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9">
              <a:extLst>
                <a:ext uri="{FF2B5EF4-FFF2-40B4-BE49-F238E27FC236}">
                  <a16:creationId xmlns:a16="http://schemas.microsoft.com/office/drawing/2014/main" id="{AD2E4403-8150-4F24-ACC8-FD1B0853A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0" descr="ca.png">
              <a:extLst>
                <a:ext uri="{FF2B5EF4-FFF2-40B4-BE49-F238E27FC236}">
                  <a16:creationId xmlns:a16="http://schemas.microsoft.com/office/drawing/2014/main" id="{A47F0B4E-0D1C-4653-BC2A-F02856D02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1" descr="si.png">
              <a:extLst>
                <a:ext uri="{FF2B5EF4-FFF2-40B4-BE49-F238E27FC236}">
                  <a16:creationId xmlns:a16="http://schemas.microsoft.com/office/drawing/2014/main" id="{20B114DF-B3FE-4E52-A231-6A110934C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allAtOnce"/>
      <p:bldP spid="10" grpId="0" build="allAtOnce"/>
      <p:bldP spid="11" grpId="0" build="allAtOnce"/>
      <p:bldP spid="12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37B29A41-1811-4299-8EC1-72A0A732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FE2844B-0F0B-418D-ACB2-921C60E88B90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6" name="Group 35" hidden="1">
            <a:extLst>
              <a:ext uri="{FF2B5EF4-FFF2-40B4-BE49-F238E27FC236}">
                <a16:creationId xmlns:a16="http://schemas.microsoft.com/office/drawing/2014/main" id="{BC1EF1A6-C5F9-4142-91FF-7DFC4D6052BC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B286EBFF-405F-4342-A35F-E3D58A57AAA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FB578932-667E-41E0-A19D-6898CF003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9" name="Straight Connector 38">
                <a:extLst>
                  <a:ext uri="{FF2B5EF4-FFF2-40B4-BE49-F238E27FC236}">
                    <a16:creationId xmlns:a16="http://schemas.microsoft.com/office/drawing/2014/main" id="{3AAC8A65-508A-4822-9EB7-1988137EEAB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39">
                <a:extLst>
                  <a:ext uri="{FF2B5EF4-FFF2-40B4-BE49-F238E27FC236}">
                    <a16:creationId xmlns:a16="http://schemas.microsoft.com/office/drawing/2014/main" id="{D541FEA0-736C-4B8C-A65B-31602CD09336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0">
                <a:extLst>
                  <a:ext uri="{FF2B5EF4-FFF2-40B4-BE49-F238E27FC236}">
                    <a16:creationId xmlns:a16="http://schemas.microsoft.com/office/drawing/2014/main" id="{7F3B16AA-2B8F-4A21-9CA8-F3339BE5741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1">
                <a:extLst>
                  <a:ext uri="{FF2B5EF4-FFF2-40B4-BE49-F238E27FC236}">
                    <a16:creationId xmlns:a16="http://schemas.microsoft.com/office/drawing/2014/main" id="{AC9F3AFD-84E3-4B30-B2B1-46F5E0DAE15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2">
                <a:extLst>
                  <a:ext uri="{FF2B5EF4-FFF2-40B4-BE49-F238E27FC236}">
                    <a16:creationId xmlns:a16="http://schemas.microsoft.com/office/drawing/2014/main" id="{6FC0AAA3-5969-43CA-BBD5-920D07818D15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3">
                <a:extLst>
                  <a:ext uri="{FF2B5EF4-FFF2-40B4-BE49-F238E27FC236}">
                    <a16:creationId xmlns:a16="http://schemas.microsoft.com/office/drawing/2014/main" id="{8251541F-927D-4CC7-B8F9-7DB6E206D6D7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4">
                <a:extLst>
                  <a:ext uri="{FF2B5EF4-FFF2-40B4-BE49-F238E27FC236}">
                    <a16:creationId xmlns:a16="http://schemas.microsoft.com/office/drawing/2014/main" id="{A87FBAC8-5D10-4BE9-97A8-DB3A88CDE55F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5">
                <a:extLst>
                  <a:ext uri="{FF2B5EF4-FFF2-40B4-BE49-F238E27FC236}">
                    <a16:creationId xmlns:a16="http://schemas.microsoft.com/office/drawing/2014/main" id="{4A54C927-1942-43F8-AC0F-E22D9DA0B7D6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6">
                <a:extLst>
                  <a:ext uri="{FF2B5EF4-FFF2-40B4-BE49-F238E27FC236}">
                    <a16:creationId xmlns:a16="http://schemas.microsoft.com/office/drawing/2014/main" id="{D2D41BBB-734A-48D3-A858-07610FFFA6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7">
                <a:extLst>
                  <a:ext uri="{FF2B5EF4-FFF2-40B4-BE49-F238E27FC236}">
                    <a16:creationId xmlns:a16="http://schemas.microsoft.com/office/drawing/2014/main" id="{074190C1-00DD-49C0-862A-0A16D6469CF3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8">
                <a:extLst>
                  <a:ext uri="{FF2B5EF4-FFF2-40B4-BE49-F238E27FC236}">
                    <a16:creationId xmlns:a16="http://schemas.microsoft.com/office/drawing/2014/main" id="{BD38215B-76AF-44F4-BB7E-4EB2D4449B1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9">
                <a:extLst>
                  <a:ext uri="{FF2B5EF4-FFF2-40B4-BE49-F238E27FC236}">
                    <a16:creationId xmlns:a16="http://schemas.microsoft.com/office/drawing/2014/main" id="{D18DFF1C-6CF6-464D-B8D4-31FA5BFB128C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0">
                <a:extLst>
                  <a:ext uri="{FF2B5EF4-FFF2-40B4-BE49-F238E27FC236}">
                    <a16:creationId xmlns:a16="http://schemas.microsoft.com/office/drawing/2014/main" id="{EA8C603C-83A2-4AD1-A50D-C058BBCC2BB9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1">
                <a:extLst>
                  <a:ext uri="{FF2B5EF4-FFF2-40B4-BE49-F238E27FC236}">
                    <a16:creationId xmlns:a16="http://schemas.microsoft.com/office/drawing/2014/main" id="{1EB950DA-E39B-43F7-9D4F-5A0C038080EB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2">
                <a:extLst>
                  <a:ext uri="{FF2B5EF4-FFF2-40B4-BE49-F238E27FC236}">
                    <a16:creationId xmlns:a16="http://schemas.microsoft.com/office/drawing/2014/main" id="{A7879563-2EC1-410B-A846-AE6326DC2F0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3">
                <a:extLst>
                  <a:ext uri="{FF2B5EF4-FFF2-40B4-BE49-F238E27FC236}">
                    <a16:creationId xmlns:a16="http://schemas.microsoft.com/office/drawing/2014/main" id="{E7BAA8D5-A43F-406C-9C68-0F5453614D3C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4">
                <a:extLst>
                  <a:ext uri="{FF2B5EF4-FFF2-40B4-BE49-F238E27FC236}">
                    <a16:creationId xmlns:a16="http://schemas.microsoft.com/office/drawing/2014/main" id="{79A4C716-46B7-4828-BD8D-0D4D0135BA95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5">
                <a:extLst>
                  <a:ext uri="{FF2B5EF4-FFF2-40B4-BE49-F238E27FC236}">
                    <a16:creationId xmlns:a16="http://schemas.microsoft.com/office/drawing/2014/main" id="{8BA10BC1-AADD-4639-94F2-DCA39A44A2FE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6">
                <a:extLst>
                  <a:ext uri="{FF2B5EF4-FFF2-40B4-BE49-F238E27FC236}">
                    <a16:creationId xmlns:a16="http://schemas.microsoft.com/office/drawing/2014/main" id="{65ADFF7F-8AF2-46BE-AD78-423C8295E9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7">
                <a:extLst>
                  <a:ext uri="{FF2B5EF4-FFF2-40B4-BE49-F238E27FC236}">
                    <a16:creationId xmlns:a16="http://schemas.microsoft.com/office/drawing/2014/main" id="{E40B24B5-FE6B-4953-BD78-7C4D74F4DFA3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8">
                <a:extLst>
                  <a:ext uri="{FF2B5EF4-FFF2-40B4-BE49-F238E27FC236}">
                    <a16:creationId xmlns:a16="http://schemas.microsoft.com/office/drawing/2014/main" id="{C9F508B7-4D1A-42C1-AA1B-E191D03E32B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9">
                <a:extLst>
                  <a:ext uri="{FF2B5EF4-FFF2-40B4-BE49-F238E27FC236}">
                    <a16:creationId xmlns:a16="http://schemas.microsoft.com/office/drawing/2014/main" id="{C6C11451-69AE-41D9-AEA1-AC8E51849B16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0">
                <a:extLst>
                  <a:ext uri="{FF2B5EF4-FFF2-40B4-BE49-F238E27FC236}">
                    <a16:creationId xmlns:a16="http://schemas.microsoft.com/office/drawing/2014/main" id="{CAAF9C1F-2872-4152-AFD7-D12B6898FB82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1">
                <a:extLst>
                  <a:ext uri="{FF2B5EF4-FFF2-40B4-BE49-F238E27FC236}">
                    <a16:creationId xmlns:a16="http://schemas.microsoft.com/office/drawing/2014/main" id="{357A5CF9-9921-4928-BF15-406898D323CB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Picture 58">
            <a:extLst>
              <a:ext uri="{FF2B5EF4-FFF2-40B4-BE49-F238E27FC236}">
                <a16:creationId xmlns:a16="http://schemas.microsoft.com/office/drawing/2014/main" id="{72FD51A0-85EF-47C7-831A-F01BB91C7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38">
            <a:extLst>
              <a:ext uri="{FF2B5EF4-FFF2-40B4-BE49-F238E27FC236}">
                <a16:creationId xmlns:a16="http://schemas.microsoft.com/office/drawing/2014/main" id="{9C22BBCC-E27D-4BEB-90D2-741B22D2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F3A697E0-D88C-4534-A530-DC3C0627D4B6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FAACF-4D13-4909-9FF5-1325786EA86B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1419D6-0D65-44CE-AA27-CADD8319926B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5">
            <a:extLst>
              <a:ext uri="{FF2B5EF4-FFF2-40B4-BE49-F238E27FC236}">
                <a16:creationId xmlns:a16="http://schemas.microsoft.com/office/drawing/2014/main" id="{1B76C414-113C-4C2C-BE96-3F01D2E6795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4950"/>
            <a:ext cx="1638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102">
            <a:extLst>
              <a:ext uri="{FF2B5EF4-FFF2-40B4-BE49-F238E27FC236}">
                <a16:creationId xmlns:a16="http://schemas.microsoft.com/office/drawing/2014/main" id="{C612A698-7354-4F13-8BDA-6820C7FDE982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6569075"/>
            <a:ext cx="9628187" cy="144463"/>
            <a:chOff x="1076500" y="4469696"/>
            <a:chExt cx="9628745" cy="144114"/>
          </a:xfrm>
        </p:grpSpPr>
        <p:pic>
          <p:nvPicPr>
            <p:cNvPr id="39" name="Picture 103" descr="de.png">
              <a:extLst>
                <a:ext uri="{FF2B5EF4-FFF2-40B4-BE49-F238E27FC236}">
                  <a16:creationId xmlns:a16="http://schemas.microsoft.com/office/drawing/2014/main" id="{47E59541-F9BD-44AD-A50B-E6226B277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04" descr="at.png">
              <a:extLst>
                <a:ext uri="{FF2B5EF4-FFF2-40B4-BE49-F238E27FC236}">
                  <a16:creationId xmlns:a16="http://schemas.microsoft.com/office/drawing/2014/main" id="{702444A2-FCB2-47D6-B186-4D045BDCD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05" descr="be.png">
              <a:extLst>
                <a:ext uri="{FF2B5EF4-FFF2-40B4-BE49-F238E27FC236}">
                  <a16:creationId xmlns:a16="http://schemas.microsoft.com/office/drawing/2014/main" id="{FBCF7996-6649-4293-9577-F05A7092F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06" descr="dk.png">
              <a:extLst>
                <a:ext uri="{FF2B5EF4-FFF2-40B4-BE49-F238E27FC236}">
                  <a16:creationId xmlns:a16="http://schemas.microsoft.com/office/drawing/2014/main" id="{6B503702-E987-4D94-8B77-195F73D29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07" descr="es.png">
              <a:extLst>
                <a:ext uri="{FF2B5EF4-FFF2-40B4-BE49-F238E27FC236}">
                  <a16:creationId xmlns:a16="http://schemas.microsoft.com/office/drawing/2014/main" id="{B892A6BC-B751-4AB6-A066-9CEE8597E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08" descr="ee.png">
              <a:extLst>
                <a:ext uri="{FF2B5EF4-FFF2-40B4-BE49-F238E27FC236}">
                  <a16:creationId xmlns:a16="http://schemas.microsoft.com/office/drawing/2014/main" id="{5E7DB9DF-9241-428C-B284-64C34C909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9" descr="fi.png">
              <a:extLst>
                <a:ext uri="{FF2B5EF4-FFF2-40B4-BE49-F238E27FC236}">
                  <a16:creationId xmlns:a16="http://schemas.microsoft.com/office/drawing/2014/main" id="{97713EF2-99CB-4381-9CC7-974879C9B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10" descr="fr.png">
              <a:extLst>
                <a:ext uri="{FF2B5EF4-FFF2-40B4-BE49-F238E27FC236}">
                  <a16:creationId xmlns:a16="http://schemas.microsoft.com/office/drawing/2014/main" id="{9903A4DC-C9A8-4BAE-A530-F30372EF2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11" descr="gr.png">
              <a:extLst>
                <a:ext uri="{FF2B5EF4-FFF2-40B4-BE49-F238E27FC236}">
                  <a16:creationId xmlns:a16="http://schemas.microsoft.com/office/drawing/2014/main" id="{5EBE3898-B816-46D5-B62D-1DFF18BBC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12" descr="hu.png">
              <a:extLst>
                <a:ext uri="{FF2B5EF4-FFF2-40B4-BE49-F238E27FC236}">
                  <a16:creationId xmlns:a16="http://schemas.microsoft.com/office/drawing/2014/main" id="{3FFF0439-A693-45CB-ABD0-4139B70B1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13" descr="ie.png">
              <a:extLst>
                <a:ext uri="{FF2B5EF4-FFF2-40B4-BE49-F238E27FC236}">
                  <a16:creationId xmlns:a16="http://schemas.microsoft.com/office/drawing/2014/main" id="{7CCC47E2-98D4-4697-A0BF-59B3999A6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14" descr="it.png">
              <a:extLst>
                <a:ext uri="{FF2B5EF4-FFF2-40B4-BE49-F238E27FC236}">
                  <a16:creationId xmlns:a16="http://schemas.microsoft.com/office/drawing/2014/main" id="{1270837E-729E-4508-9B63-898507471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15" descr="lu.png">
              <a:extLst>
                <a:ext uri="{FF2B5EF4-FFF2-40B4-BE49-F238E27FC236}">
                  <a16:creationId xmlns:a16="http://schemas.microsoft.com/office/drawing/2014/main" id="{A9D5D430-FD27-435A-9E34-4A40CED48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16" descr="no.png">
              <a:extLst>
                <a:ext uri="{FF2B5EF4-FFF2-40B4-BE49-F238E27FC236}">
                  <a16:creationId xmlns:a16="http://schemas.microsoft.com/office/drawing/2014/main" id="{68E7AF37-B7B1-4EB7-B9C5-415304DAE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17" descr="nl.png">
              <a:extLst>
                <a:ext uri="{FF2B5EF4-FFF2-40B4-BE49-F238E27FC236}">
                  <a16:creationId xmlns:a16="http://schemas.microsoft.com/office/drawing/2014/main" id="{A177F0CA-5989-4ECB-AB48-2BFBC4111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18" descr="pl.png">
              <a:extLst>
                <a:ext uri="{FF2B5EF4-FFF2-40B4-BE49-F238E27FC236}">
                  <a16:creationId xmlns:a16="http://schemas.microsoft.com/office/drawing/2014/main" id="{5E669018-D99F-419A-8C45-A6CD0BEAE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19" descr="pt.png">
              <a:extLst>
                <a:ext uri="{FF2B5EF4-FFF2-40B4-BE49-F238E27FC236}">
                  <a16:creationId xmlns:a16="http://schemas.microsoft.com/office/drawing/2014/main" id="{363D881F-47EC-417E-B089-6AED36BB3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20" descr="cz.png">
              <a:extLst>
                <a:ext uri="{FF2B5EF4-FFF2-40B4-BE49-F238E27FC236}">
                  <a16:creationId xmlns:a16="http://schemas.microsoft.com/office/drawing/2014/main" id="{29374F0D-3C36-406B-98BA-73B30FDCF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21" descr="ro.png">
              <a:extLst>
                <a:ext uri="{FF2B5EF4-FFF2-40B4-BE49-F238E27FC236}">
                  <a16:creationId xmlns:a16="http://schemas.microsoft.com/office/drawing/2014/main" id="{C3B466B8-F115-4696-A343-AAADCA70F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22" descr="se.png">
              <a:extLst>
                <a:ext uri="{FF2B5EF4-FFF2-40B4-BE49-F238E27FC236}">
                  <a16:creationId xmlns:a16="http://schemas.microsoft.com/office/drawing/2014/main" id="{3D89F167-CED5-4032-B77B-55C5150F2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23" descr="ch.png">
              <a:extLst>
                <a:ext uri="{FF2B5EF4-FFF2-40B4-BE49-F238E27FC236}">
                  <a16:creationId xmlns:a16="http://schemas.microsoft.com/office/drawing/2014/main" id="{DF1532AD-739D-42AC-A676-697136767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24" descr="uk.png">
              <a:extLst>
                <a:ext uri="{FF2B5EF4-FFF2-40B4-BE49-F238E27FC236}">
                  <a16:creationId xmlns:a16="http://schemas.microsoft.com/office/drawing/2014/main" id="{B78E8892-E575-4685-B426-A3369D87B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25">
              <a:extLst>
                <a:ext uri="{FF2B5EF4-FFF2-40B4-BE49-F238E27FC236}">
                  <a16:creationId xmlns:a16="http://schemas.microsoft.com/office/drawing/2014/main" id="{FAC1689B-2A9B-443F-AEBA-5300C9180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26">
              <a:extLst>
                <a:ext uri="{FF2B5EF4-FFF2-40B4-BE49-F238E27FC236}">
                  <a16:creationId xmlns:a16="http://schemas.microsoft.com/office/drawing/2014/main" id="{59AB8BEB-BF83-46FF-9A60-D6D78E4EB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27" descr="ca.png">
              <a:extLst>
                <a:ext uri="{FF2B5EF4-FFF2-40B4-BE49-F238E27FC236}">
                  <a16:creationId xmlns:a16="http://schemas.microsoft.com/office/drawing/2014/main" id="{06774E5F-92BE-4431-9FD9-85F92F648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28" descr="si.png">
              <a:extLst>
                <a:ext uri="{FF2B5EF4-FFF2-40B4-BE49-F238E27FC236}">
                  <a16:creationId xmlns:a16="http://schemas.microsoft.com/office/drawing/2014/main" id="{EAFA790C-C441-445D-A07D-C7BBA0D8A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752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C99CF5DC-A635-4849-A23E-D7FA1FDC28BE}"/>
              </a:ext>
            </a:extLst>
          </p:cNvPr>
          <p:cNvSpPr/>
          <p:nvPr/>
        </p:nvSpPr>
        <p:spPr>
          <a:xfrm>
            <a:off x="0" y="0"/>
            <a:ext cx="12225338" cy="88265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272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D55B3849-4778-4DDA-9F88-34072AC3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D872D3-2990-42A9-B9A3-3D66F8193B22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095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CBB34E-76E5-489E-8F85-62684E7E4868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56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9EC636-EF62-4FC5-87A6-40C087BE6D50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6C8B73-F6BD-492C-BC3E-65ACA69AB4C2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42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6823F7-0C3B-4C73-BE40-F7E8A3B9D3DA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60501C-AEFF-48EE-A84F-83856B29773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75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A2BE82-D2CD-42DF-A87B-302327407005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7946E1-EAD5-4BB1-B8B0-A45345C14E18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222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5E8E8-97A5-4E11-B3A0-241C233207C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326993-B17E-4968-8EF4-F1D89C67AC95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706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EB89E2-2D00-44FC-BC8D-DEBF7739BEF0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80F3FC-B042-4B2D-B8A6-0D882E8C89AE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762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64EF6B-C229-49C2-84CC-E896584A5B0F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0A2376-3C01-4250-B77E-0EF9BF8E5A3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136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21EEB4-36F1-4FF2-A848-487C2BDB8A96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164556-8B3D-43FC-BA7A-3E90AE4FFC63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630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BBED7524-010D-48F7-A4EF-6FB48561D432}"/>
              </a:ext>
            </a:extLst>
          </p:cNvPr>
          <p:cNvSpPr/>
          <p:nvPr/>
        </p:nvSpPr>
        <p:spPr>
          <a:xfrm>
            <a:off x="-369888" y="0"/>
            <a:ext cx="125952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1A0DE-C24E-40C1-9DA8-2394BC78AA66}"/>
              </a:ext>
            </a:extLst>
          </p:cNvPr>
          <p:cNvSpPr/>
          <p:nvPr/>
        </p:nvSpPr>
        <p:spPr>
          <a:xfrm flipH="1">
            <a:off x="4699000" y="2011363"/>
            <a:ext cx="2827338" cy="2819400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72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307B066-A02C-4792-A477-692FDCA9044E}"/>
              </a:ext>
            </a:extLst>
          </p:cNvPr>
          <p:cNvSpPr txBox="1">
            <a:spLocks/>
          </p:cNvSpPr>
          <p:nvPr/>
        </p:nvSpPr>
        <p:spPr>
          <a:xfrm>
            <a:off x="4699000" y="4524375"/>
            <a:ext cx="2820988" cy="314325"/>
          </a:xfrm>
          <a:prstGeom prst="rect">
            <a:avLst/>
          </a:prstGeom>
        </p:spPr>
        <p:txBody>
          <a:bodyPr lIns="66151" tIns="33076" rIns="66151" bIns="33076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013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3DC67E2-F04B-4088-95C2-BBC7BF88561B}"/>
              </a:ext>
            </a:extLst>
          </p:cNvPr>
          <p:cNvSpPr txBox="1">
            <a:spLocks/>
          </p:cNvSpPr>
          <p:nvPr/>
        </p:nvSpPr>
        <p:spPr>
          <a:xfrm>
            <a:off x="4699000" y="1739900"/>
            <a:ext cx="2827338" cy="261938"/>
          </a:xfrm>
          <a:prstGeom prst="rect">
            <a:avLst/>
          </a:prstGeom>
        </p:spPr>
        <p:txBody>
          <a:bodyPr lIns="66151" tIns="33076" rIns="66151" bIns="33076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796" dirty="0">
                <a:solidFill>
                  <a:srgbClr val="8197A6"/>
                </a:solidFill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81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08F8F31-D9A3-43E6-936E-A81D82ED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19AB9FD-13C1-4125-BB07-604060F39D9B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pic>
        <p:nvPicPr>
          <p:cNvPr id="6" name="Picture 58">
            <a:extLst>
              <a:ext uri="{FF2B5EF4-FFF2-40B4-BE49-F238E27FC236}">
                <a16:creationId xmlns:a16="http://schemas.microsoft.com/office/drawing/2014/main" id="{40E316B7-BA82-44FF-8523-6039F51E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8">
            <a:extLst>
              <a:ext uri="{FF2B5EF4-FFF2-40B4-BE49-F238E27FC236}">
                <a16:creationId xmlns:a16="http://schemas.microsoft.com/office/drawing/2014/main" id="{09147104-A229-4B0F-995A-5AD5819D3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9459911D-676E-43C0-8FBB-A86FAA19C9D0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C34889-5B68-40D6-B88D-60A03FBBD334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3C3D2-54B1-4A88-86F4-EE189A4A5514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>
            <a:extLst>
              <a:ext uri="{FF2B5EF4-FFF2-40B4-BE49-F238E27FC236}">
                <a16:creationId xmlns:a16="http://schemas.microsoft.com/office/drawing/2014/main" id="{0E571FD2-4DF7-44B4-99F1-0F001A2D37D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4950"/>
            <a:ext cx="1638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9">
            <a:extLst>
              <a:ext uri="{FF2B5EF4-FFF2-40B4-BE49-F238E27FC236}">
                <a16:creationId xmlns:a16="http://schemas.microsoft.com/office/drawing/2014/main" id="{1D921C72-20C8-49F2-802B-4974072CD462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6569075"/>
            <a:ext cx="9628187" cy="144463"/>
            <a:chOff x="1076500" y="4469696"/>
            <a:chExt cx="9628745" cy="144114"/>
          </a:xfrm>
        </p:grpSpPr>
        <p:pic>
          <p:nvPicPr>
            <p:cNvPr id="12" name="Picture 70" descr="de.png">
              <a:extLst>
                <a:ext uri="{FF2B5EF4-FFF2-40B4-BE49-F238E27FC236}">
                  <a16:creationId xmlns:a16="http://schemas.microsoft.com/office/drawing/2014/main" id="{D4698FB1-582A-48A6-9B27-C38B90367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2" descr="at.png">
              <a:extLst>
                <a:ext uri="{FF2B5EF4-FFF2-40B4-BE49-F238E27FC236}">
                  <a16:creationId xmlns:a16="http://schemas.microsoft.com/office/drawing/2014/main" id="{32AD4380-2544-405E-B0CA-5C315BF52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3" descr="be.png">
              <a:extLst>
                <a:ext uri="{FF2B5EF4-FFF2-40B4-BE49-F238E27FC236}">
                  <a16:creationId xmlns:a16="http://schemas.microsoft.com/office/drawing/2014/main" id="{D4D8201D-565D-4FC0-B32F-F57253E34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4" descr="dk.png">
              <a:extLst>
                <a:ext uri="{FF2B5EF4-FFF2-40B4-BE49-F238E27FC236}">
                  <a16:creationId xmlns:a16="http://schemas.microsoft.com/office/drawing/2014/main" id="{077629E9-823E-477B-9AF5-E67F014B6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5" descr="es.png">
              <a:extLst>
                <a:ext uri="{FF2B5EF4-FFF2-40B4-BE49-F238E27FC236}">
                  <a16:creationId xmlns:a16="http://schemas.microsoft.com/office/drawing/2014/main" id="{3C69B2D4-940E-48A0-BD34-F8CD3C735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6" descr="ee.png">
              <a:extLst>
                <a:ext uri="{FF2B5EF4-FFF2-40B4-BE49-F238E27FC236}">
                  <a16:creationId xmlns:a16="http://schemas.microsoft.com/office/drawing/2014/main" id="{3251AEA5-6F20-4F0B-8590-6871D12EA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7" descr="fi.png">
              <a:extLst>
                <a:ext uri="{FF2B5EF4-FFF2-40B4-BE49-F238E27FC236}">
                  <a16:creationId xmlns:a16="http://schemas.microsoft.com/office/drawing/2014/main" id="{739186BA-74A1-411F-9022-B95A481EF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8" descr="fr.png">
              <a:extLst>
                <a:ext uri="{FF2B5EF4-FFF2-40B4-BE49-F238E27FC236}">
                  <a16:creationId xmlns:a16="http://schemas.microsoft.com/office/drawing/2014/main" id="{02E5873C-011B-4C7D-8B4A-E872932C9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9" descr="gr.png">
              <a:extLst>
                <a:ext uri="{FF2B5EF4-FFF2-40B4-BE49-F238E27FC236}">
                  <a16:creationId xmlns:a16="http://schemas.microsoft.com/office/drawing/2014/main" id="{22B532C6-36E2-43D7-89C6-EDEFE3B76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0" descr="hu.png">
              <a:extLst>
                <a:ext uri="{FF2B5EF4-FFF2-40B4-BE49-F238E27FC236}">
                  <a16:creationId xmlns:a16="http://schemas.microsoft.com/office/drawing/2014/main" id="{40DCFD6F-037C-4C4A-8FBC-3984604EE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1" descr="ie.png">
              <a:extLst>
                <a:ext uri="{FF2B5EF4-FFF2-40B4-BE49-F238E27FC236}">
                  <a16:creationId xmlns:a16="http://schemas.microsoft.com/office/drawing/2014/main" id="{EB32EADD-D9D3-433E-9DD1-1C9C6CCDA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2" descr="it.png">
              <a:extLst>
                <a:ext uri="{FF2B5EF4-FFF2-40B4-BE49-F238E27FC236}">
                  <a16:creationId xmlns:a16="http://schemas.microsoft.com/office/drawing/2014/main" id="{E984DA7E-7E16-4273-BC8A-4DD875F88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3" descr="lu.png">
              <a:extLst>
                <a:ext uri="{FF2B5EF4-FFF2-40B4-BE49-F238E27FC236}">
                  <a16:creationId xmlns:a16="http://schemas.microsoft.com/office/drawing/2014/main" id="{E2854425-C762-447D-8290-3FE385AB0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4" descr="no.png">
              <a:extLst>
                <a:ext uri="{FF2B5EF4-FFF2-40B4-BE49-F238E27FC236}">
                  <a16:creationId xmlns:a16="http://schemas.microsoft.com/office/drawing/2014/main" id="{30B74AB9-4E3E-45F7-AE0E-C01194B81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5" descr="nl.png">
              <a:extLst>
                <a:ext uri="{FF2B5EF4-FFF2-40B4-BE49-F238E27FC236}">
                  <a16:creationId xmlns:a16="http://schemas.microsoft.com/office/drawing/2014/main" id="{56C8F007-A5A6-474B-8155-15E1E3475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6" descr="pl.png">
              <a:extLst>
                <a:ext uri="{FF2B5EF4-FFF2-40B4-BE49-F238E27FC236}">
                  <a16:creationId xmlns:a16="http://schemas.microsoft.com/office/drawing/2014/main" id="{C1F79EE5-32CC-4323-A5F6-2E6276A01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7" descr="pt.png">
              <a:extLst>
                <a:ext uri="{FF2B5EF4-FFF2-40B4-BE49-F238E27FC236}">
                  <a16:creationId xmlns:a16="http://schemas.microsoft.com/office/drawing/2014/main" id="{CF72D114-F46E-47BB-9768-8EEBF434D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9" descr="cz.png">
              <a:extLst>
                <a:ext uri="{FF2B5EF4-FFF2-40B4-BE49-F238E27FC236}">
                  <a16:creationId xmlns:a16="http://schemas.microsoft.com/office/drawing/2014/main" id="{DCD20ACF-9CC3-4F10-8CA0-7AE378934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4" descr="ro.png">
              <a:extLst>
                <a:ext uri="{FF2B5EF4-FFF2-40B4-BE49-F238E27FC236}">
                  <a16:creationId xmlns:a16="http://schemas.microsoft.com/office/drawing/2014/main" id="{AEFEE96B-0A80-4265-B97A-8B044525B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5" descr="se.png">
              <a:extLst>
                <a:ext uri="{FF2B5EF4-FFF2-40B4-BE49-F238E27FC236}">
                  <a16:creationId xmlns:a16="http://schemas.microsoft.com/office/drawing/2014/main" id="{389A547F-C43E-4708-91E6-448DFE063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6" descr="ch.png">
              <a:extLst>
                <a:ext uri="{FF2B5EF4-FFF2-40B4-BE49-F238E27FC236}">
                  <a16:creationId xmlns:a16="http://schemas.microsoft.com/office/drawing/2014/main" id="{32A96153-66DC-4F35-A4DD-2F881F3B5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7" descr="uk.png">
              <a:extLst>
                <a:ext uri="{FF2B5EF4-FFF2-40B4-BE49-F238E27FC236}">
                  <a16:creationId xmlns:a16="http://schemas.microsoft.com/office/drawing/2014/main" id="{286A90C6-EDD2-4501-A21F-EB5EC6365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8">
              <a:extLst>
                <a:ext uri="{FF2B5EF4-FFF2-40B4-BE49-F238E27FC236}">
                  <a16:creationId xmlns:a16="http://schemas.microsoft.com/office/drawing/2014/main" id="{C214AD3B-61CA-4585-8779-EEAC8A159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99">
              <a:extLst>
                <a:ext uri="{FF2B5EF4-FFF2-40B4-BE49-F238E27FC236}">
                  <a16:creationId xmlns:a16="http://schemas.microsoft.com/office/drawing/2014/main" id="{1B649889-F63F-4CD1-8B70-0EFB866CA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00" descr="ca.png">
              <a:extLst>
                <a:ext uri="{FF2B5EF4-FFF2-40B4-BE49-F238E27FC236}">
                  <a16:creationId xmlns:a16="http://schemas.microsoft.com/office/drawing/2014/main" id="{8706DFC1-B334-44FA-8E9B-8766EC955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01" descr="si.png">
              <a:extLst>
                <a:ext uri="{FF2B5EF4-FFF2-40B4-BE49-F238E27FC236}">
                  <a16:creationId xmlns:a16="http://schemas.microsoft.com/office/drawing/2014/main" id="{F3690A2B-B893-43C7-B43B-31483B5DF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64471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02BC69-9BFE-442E-AFEB-56C6CBCAE441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1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E39A25B-1736-4275-A16E-4CFCDEE4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6C54C6B-45F9-4B4C-A904-D854E65731F9}"/>
              </a:ext>
            </a:extLst>
          </p:cNvPr>
          <p:cNvSpPr/>
          <p:nvPr/>
        </p:nvSpPr>
        <p:spPr>
          <a:xfrm>
            <a:off x="0" y="0"/>
            <a:ext cx="12222163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pic>
        <p:nvPicPr>
          <p:cNvPr id="6" name="Picture 58">
            <a:extLst>
              <a:ext uri="{FF2B5EF4-FFF2-40B4-BE49-F238E27FC236}">
                <a16:creationId xmlns:a16="http://schemas.microsoft.com/office/drawing/2014/main" id="{771E2209-C72D-404B-9596-A0253278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8">
            <a:extLst>
              <a:ext uri="{FF2B5EF4-FFF2-40B4-BE49-F238E27FC236}">
                <a16:creationId xmlns:a16="http://schemas.microsoft.com/office/drawing/2014/main" id="{4E9A80C5-DB02-4540-BA9D-8EDF5D11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6BECAC1C-4DE6-414F-B582-CCEA321E38D5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05A70E-B94C-44AC-8D24-B5C7EEC5899D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7BB6E-F71D-4F09-B59C-40FDAC45712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>
            <a:extLst>
              <a:ext uri="{FF2B5EF4-FFF2-40B4-BE49-F238E27FC236}">
                <a16:creationId xmlns:a16="http://schemas.microsoft.com/office/drawing/2014/main" id="{75A4DF70-2373-4CA1-A209-375E75C8631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4950"/>
            <a:ext cx="1638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9">
            <a:extLst>
              <a:ext uri="{FF2B5EF4-FFF2-40B4-BE49-F238E27FC236}">
                <a16:creationId xmlns:a16="http://schemas.microsoft.com/office/drawing/2014/main" id="{23C0AA31-F5D5-4CF6-B020-7D3CBA36E9EC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6569075"/>
            <a:ext cx="9628187" cy="144463"/>
            <a:chOff x="1076500" y="4469696"/>
            <a:chExt cx="9628745" cy="144114"/>
          </a:xfrm>
        </p:grpSpPr>
        <p:pic>
          <p:nvPicPr>
            <p:cNvPr id="12" name="Picture 70" descr="de.png">
              <a:extLst>
                <a:ext uri="{FF2B5EF4-FFF2-40B4-BE49-F238E27FC236}">
                  <a16:creationId xmlns:a16="http://schemas.microsoft.com/office/drawing/2014/main" id="{929AD770-E6C6-43A4-9033-04AD387B2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2" descr="at.png">
              <a:extLst>
                <a:ext uri="{FF2B5EF4-FFF2-40B4-BE49-F238E27FC236}">
                  <a16:creationId xmlns:a16="http://schemas.microsoft.com/office/drawing/2014/main" id="{6D92265D-10A8-4023-9102-2DA232166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3" descr="be.png">
              <a:extLst>
                <a:ext uri="{FF2B5EF4-FFF2-40B4-BE49-F238E27FC236}">
                  <a16:creationId xmlns:a16="http://schemas.microsoft.com/office/drawing/2014/main" id="{0B62D754-C2E4-4901-BD06-36FB727C9C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4" descr="dk.png">
              <a:extLst>
                <a:ext uri="{FF2B5EF4-FFF2-40B4-BE49-F238E27FC236}">
                  <a16:creationId xmlns:a16="http://schemas.microsoft.com/office/drawing/2014/main" id="{593D48C7-128F-4C25-9CF8-7990FC0C4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5" descr="es.png">
              <a:extLst>
                <a:ext uri="{FF2B5EF4-FFF2-40B4-BE49-F238E27FC236}">
                  <a16:creationId xmlns:a16="http://schemas.microsoft.com/office/drawing/2014/main" id="{9D9CC6F3-1CC9-4B11-AD8D-CB989F510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6" descr="ee.png">
              <a:extLst>
                <a:ext uri="{FF2B5EF4-FFF2-40B4-BE49-F238E27FC236}">
                  <a16:creationId xmlns:a16="http://schemas.microsoft.com/office/drawing/2014/main" id="{B06E9D13-5396-428B-9F24-FC94B8383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7" descr="fi.png">
              <a:extLst>
                <a:ext uri="{FF2B5EF4-FFF2-40B4-BE49-F238E27FC236}">
                  <a16:creationId xmlns:a16="http://schemas.microsoft.com/office/drawing/2014/main" id="{CD33125A-3D98-4EF7-8272-9A788CB25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8" descr="fr.png">
              <a:extLst>
                <a:ext uri="{FF2B5EF4-FFF2-40B4-BE49-F238E27FC236}">
                  <a16:creationId xmlns:a16="http://schemas.microsoft.com/office/drawing/2014/main" id="{42570A24-8B70-4B53-BD7C-4240EA094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9" descr="gr.png">
              <a:extLst>
                <a:ext uri="{FF2B5EF4-FFF2-40B4-BE49-F238E27FC236}">
                  <a16:creationId xmlns:a16="http://schemas.microsoft.com/office/drawing/2014/main" id="{A8FAB3C2-24CA-4A2F-91AC-D0410A526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0" descr="hu.png">
              <a:extLst>
                <a:ext uri="{FF2B5EF4-FFF2-40B4-BE49-F238E27FC236}">
                  <a16:creationId xmlns:a16="http://schemas.microsoft.com/office/drawing/2014/main" id="{EA0EC484-1856-4F89-B1C2-648446572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1" descr="ie.png">
              <a:extLst>
                <a:ext uri="{FF2B5EF4-FFF2-40B4-BE49-F238E27FC236}">
                  <a16:creationId xmlns:a16="http://schemas.microsoft.com/office/drawing/2014/main" id="{1F0BF741-6E4A-4494-9971-EA7E2E5B9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2" descr="it.png">
              <a:extLst>
                <a:ext uri="{FF2B5EF4-FFF2-40B4-BE49-F238E27FC236}">
                  <a16:creationId xmlns:a16="http://schemas.microsoft.com/office/drawing/2014/main" id="{F67A22B6-3928-4701-BD37-CC6F4BF4D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3" descr="lu.png">
              <a:extLst>
                <a:ext uri="{FF2B5EF4-FFF2-40B4-BE49-F238E27FC236}">
                  <a16:creationId xmlns:a16="http://schemas.microsoft.com/office/drawing/2014/main" id="{9052A643-6414-44EE-901F-BC91C667B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4" descr="no.png">
              <a:extLst>
                <a:ext uri="{FF2B5EF4-FFF2-40B4-BE49-F238E27FC236}">
                  <a16:creationId xmlns:a16="http://schemas.microsoft.com/office/drawing/2014/main" id="{CFD58C0A-D71B-41C8-8EB2-2D7B4DA6E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5" descr="nl.png">
              <a:extLst>
                <a:ext uri="{FF2B5EF4-FFF2-40B4-BE49-F238E27FC236}">
                  <a16:creationId xmlns:a16="http://schemas.microsoft.com/office/drawing/2014/main" id="{3A52A4FF-D11B-4191-90E3-518F204ED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6" descr="pl.png">
              <a:extLst>
                <a:ext uri="{FF2B5EF4-FFF2-40B4-BE49-F238E27FC236}">
                  <a16:creationId xmlns:a16="http://schemas.microsoft.com/office/drawing/2014/main" id="{23DE1C08-F2C1-46B0-8669-C970194AA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7" descr="pt.png">
              <a:extLst>
                <a:ext uri="{FF2B5EF4-FFF2-40B4-BE49-F238E27FC236}">
                  <a16:creationId xmlns:a16="http://schemas.microsoft.com/office/drawing/2014/main" id="{8F4A322D-75C0-46B0-BF48-4ED1E03E3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9" descr="cz.png">
              <a:extLst>
                <a:ext uri="{FF2B5EF4-FFF2-40B4-BE49-F238E27FC236}">
                  <a16:creationId xmlns:a16="http://schemas.microsoft.com/office/drawing/2014/main" id="{DA1087FE-5750-4761-BF85-65F2C4F32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4" descr="ro.png">
              <a:extLst>
                <a:ext uri="{FF2B5EF4-FFF2-40B4-BE49-F238E27FC236}">
                  <a16:creationId xmlns:a16="http://schemas.microsoft.com/office/drawing/2014/main" id="{AD66F5DE-D945-4B71-B79A-3AF739527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5" descr="se.png">
              <a:extLst>
                <a:ext uri="{FF2B5EF4-FFF2-40B4-BE49-F238E27FC236}">
                  <a16:creationId xmlns:a16="http://schemas.microsoft.com/office/drawing/2014/main" id="{1BA113B0-47DC-406C-AD39-BCE705995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6" descr="ch.png">
              <a:extLst>
                <a:ext uri="{FF2B5EF4-FFF2-40B4-BE49-F238E27FC236}">
                  <a16:creationId xmlns:a16="http://schemas.microsoft.com/office/drawing/2014/main" id="{F266B709-1E03-40B2-839E-B16F7DD2E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7" descr="uk.png">
              <a:extLst>
                <a:ext uri="{FF2B5EF4-FFF2-40B4-BE49-F238E27FC236}">
                  <a16:creationId xmlns:a16="http://schemas.microsoft.com/office/drawing/2014/main" id="{657FF6DA-69AD-460C-8CE6-9DFE0D53F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8">
              <a:extLst>
                <a:ext uri="{FF2B5EF4-FFF2-40B4-BE49-F238E27FC236}">
                  <a16:creationId xmlns:a16="http://schemas.microsoft.com/office/drawing/2014/main" id="{C89A499C-7EAD-475E-B81C-E6D1831F4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99">
              <a:extLst>
                <a:ext uri="{FF2B5EF4-FFF2-40B4-BE49-F238E27FC236}">
                  <a16:creationId xmlns:a16="http://schemas.microsoft.com/office/drawing/2014/main" id="{32854827-20D7-4ED8-AE42-E24D7BD61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00" descr="ca.png">
              <a:extLst>
                <a:ext uri="{FF2B5EF4-FFF2-40B4-BE49-F238E27FC236}">
                  <a16:creationId xmlns:a16="http://schemas.microsoft.com/office/drawing/2014/main" id="{A450DE0F-C3C0-45B1-AB44-4A286072E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01" descr="si.png">
              <a:extLst>
                <a:ext uri="{FF2B5EF4-FFF2-40B4-BE49-F238E27FC236}">
                  <a16:creationId xmlns:a16="http://schemas.microsoft.com/office/drawing/2014/main" id="{C3900A87-A210-46A0-8800-1BD4A7494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638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 hidden="1">
            <a:extLst>
              <a:ext uri="{FF2B5EF4-FFF2-40B4-BE49-F238E27FC236}">
                <a16:creationId xmlns:a16="http://schemas.microsoft.com/office/drawing/2014/main" id="{092A80AB-2CF9-465E-8109-6B5421428FAC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3457575"/>
            <a:ext cx="11853862" cy="2970213"/>
            <a:chOff x="442260" y="3600153"/>
            <a:chExt cx="11820483" cy="2970388"/>
          </a:xfrm>
        </p:grpSpPr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id="{10EFDF0E-404A-430A-BBE8-2F51E9032B52}"/>
                </a:ext>
              </a:extLst>
            </p:cNvPr>
            <p:cNvCxnSpPr/>
            <p:nvPr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9">
              <a:extLst>
                <a:ext uri="{FF2B5EF4-FFF2-40B4-BE49-F238E27FC236}">
                  <a16:creationId xmlns:a16="http://schemas.microsoft.com/office/drawing/2014/main" id="{AB327243-A03C-4DB3-AB81-4AF8F7D7CDC5}"/>
                </a:ext>
              </a:extLst>
            </p:cNvPr>
            <p:cNvCxnSpPr/>
            <p:nvPr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0">
              <a:extLst>
                <a:ext uri="{FF2B5EF4-FFF2-40B4-BE49-F238E27FC236}">
                  <a16:creationId xmlns:a16="http://schemas.microsoft.com/office/drawing/2014/main" id="{0DC9E6B4-1E09-4E3B-8BDD-EE3D0F96CC9F}"/>
                </a:ext>
              </a:extLst>
            </p:cNvPr>
            <p:cNvCxnSpPr/>
            <p:nvPr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1">
              <a:extLst>
                <a:ext uri="{FF2B5EF4-FFF2-40B4-BE49-F238E27FC236}">
                  <a16:creationId xmlns:a16="http://schemas.microsoft.com/office/drawing/2014/main" id="{C4647BA8-601B-4B82-B3F6-8AD2B976C256}"/>
                </a:ext>
              </a:extLst>
            </p:cNvPr>
            <p:cNvCxnSpPr/>
            <p:nvPr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2">
              <a:extLst>
                <a:ext uri="{FF2B5EF4-FFF2-40B4-BE49-F238E27FC236}">
                  <a16:creationId xmlns:a16="http://schemas.microsoft.com/office/drawing/2014/main" id="{9F6146B2-08EE-43CB-B5FF-18A74563211E}"/>
                </a:ext>
              </a:extLst>
            </p:cNvPr>
            <p:cNvCxnSpPr/>
            <p:nvPr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3">
              <a:extLst>
                <a:ext uri="{FF2B5EF4-FFF2-40B4-BE49-F238E27FC236}">
                  <a16:creationId xmlns:a16="http://schemas.microsoft.com/office/drawing/2014/main" id="{8ECC7766-D50A-431E-8475-504AE645C354}"/>
                </a:ext>
              </a:extLst>
            </p:cNvPr>
            <p:cNvCxnSpPr/>
            <p:nvPr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4">
              <a:extLst>
                <a:ext uri="{FF2B5EF4-FFF2-40B4-BE49-F238E27FC236}">
                  <a16:creationId xmlns:a16="http://schemas.microsoft.com/office/drawing/2014/main" id="{AA4620F1-2D9E-41A6-9E2D-F6748A468B16}"/>
                </a:ext>
              </a:extLst>
            </p:cNvPr>
            <p:cNvCxnSpPr/>
            <p:nvPr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5">
              <a:extLst>
                <a:ext uri="{FF2B5EF4-FFF2-40B4-BE49-F238E27FC236}">
                  <a16:creationId xmlns:a16="http://schemas.microsoft.com/office/drawing/2014/main" id="{9B86D1EF-7FCC-4098-A507-E7316A1DEB1C}"/>
                </a:ext>
              </a:extLst>
            </p:cNvPr>
            <p:cNvCxnSpPr/>
            <p:nvPr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6">
              <a:extLst>
                <a:ext uri="{FF2B5EF4-FFF2-40B4-BE49-F238E27FC236}">
                  <a16:creationId xmlns:a16="http://schemas.microsoft.com/office/drawing/2014/main" id="{65479B21-E1D7-43F6-88E9-3A821BD926B6}"/>
                </a:ext>
              </a:extLst>
            </p:cNvPr>
            <p:cNvCxnSpPr/>
            <p:nvPr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7">
              <a:extLst>
                <a:ext uri="{FF2B5EF4-FFF2-40B4-BE49-F238E27FC236}">
                  <a16:creationId xmlns:a16="http://schemas.microsoft.com/office/drawing/2014/main" id="{8B081400-C7CF-4066-B595-C0C89DC574E0}"/>
                </a:ext>
              </a:extLst>
            </p:cNvPr>
            <p:cNvCxnSpPr/>
            <p:nvPr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8">
              <a:extLst>
                <a:ext uri="{FF2B5EF4-FFF2-40B4-BE49-F238E27FC236}">
                  <a16:creationId xmlns:a16="http://schemas.microsoft.com/office/drawing/2014/main" id="{9618CA7B-0B1E-4DE0-9E21-98E9837649A5}"/>
                </a:ext>
              </a:extLst>
            </p:cNvPr>
            <p:cNvCxnSpPr/>
            <p:nvPr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9">
              <a:extLst>
                <a:ext uri="{FF2B5EF4-FFF2-40B4-BE49-F238E27FC236}">
                  <a16:creationId xmlns:a16="http://schemas.microsoft.com/office/drawing/2014/main" id="{7F5A50B9-E3D0-4F9D-A489-4C3AF7BDE6FA}"/>
                </a:ext>
              </a:extLst>
            </p:cNvPr>
            <p:cNvCxnSpPr/>
            <p:nvPr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0">
              <a:extLst>
                <a:ext uri="{FF2B5EF4-FFF2-40B4-BE49-F238E27FC236}">
                  <a16:creationId xmlns:a16="http://schemas.microsoft.com/office/drawing/2014/main" id="{9B2D06D8-278E-4551-9C11-6784C92B7886}"/>
                </a:ext>
              </a:extLst>
            </p:cNvPr>
            <p:cNvCxnSpPr/>
            <p:nvPr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1">
              <a:extLst>
                <a:ext uri="{FF2B5EF4-FFF2-40B4-BE49-F238E27FC236}">
                  <a16:creationId xmlns:a16="http://schemas.microsoft.com/office/drawing/2014/main" id="{ACDADBA0-E530-4486-9FC8-CC36AA052D13}"/>
                </a:ext>
              </a:extLst>
            </p:cNvPr>
            <p:cNvCxnSpPr/>
            <p:nvPr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2">
              <a:extLst>
                <a:ext uri="{FF2B5EF4-FFF2-40B4-BE49-F238E27FC236}">
                  <a16:creationId xmlns:a16="http://schemas.microsoft.com/office/drawing/2014/main" id="{4E8B4D1C-BA45-4D82-8ACE-0E8A35C0E015}"/>
                </a:ext>
              </a:extLst>
            </p:cNvPr>
            <p:cNvCxnSpPr/>
            <p:nvPr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3">
              <a:extLst>
                <a:ext uri="{FF2B5EF4-FFF2-40B4-BE49-F238E27FC236}">
                  <a16:creationId xmlns:a16="http://schemas.microsoft.com/office/drawing/2014/main" id="{E2433234-22FC-4199-9A29-5D61F91E17DD}"/>
                </a:ext>
              </a:extLst>
            </p:cNvPr>
            <p:cNvCxnSpPr/>
            <p:nvPr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4">
              <a:extLst>
                <a:ext uri="{FF2B5EF4-FFF2-40B4-BE49-F238E27FC236}">
                  <a16:creationId xmlns:a16="http://schemas.microsoft.com/office/drawing/2014/main" id="{BD4026D5-B025-4C27-9A8F-C8EAAD567E1E}"/>
                </a:ext>
              </a:extLst>
            </p:cNvPr>
            <p:cNvCxnSpPr/>
            <p:nvPr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5">
              <a:extLst>
                <a:ext uri="{FF2B5EF4-FFF2-40B4-BE49-F238E27FC236}">
                  <a16:creationId xmlns:a16="http://schemas.microsoft.com/office/drawing/2014/main" id="{F0297D24-ACD7-4783-A612-7BC68C2B7D4B}"/>
                </a:ext>
              </a:extLst>
            </p:cNvPr>
            <p:cNvCxnSpPr/>
            <p:nvPr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6">
              <a:extLst>
                <a:ext uri="{FF2B5EF4-FFF2-40B4-BE49-F238E27FC236}">
                  <a16:creationId xmlns:a16="http://schemas.microsoft.com/office/drawing/2014/main" id="{EA28529C-641B-4BBF-A6F4-72D360BF5C20}"/>
                </a:ext>
              </a:extLst>
            </p:cNvPr>
            <p:cNvCxnSpPr/>
            <p:nvPr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7">
              <a:extLst>
                <a:ext uri="{FF2B5EF4-FFF2-40B4-BE49-F238E27FC236}">
                  <a16:creationId xmlns:a16="http://schemas.microsoft.com/office/drawing/2014/main" id="{6B5D7A5F-5BE8-4802-9776-BFEA87174F50}"/>
                </a:ext>
              </a:extLst>
            </p:cNvPr>
            <p:cNvCxnSpPr/>
            <p:nvPr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8">
              <a:extLst>
                <a:ext uri="{FF2B5EF4-FFF2-40B4-BE49-F238E27FC236}">
                  <a16:creationId xmlns:a16="http://schemas.microsoft.com/office/drawing/2014/main" id="{128621AB-2BF1-4C40-AE91-55E5935628BB}"/>
                </a:ext>
              </a:extLst>
            </p:cNvPr>
            <p:cNvCxnSpPr/>
            <p:nvPr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9">
              <a:extLst>
                <a:ext uri="{FF2B5EF4-FFF2-40B4-BE49-F238E27FC236}">
                  <a16:creationId xmlns:a16="http://schemas.microsoft.com/office/drawing/2014/main" id="{F9F079BF-5235-4DEC-8562-862DA13E2B9E}"/>
                </a:ext>
              </a:extLst>
            </p:cNvPr>
            <p:cNvCxnSpPr/>
            <p:nvPr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0">
              <a:extLst>
                <a:ext uri="{FF2B5EF4-FFF2-40B4-BE49-F238E27FC236}">
                  <a16:creationId xmlns:a16="http://schemas.microsoft.com/office/drawing/2014/main" id="{03BCD257-CF86-495E-9D1D-3BE3F1C45D65}"/>
                </a:ext>
              </a:extLst>
            </p:cNvPr>
            <p:cNvCxnSpPr/>
            <p:nvPr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1">
              <a:extLst>
                <a:ext uri="{FF2B5EF4-FFF2-40B4-BE49-F238E27FC236}">
                  <a16:creationId xmlns:a16="http://schemas.microsoft.com/office/drawing/2014/main" id="{2FA78C2B-CF66-491B-93B9-D7D0F81C8987}"/>
                </a:ext>
              </a:extLst>
            </p:cNvPr>
            <p:cNvCxnSpPr/>
            <p:nvPr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67EDE3-6A37-40E9-934A-266D1E38DF84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942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D166ED-EE21-4F29-9B6D-C2D186093598}"/>
              </a:ext>
            </a:extLst>
          </p:cNvPr>
          <p:cNvGraphicFramePr>
            <a:graphicFrameLocks/>
          </p:cNvGraphicFramePr>
          <p:nvPr/>
        </p:nvGraphicFramePr>
        <p:xfrm>
          <a:off x="228600" y="1271588"/>
          <a:ext cx="117570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62">
            <a:extLst>
              <a:ext uri="{FF2B5EF4-FFF2-40B4-BE49-F238E27FC236}">
                <a16:creationId xmlns:a16="http://schemas.microsoft.com/office/drawing/2014/main" id="{63868290-43E6-4403-8DA8-956ECD5D2FD2}"/>
              </a:ext>
            </a:extLst>
          </p:cNvPr>
          <p:cNvGraphicFramePr>
            <a:graphicFrameLocks/>
          </p:cNvGraphicFramePr>
          <p:nvPr/>
        </p:nvGraphicFramePr>
        <p:xfrm>
          <a:off x="227013" y="1298575"/>
          <a:ext cx="11726862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2D561-2D2F-4A21-B190-9E1899520978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22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4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1D05BC-0BD5-4EA6-97BC-DC8B768DC2C0}"/>
              </a:ext>
            </a:extLst>
          </p:cNvPr>
          <p:cNvGraphicFramePr>
            <a:graphicFrameLocks/>
          </p:cNvGraphicFramePr>
          <p:nvPr/>
        </p:nvGraphicFramePr>
        <p:xfrm>
          <a:off x="228600" y="1168400"/>
          <a:ext cx="11757025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1B2C60-C353-4EF5-B635-FE6F7A1626C4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4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1B10AFE6-136D-45A7-8EB1-AC90B1D73099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68B126E9-FDE0-4654-B93B-2832D5E7AB1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6C735663-0F6C-4A2B-8A37-EB3DDF349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3B2A7718-AF43-43CB-955E-6FA587260753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C7358D08-E562-493B-AB0F-19F6E76B2477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300CD71E-B857-4B88-979A-D4868AE3D96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1387DD68-A1BF-4928-93AF-651AF692CBE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FF8D7A31-D28C-4525-B31D-FCE99047367F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1F3F134C-C3B1-4BDA-B4EF-CB6C80090E2C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E2E6B563-6A2C-4665-AF45-F098767B8136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0A1EB68B-2642-45DE-96C5-B8EB228FBD69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198A90DD-001C-4399-A533-B34BBD656B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6E106458-D291-44C7-B050-2F1A21F6493A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4D3BE273-FE23-4C5B-ACBA-7F96707EDC84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D982B3DD-B44B-4193-A2B6-62B244B6F10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48C59610-6B24-4EC3-980C-834782F8B2B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EFCA82C3-7310-4CE4-B5F6-ADF55948E4A0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C8FF6AEE-F961-468A-8FDC-E4596982197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08A862EB-E11F-4BA4-9F5C-9031F8BDA724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B56F3322-8F87-4E51-AFA6-E95162B3EECC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35291A4C-4AA1-4E46-A842-620718B3AF20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7D5C5E71-DD08-4D7E-BE62-BEDA47C43767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A641331A-6FC7-46B6-9244-A6241C31EFF2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1085A27A-A159-4488-B875-313FE007CD9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AB19CCC7-FC4D-4641-98B7-4EFAB36B5AAB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DDC7B5D6-C14E-4426-940F-6AA7028BE203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CE938BD2-E138-405E-ABB7-5C50339F575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946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DDFA6EA7-5A57-4CBC-BEA7-E57B73BF4F16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2EF1F288-09B2-4925-90F4-894134D3B4D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2B61A697-6060-43FE-82A6-E07896C57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A0AFD669-49E2-4ADF-A969-56D946B283F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4B2E513E-AAC4-4EA6-A07B-0C3E3BF37B04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38C805BC-7F7A-45A7-B645-EAFF51DC1D62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2BFD48EF-A766-42CB-A02E-C41B02273A45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BABC04F8-3659-40FF-A389-F560F01B6C50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ADF9E3E1-7044-4B63-84E0-C5755B76FD53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4E497FA0-B327-42BB-BD60-E2C104FDD1B5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E3402DD7-806B-4014-B869-30492EB30C00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32315BC4-4231-4D84-ABB9-FF8F61F2A5E6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0E1564B2-557F-43AB-B1BB-A4C134788F14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E3DF5B6B-D847-4EE6-AE66-27B2B605267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5D20A741-0E5B-46AB-A4D2-F7F233CB389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A1265069-5B68-4EA9-A5D0-39728C13E6DB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D424966E-BBC3-4EFE-9E4F-205EA80E5D58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95A38A31-25D0-46D1-8FE2-863F78033D4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5436820D-F27B-4A0D-ADD7-6A2B92DD275A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442BA97E-D742-4CB3-9FD8-F7DA41B5B680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A5EA43AF-24CA-4EC3-97CF-2398B42DD429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34D56829-F10D-44D8-9F76-0ED5D08B3B26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C1885283-D8A1-4E17-9F57-A358CACC8641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B2059304-6C7E-4312-A6D1-8A8B320D83C0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27B14451-6871-4430-A2D9-4F610703CFA7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78C45EC2-910D-4E62-B713-79D03AE324FA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F9CF134C-CA9D-4DE6-9E29-2CEC3A22022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82F7E6-035A-4C69-B6F6-B65D1ED8F350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568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1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8">
            <a:extLst>
              <a:ext uri="{FF2B5EF4-FFF2-40B4-BE49-F238E27FC236}">
                <a16:creationId xmlns:a16="http://schemas.microsoft.com/office/drawing/2014/main" id="{9F3F23CB-1081-4142-83C4-C49ED77C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7" name="Picture 35" hidden="1">
            <a:extLst>
              <a:ext uri="{FF2B5EF4-FFF2-40B4-BE49-F238E27FC236}">
                <a16:creationId xmlns:a16="http://schemas.microsoft.com/office/drawing/2014/main" id="{0450AB64-3744-448F-A1C4-3C2B8455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DG">
            <a:extLst>
              <a:ext uri="{FF2B5EF4-FFF2-40B4-BE49-F238E27FC236}">
                <a16:creationId xmlns:a16="http://schemas.microsoft.com/office/drawing/2014/main" id="{B4D89081-3586-40A4-8309-9019FE3D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E046D58-E808-41D6-BFFF-9DC16DC2B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7C9BFF8B-9F77-4851-B323-1A26FD0B7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1" name="Text Box 34">
            <a:extLst>
              <a:ext uri="{FF2B5EF4-FFF2-40B4-BE49-F238E27FC236}">
                <a16:creationId xmlns:a16="http://schemas.microsoft.com/office/drawing/2014/main" id="{229E338D-0159-482D-9EAB-356C5ADA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ADEFCF0E-C421-44F6-A8AA-93573715621A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36">
            <a:extLst>
              <a:ext uri="{FF2B5EF4-FFF2-40B4-BE49-F238E27FC236}">
                <a16:creationId xmlns:a16="http://schemas.microsoft.com/office/drawing/2014/main" id="{8F905EC1-F5FE-4090-BF9B-B287A766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4EE195-43D4-4581-8950-822FCFCD943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5">
            <a:extLst>
              <a:ext uri="{FF2B5EF4-FFF2-40B4-BE49-F238E27FC236}">
                <a16:creationId xmlns:a16="http://schemas.microsoft.com/office/drawing/2014/main" id="{976451C8-6261-4F8D-B76D-F5A9ABEF622B}"/>
              </a:ext>
            </a:extLst>
          </p:cNvPr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4950"/>
            <a:ext cx="1638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Group 40">
            <a:extLst>
              <a:ext uri="{FF2B5EF4-FFF2-40B4-BE49-F238E27FC236}">
                <a16:creationId xmlns:a16="http://schemas.microsoft.com/office/drawing/2014/main" id="{A49323C9-845B-4AE2-9818-00D8104812A6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6569075"/>
            <a:ext cx="9628187" cy="144463"/>
            <a:chOff x="1076500" y="4469696"/>
            <a:chExt cx="9628745" cy="144114"/>
          </a:xfrm>
        </p:grpSpPr>
        <p:pic>
          <p:nvPicPr>
            <p:cNvPr id="1036" name="Picture 41" descr="de.png">
              <a:extLst>
                <a:ext uri="{FF2B5EF4-FFF2-40B4-BE49-F238E27FC236}">
                  <a16:creationId xmlns:a16="http://schemas.microsoft.com/office/drawing/2014/main" id="{0BD93F02-5FD3-48B6-8F3E-0CD6370D7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at.png">
              <a:extLst>
                <a:ext uri="{FF2B5EF4-FFF2-40B4-BE49-F238E27FC236}">
                  <a16:creationId xmlns:a16="http://schemas.microsoft.com/office/drawing/2014/main" id="{D67D2F10-BDBA-4282-B147-77B537C7B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be.png">
              <a:extLst>
                <a:ext uri="{FF2B5EF4-FFF2-40B4-BE49-F238E27FC236}">
                  <a16:creationId xmlns:a16="http://schemas.microsoft.com/office/drawing/2014/main" id="{41A7F2B7-F9BA-43EE-9F2C-E14C15ECF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dk.png">
              <a:extLst>
                <a:ext uri="{FF2B5EF4-FFF2-40B4-BE49-F238E27FC236}">
                  <a16:creationId xmlns:a16="http://schemas.microsoft.com/office/drawing/2014/main" id="{579E0E0A-D7FE-41F2-88B3-82B6183C5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es.png">
              <a:extLst>
                <a:ext uri="{FF2B5EF4-FFF2-40B4-BE49-F238E27FC236}">
                  <a16:creationId xmlns:a16="http://schemas.microsoft.com/office/drawing/2014/main" id="{7EA1C904-6C57-460B-957C-0D3D409D7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ee.png">
              <a:extLst>
                <a:ext uri="{FF2B5EF4-FFF2-40B4-BE49-F238E27FC236}">
                  <a16:creationId xmlns:a16="http://schemas.microsoft.com/office/drawing/2014/main" id="{EF375C83-812A-4B98-8A77-7A1695DB4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fi.png">
              <a:extLst>
                <a:ext uri="{FF2B5EF4-FFF2-40B4-BE49-F238E27FC236}">
                  <a16:creationId xmlns:a16="http://schemas.microsoft.com/office/drawing/2014/main" id="{014B2FDA-5E52-493A-9524-D62B3689E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fr.png">
              <a:extLst>
                <a:ext uri="{FF2B5EF4-FFF2-40B4-BE49-F238E27FC236}">
                  <a16:creationId xmlns:a16="http://schemas.microsoft.com/office/drawing/2014/main" id="{3F6A6364-76F9-4B5F-A0B1-5A021719C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gr.png">
              <a:extLst>
                <a:ext uri="{FF2B5EF4-FFF2-40B4-BE49-F238E27FC236}">
                  <a16:creationId xmlns:a16="http://schemas.microsoft.com/office/drawing/2014/main" id="{FBEC8F61-9AB9-4354-A2F1-E7D353AFD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hu.png">
              <a:extLst>
                <a:ext uri="{FF2B5EF4-FFF2-40B4-BE49-F238E27FC236}">
                  <a16:creationId xmlns:a16="http://schemas.microsoft.com/office/drawing/2014/main" id="{CE27510D-7A40-4512-ABDD-803DECDA4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ie.png">
              <a:extLst>
                <a:ext uri="{FF2B5EF4-FFF2-40B4-BE49-F238E27FC236}">
                  <a16:creationId xmlns:a16="http://schemas.microsoft.com/office/drawing/2014/main" id="{185207A4-9B4D-4788-9051-B50714AB3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it.png">
              <a:extLst>
                <a:ext uri="{FF2B5EF4-FFF2-40B4-BE49-F238E27FC236}">
                  <a16:creationId xmlns:a16="http://schemas.microsoft.com/office/drawing/2014/main" id="{288FEFF5-BE51-47FB-80E4-D046C9052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lu.png">
              <a:extLst>
                <a:ext uri="{FF2B5EF4-FFF2-40B4-BE49-F238E27FC236}">
                  <a16:creationId xmlns:a16="http://schemas.microsoft.com/office/drawing/2014/main" id="{818E8104-D6E5-4A52-8A4F-41FA0456D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no.png">
              <a:extLst>
                <a:ext uri="{FF2B5EF4-FFF2-40B4-BE49-F238E27FC236}">
                  <a16:creationId xmlns:a16="http://schemas.microsoft.com/office/drawing/2014/main" id="{464CCF66-6F7F-4D8F-9ADD-60652CA14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nl.png">
              <a:extLst>
                <a:ext uri="{FF2B5EF4-FFF2-40B4-BE49-F238E27FC236}">
                  <a16:creationId xmlns:a16="http://schemas.microsoft.com/office/drawing/2014/main" id="{E6C9450D-33A0-4412-8443-5B6196135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pl.png">
              <a:extLst>
                <a:ext uri="{FF2B5EF4-FFF2-40B4-BE49-F238E27FC236}">
                  <a16:creationId xmlns:a16="http://schemas.microsoft.com/office/drawing/2014/main" id="{78905EA6-DCBA-4B5F-9F65-A42EB69D6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pt.png">
              <a:extLst>
                <a:ext uri="{FF2B5EF4-FFF2-40B4-BE49-F238E27FC236}">
                  <a16:creationId xmlns:a16="http://schemas.microsoft.com/office/drawing/2014/main" id="{7C966A24-AB5E-4518-810F-C280A0D9F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cz.png">
              <a:extLst>
                <a:ext uri="{FF2B5EF4-FFF2-40B4-BE49-F238E27FC236}">
                  <a16:creationId xmlns:a16="http://schemas.microsoft.com/office/drawing/2014/main" id="{87627076-0632-4637-9DE8-F54E1D3D9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ro.png">
              <a:extLst>
                <a:ext uri="{FF2B5EF4-FFF2-40B4-BE49-F238E27FC236}">
                  <a16:creationId xmlns:a16="http://schemas.microsoft.com/office/drawing/2014/main" id="{C6BF184D-9287-40DC-B0EB-18A5369F6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se.png">
              <a:extLst>
                <a:ext uri="{FF2B5EF4-FFF2-40B4-BE49-F238E27FC236}">
                  <a16:creationId xmlns:a16="http://schemas.microsoft.com/office/drawing/2014/main" id="{E12FC9FC-6F7A-4272-BD0A-B908471DC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ch.png">
              <a:extLst>
                <a:ext uri="{FF2B5EF4-FFF2-40B4-BE49-F238E27FC236}">
                  <a16:creationId xmlns:a16="http://schemas.microsoft.com/office/drawing/2014/main" id="{155B7042-7AD4-440E-BA65-330827FAA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88" descr="uk.png">
              <a:extLst>
                <a:ext uri="{FF2B5EF4-FFF2-40B4-BE49-F238E27FC236}">
                  <a16:creationId xmlns:a16="http://schemas.microsoft.com/office/drawing/2014/main" id="{A6F97DC5-C458-4110-BE27-51FFAB04C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90">
              <a:extLst>
                <a:ext uri="{FF2B5EF4-FFF2-40B4-BE49-F238E27FC236}">
                  <a16:creationId xmlns:a16="http://schemas.microsoft.com/office/drawing/2014/main" id="{A369A63D-DF08-4C2C-A727-4C859C099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91">
              <a:extLst>
                <a:ext uri="{FF2B5EF4-FFF2-40B4-BE49-F238E27FC236}">
                  <a16:creationId xmlns:a16="http://schemas.microsoft.com/office/drawing/2014/main" id="{2366CA8E-4391-42B4-A0D9-183C62E5C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92" descr="ca.png">
              <a:extLst>
                <a:ext uri="{FF2B5EF4-FFF2-40B4-BE49-F238E27FC236}">
                  <a16:creationId xmlns:a16="http://schemas.microsoft.com/office/drawing/2014/main" id="{6CDAB114-A0A2-421D-A4A2-E849C175B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93" descr="si.png">
              <a:extLst>
                <a:ext uri="{FF2B5EF4-FFF2-40B4-BE49-F238E27FC236}">
                  <a16:creationId xmlns:a16="http://schemas.microsoft.com/office/drawing/2014/main" id="{EB6EA086-4F1D-4B3A-BECC-1772469FC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0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3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357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9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B1E79BC0-70EB-4666-A75B-338847BA3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1EF31335-0B39-47BD-9634-587804B88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2" name="Text Box 38">
            <a:extLst>
              <a:ext uri="{FF2B5EF4-FFF2-40B4-BE49-F238E27FC236}">
                <a16:creationId xmlns:a16="http://schemas.microsoft.com/office/drawing/2014/main" id="{EF1FFFA8-7C6B-4EBE-A51E-B9DE855B1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B50E85BE-1C6E-49B2-B7E7-9EBF7CFCF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4" name="Picture 5">
            <a:extLst>
              <a:ext uri="{FF2B5EF4-FFF2-40B4-BE49-F238E27FC236}">
                <a16:creationId xmlns:a16="http://schemas.microsoft.com/office/drawing/2014/main" id="{1DFC638E-DD42-4F21-8CED-14BEC19BEE0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4950"/>
            <a:ext cx="16383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34">
            <a:extLst>
              <a:ext uri="{FF2B5EF4-FFF2-40B4-BE49-F238E27FC236}">
                <a16:creationId xmlns:a16="http://schemas.microsoft.com/office/drawing/2014/main" id="{3263DB13-BA71-41C0-9BB6-47172286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9DD717F9-1F81-4F83-B822-A3571C90000E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61">
            <a:extLst>
              <a:ext uri="{FF2B5EF4-FFF2-40B4-BE49-F238E27FC236}">
                <a16:creationId xmlns:a16="http://schemas.microsoft.com/office/drawing/2014/main" id="{14105807-D3C1-47DD-B178-82714B0E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D13EA7E-2077-4B04-A722-48D0466CF00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8" name="Group 63">
            <a:extLst>
              <a:ext uri="{FF2B5EF4-FFF2-40B4-BE49-F238E27FC236}">
                <a16:creationId xmlns:a16="http://schemas.microsoft.com/office/drawing/2014/main" id="{ECF20C0B-58F3-4ECE-9D4F-0D56029ACC78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6569075"/>
            <a:ext cx="9628187" cy="144463"/>
            <a:chOff x="1076500" y="4469696"/>
            <a:chExt cx="9628745" cy="144114"/>
          </a:xfrm>
        </p:grpSpPr>
        <p:pic>
          <p:nvPicPr>
            <p:cNvPr id="2059" name="Picture 65" descr="de.png">
              <a:extLst>
                <a:ext uri="{FF2B5EF4-FFF2-40B4-BE49-F238E27FC236}">
                  <a16:creationId xmlns:a16="http://schemas.microsoft.com/office/drawing/2014/main" id="{649C967B-092F-4C07-B932-DA88A71C4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66" descr="at.png">
              <a:extLst>
                <a:ext uri="{FF2B5EF4-FFF2-40B4-BE49-F238E27FC236}">
                  <a16:creationId xmlns:a16="http://schemas.microsoft.com/office/drawing/2014/main" id="{76E01587-B52E-4EE5-B3F7-AF6DBBB67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67" descr="be.png">
              <a:extLst>
                <a:ext uri="{FF2B5EF4-FFF2-40B4-BE49-F238E27FC236}">
                  <a16:creationId xmlns:a16="http://schemas.microsoft.com/office/drawing/2014/main" id="{A20B1683-44F7-45E0-8F6C-42FDB6491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68" descr="dk.png">
              <a:extLst>
                <a:ext uri="{FF2B5EF4-FFF2-40B4-BE49-F238E27FC236}">
                  <a16:creationId xmlns:a16="http://schemas.microsoft.com/office/drawing/2014/main" id="{CC73D2F0-D972-46F3-BE3B-85F9941A7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69" descr="es.png">
              <a:extLst>
                <a:ext uri="{FF2B5EF4-FFF2-40B4-BE49-F238E27FC236}">
                  <a16:creationId xmlns:a16="http://schemas.microsoft.com/office/drawing/2014/main" id="{EFF63D7A-26C3-4C7C-BAF2-E862B024A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70" descr="ee.png">
              <a:extLst>
                <a:ext uri="{FF2B5EF4-FFF2-40B4-BE49-F238E27FC236}">
                  <a16:creationId xmlns:a16="http://schemas.microsoft.com/office/drawing/2014/main" id="{B65FE474-3BC2-42BF-B78B-5AA09783F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1" descr="fi.png">
              <a:extLst>
                <a:ext uri="{FF2B5EF4-FFF2-40B4-BE49-F238E27FC236}">
                  <a16:creationId xmlns:a16="http://schemas.microsoft.com/office/drawing/2014/main" id="{3A38956E-DB8E-4094-A76B-8E6763BC1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72" descr="fr.png">
              <a:extLst>
                <a:ext uri="{FF2B5EF4-FFF2-40B4-BE49-F238E27FC236}">
                  <a16:creationId xmlns:a16="http://schemas.microsoft.com/office/drawing/2014/main" id="{189E1048-E69D-4A9D-9A78-B818ABE2C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73" descr="gr.png">
              <a:extLst>
                <a:ext uri="{FF2B5EF4-FFF2-40B4-BE49-F238E27FC236}">
                  <a16:creationId xmlns:a16="http://schemas.microsoft.com/office/drawing/2014/main" id="{0B9BD9DB-DE10-4D82-89CE-8FC16F0A3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74" descr="hu.png">
              <a:extLst>
                <a:ext uri="{FF2B5EF4-FFF2-40B4-BE49-F238E27FC236}">
                  <a16:creationId xmlns:a16="http://schemas.microsoft.com/office/drawing/2014/main" id="{F071EDAA-A819-44A3-8C4F-55B4E5546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75" descr="ie.png">
              <a:extLst>
                <a:ext uri="{FF2B5EF4-FFF2-40B4-BE49-F238E27FC236}">
                  <a16:creationId xmlns:a16="http://schemas.microsoft.com/office/drawing/2014/main" id="{D00337E3-3ED1-44EB-A7AE-48EF9549C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76" descr="it.png">
              <a:extLst>
                <a:ext uri="{FF2B5EF4-FFF2-40B4-BE49-F238E27FC236}">
                  <a16:creationId xmlns:a16="http://schemas.microsoft.com/office/drawing/2014/main" id="{81C23E38-877D-4DAB-85DB-8A526883B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77" descr="lu.png">
              <a:extLst>
                <a:ext uri="{FF2B5EF4-FFF2-40B4-BE49-F238E27FC236}">
                  <a16:creationId xmlns:a16="http://schemas.microsoft.com/office/drawing/2014/main" id="{9907CDED-4748-46B4-96C8-2FBA01B13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78" descr="no.png">
              <a:extLst>
                <a:ext uri="{FF2B5EF4-FFF2-40B4-BE49-F238E27FC236}">
                  <a16:creationId xmlns:a16="http://schemas.microsoft.com/office/drawing/2014/main" id="{B8EA50EC-2732-4A96-A863-278756BDA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79" descr="nl.png">
              <a:extLst>
                <a:ext uri="{FF2B5EF4-FFF2-40B4-BE49-F238E27FC236}">
                  <a16:creationId xmlns:a16="http://schemas.microsoft.com/office/drawing/2014/main" id="{48B19B2E-8BF5-4099-B6DE-81E58EFF2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80" descr="pl.png">
              <a:extLst>
                <a:ext uri="{FF2B5EF4-FFF2-40B4-BE49-F238E27FC236}">
                  <a16:creationId xmlns:a16="http://schemas.microsoft.com/office/drawing/2014/main" id="{BD164BF5-3D20-422E-8693-2E3FC9712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81" descr="pt.png">
              <a:extLst>
                <a:ext uri="{FF2B5EF4-FFF2-40B4-BE49-F238E27FC236}">
                  <a16:creationId xmlns:a16="http://schemas.microsoft.com/office/drawing/2014/main" id="{3BE50200-A778-4900-8F59-DD67F7C7C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82" descr="cz.png">
              <a:extLst>
                <a:ext uri="{FF2B5EF4-FFF2-40B4-BE49-F238E27FC236}">
                  <a16:creationId xmlns:a16="http://schemas.microsoft.com/office/drawing/2014/main" id="{02C766E6-1F1D-4276-A012-1F6013E69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83" descr="ro.png">
              <a:extLst>
                <a:ext uri="{FF2B5EF4-FFF2-40B4-BE49-F238E27FC236}">
                  <a16:creationId xmlns:a16="http://schemas.microsoft.com/office/drawing/2014/main" id="{901EAD66-4893-4DFC-B72E-D1A29FCA6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84" descr="se.png">
              <a:extLst>
                <a:ext uri="{FF2B5EF4-FFF2-40B4-BE49-F238E27FC236}">
                  <a16:creationId xmlns:a16="http://schemas.microsoft.com/office/drawing/2014/main" id="{A7B055BC-3D3C-4484-A727-B4C2BE66F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85" descr="ch.png">
              <a:extLst>
                <a:ext uri="{FF2B5EF4-FFF2-40B4-BE49-F238E27FC236}">
                  <a16:creationId xmlns:a16="http://schemas.microsoft.com/office/drawing/2014/main" id="{221131B2-4C35-43BF-BC03-79B7839B2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Picture 86" descr="uk.png">
              <a:extLst>
                <a:ext uri="{FF2B5EF4-FFF2-40B4-BE49-F238E27FC236}">
                  <a16:creationId xmlns:a16="http://schemas.microsoft.com/office/drawing/2014/main" id="{A3750079-7030-4605-B74A-4F552E00A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87">
              <a:extLst>
                <a:ext uri="{FF2B5EF4-FFF2-40B4-BE49-F238E27FC236}">
                  <a16:creationId xmlns:a16="http://schemas.microsoft.com/office/drawing/2014/main" id="{9C5D0F17-31DC-4504-9149-EFEF10131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Picture 88">
              <a:extLst>
                <a:ext uri="{FF2B5EF4-FFF2-40B4-BE49-F238E27FC236}">
                  <a16:creationId xmlns:a16="http://schemas.microsoft.com/office/drawing/2014/main" id="{EB836593-C385-40D7-88E3-40F3F1376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Picture 89" descr="ca.png">
              <a:extLst>
                <a:ext uri="{FF2B5EF4-FFF2-40B4-BE49-F238E27FC236}">
                  <a16:creationId xmlns:a16="http://schemas.microsoft.com/office/drawing/2014/main" id="{958895A5-8A4A-40BF-818D-38A6AF129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4" name="Picture 90" descr="si.png">
              <a:extLst>
                <a:ext uri="{FF2B5EF4-FFF2-40B4-BE49-F238E27FC236}">
                  <a16:creationId xmlns:a16="http://schemas.microsoft.com/office/drawing/2014/main" id="{D7E503E9-1227-4AFD-85FC-AF88FF4C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9E541D73-6D1F-4AA4-A38D-2AF93BC76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D570C996-6C2D-42FC-B34D-E259C5CFD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FC0B1E88-8E05-4117-A917-A1968C7B1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D2DC4CCD-0740-460E-BF02-77D04522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3078" name="Text Box 38">
            <a:extLst>
              <a:ext uri="{FF2B5EF4-FFF2-40B4-BE49-F238E27FC236}">
                <a16:creationId xmlns:a16="http://schemas.microsoft.com/office/drawing/2014/main" id="{9229DF3A-FB52-4684-A5C2-A5C99F60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9" name="Text Box 34">
            <a:extLst>
              <a:ext uri="{FF2B5EF4-FFF2-40B4-BE49-F238E27FC236}">
                <a16:creationId xmlns:a16="http://schemas.microsoft.com/office/drawing/2014/main" id="{606C3E97-5A25-49E6-B6EF-6892F202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0AEF5B6A-433E-4CF4-A2FD-67F73F4DB0AE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37">
            <a:extLst>
              <a:ext uri="{FF2B5EF4-FFF2-40B4-BE49-F238E27FC236}">
                <a16:creationId xmlns:a16="http://schemas.microsoft.com/office/drawing/2014/main" id="{9A406C4A-BF6B-4ED4-BE88-4CDA7EEB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3">
            <a:extLst>
              <a:ext uri="{FF2B5EF4-FFF2-40B4-BE49-F238E27FC236}">
                <a16:creationId xmlns:a16="http://schemas.microsoft.com/office/drawing/2014/main" id="{1635FA8B-8588-4AF2-90D1-F2DAF5B6EA73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5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6">
            <a:extLst>
              <a:ext uri="{FF2B5EF4-FFF2-40B4-BE49-F238E27FC236}">
                <a16:creationId xmlns:a16="http://schemas.microsoft.com/office/drawing/2014/main" id="{B3611893-BA51-4118-9CD6-5E30C778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91288"/>
            <a:ext cx="1018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8AAAAEBE-2BBB-41A8-9E34-ADCD8EFE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5AE50F8E-040B-4168-885F-E3A73E196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97488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00" name="Text Box 38">
            <a:extLst>
              <a:ext uri="{FF2B5EF4-FFF2-40B4-BE49-F238E27FC236}">
                <a16:creationId xmlns:a16="http://schemas.microsoft.com/office/drawing/2014/main" id="{B49EB687-4833-4A36-AD76-FA0312F4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1F3699B7-5E59-43D2-B824-2488DCFA6818}"/>
              </a:ext>
            </a:extLst>
          </p:cNvPr>
          <p:cNvCxnSpPr>
            <a:cxnSpLocks/>
          </p:cNvCxnSpPr>
          <p:nvPr/>
        </p:nvCxnSpPr>
        <p:spPr>
          <a:xfrm>
            <a:off x="222250" y="6411913"/>
            <a:ext cx="1176813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5">
            <a:extLst>
              <a:ext uri="{FF2B5EF4-FFF2-40B4-BE49-F238E27FC236}">
                <a16:creationId xmlns:a16="http://schemas.microsoft.com/office/drawing/2014/main" id="{B5747F42-5A6C-454F-8F50-8B7AB2D0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38" y="6578600"/>
            <a:ext cx="1641475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2">
            <a:extLst>
              <a:ext uri="{FF2B5EF4-FFF2-40B4-BE49-F238E27FC236}">
                <a16:creationId xmlns:a16="http://schemas.microsoft.com/office/drawing/2014/main" id="{14933DC0-1A79-4820-B2AA-C191F2D1A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4" name="Text Box 34">
            <a:extLst>
              <a:ext uri="{FF2B5EF4-FFF2-40B4-BE49-F238E27FC236}">
                <a16:creationId xmlns:a16="http://schemas.microsoft.com/office/drawing/2014/main" id="{19E7661D-68EC-42E9-887F-F5022C5DB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84F1635D-4D46-454D-BCDB-A4E9660ECE8C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5" name="Picture 36">
            <a:extLst>
              <a:ext uri="{FF2B5EF4-FFF2-40B4-BE49-F238E27FC236}">
                <a16:creationId xmlns:a16="http://schemas.microsoft.com/office/drawing/2014/main" id="{1F817DD8-4A06-4FA4-BCB6-1E2E473E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6" name="Group 65">
            <a:extLst>
              <a:ext uri="{FF2B5EF4-FFF2-40B4-BE49-F238E27FC236}">
                <a16:creationId xmlns:a16="http://schemas.microsoft.com/office/drawing/2014/main" id="{07B5690D-5B16-40F2-B9D4-EEC9A20D7B38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6569075"/>
            <a:ext cx="9628187" cy="144463"/>
            <a:chOff x="1076500" y="4469696"/>
            <a:chExt cx="9628745" cy="144114"/>
          </a:xfrm>
        </p:grpSpPr>
        <p:pic>
          <p:nvPicPr>
            <p:cNvPr id="4108" name="Picture 66" descr="de.png">
              <a:extLst>
                <a:ext uri="{FF2B5EF4-FFF2-40B4-BE49-F238E27FC236}">
                  <a16:creationId xmlns:a16="http://schemas.microsoft.com/office/drawing/2014/main" id="{A2DC2122-1988-4C97-BC0E-B8A9CB3D3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67" descr="at.png">
              <a:extLst>
                <a:ext uri="{FF2B5EF4-FFF2-40B4-BE49-F238E27FC236}">
                  <a16:creationId xmlns:a16="http://schemas.microsoft.com/office/drawing/2014/main" id="{5D009565-26FE-42DC-BAD7-CC0AB6346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68" descr="be.png">
              <a:extLst>
                <a:ext uri="{FF2B5EF4-FFF2-40B4-BE49-F238E27FC236}">
                  <a16:creationId xmlns:a16="http://schemas.microsoft.com/office/drawing/2014/main" id="{1904D1F1-5B75-4380-A8B9-639B6E78C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69" descr="dk.png">
              <a:extLst>
                <a:ext uri="{FF2B5EF4-FFF2-40B4-BE49-F238E27FC236}">
                  <a16:creationId xmlns:a16="http://schemas.microsoft.com/office/drawing/2014/main" id="{76BFDB36-7499-4203-B02D-DB1141D0A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70" descr="es.png">
              <a:extLst>
                <a:ext uri="{FF2B5EF4-FFF2-40B4-BE49-F238E27FC236}">
                  <a16:creationId xmlns:a16="http://schemas.microsoft.com/office/drawing/2014/main" id="{008E9543-2D9C-423C-B684-C5D94CC1C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71" descr="ee.png">
              <a:extLst>
                <a:ext uri="{FF2B5EF4-FFF2-40B4-BE49-F238E27FC236}">
                  <a16:creationId xmlns:a16="http://schemas.microsoft.com/office/drawing/2014/main" id="{E5E233DE-2D09-4945-892B-476689991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72" descr="fi.png">
              <a:extLst>
                <a:ext uri="{FF2B5EF4-FFF2-40B4-BE49-F238E27FC236}">
                  <a16:creationId xmlns:a16="http://schemas.microsoft.com/office/drawing/2014/main" id="{AB9B8BB4-EAB5-45D0-A999-0399B909B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73" descr="fr.png">
              <a:extLst>
                <a:ext uri="{FF2B5EF4-FFF2-40B4-BE49-F238E27FC236}">
                  <a16:creationId xmlns:a16="http://schemas.microsoft.com/office/drawing/2014/main" id="{C8E93781-B78E-4B8C-A23C-A3AAC91C8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74" descr="gr.png">
              <a:extLst>
                <a:ext uri="{FF2B5EF4-FFF2-40B4-BE49-F238E27FC236}">
                  <a16:creationId xmlns:a16="http://schemas.microsoft.com/office/drawing/2014/main" id="{A9F62BE1-6CA3-4FBA-A06A-8DE3354DE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75" descr="hu.png">
              <a:extLst>
                <a:ext uri="{FF2B5EF4-FFF2-40B4-BE49-F238E27FC236}">
                  <a16:creationId xmlns:a16="http://schemas.microsoft.com/office/drawing/2014/main" id="{ECEB45B7-F383-47F6-AA19-AD21B7AFF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76" descr="ie.png">
              <a:extLst>
                <a:ext uri="{FF2B5EF4-FFF2-40B4-BE49-F238E27FC236}">
                  <a16:creationId xmlns:a16="http://schemas.microsoft.com/office/drawing/2014/main" id="{FD0A368D-E436-4308-8D8B-961C28B83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77" descr="it.png">
              <a:extLst>
                <a:ext uri="{FF2B5EF4-FFF2-40B4-BE49-F238E27FC236}">
                  <a16:creationId xmlns:a16="http://schemas.microsoft.com/office/drawing/2014/main" id="{4EC2222D-9711-4833-8D97-24BE96588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78" descr="lu.png">
              <a:extLst>
                <a:ext uri="{FF2B5EF4-FFF2-40B4-BE49-F238E27FC236}">
                  <a16:creationId xmlns:a16="http://schemas.microsoft.com/office/drawing/2014/main" id="{B3D9E1FB-24BE-4C6C-9B7E-142043A3F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79" descr="no.png">
              <a:extLst>
                <a:ext uri="{FF2B5EF4-FFF2-40B4-BE49-F238E27FC236}">
                  <a16:creationId xmlns:a16="http://schemas.microsoft.com/office/drawing/2014/main" id="{7B0EDE2F-9400-414C-925A-B9E20CD3C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80" descr="nl.png">
              <a:extLst>
                <a:ext uri="{FF2B5EF4-FFF2-40B4-BE49-F238E27FC236}">
                  <a16:creationId xmlns:a16="http://schemas.microsoft.com/office/drawing/2014/main" id="{B3AEBF01-712D-43D6-9E24-8A23B58FD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81" descr="pl.png">
              <a:extLst>
                <a:ext uri="{FF2B5EF4-FFF2-40B4-BE49-F238E27FC236}">
                  <a16:creationId xmlns:a16="http://schemas.microsoft.com/office/drawing/2014/main" id="{C6CC6EBC-8485-4E0A-8559-8686F7CDE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82" descr="pt.png">
              <a:extLst>
                <a:ext uri="{FF2B5EF4-FFF2-40B4-BE49-F238E27FC236}">
                  <a16:creationId xmlns:a16="http://schemas.microsoft.com/office/drawing/2014/main" id="{EE8FDA30-5B59-4B80-AF39-32DD2FCC0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83" descr="cz.png">
              <a:extLst>
                <a:ext uri="{FF2B5EF4-FFF2-40B4-BE49-F238E27FC236}">
                  <a16:creationId xmlns:a16="http://schemas.microsoft.com/office/drawing/2014/main" id="{8BCB0CE3-080F-443E-BDEA-812A08F2C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84" descr="ro.png">
              <a:extLst>
                <a:ext uri="{FF2B5EF4-FFF2-40B4-BE49-F238E27FC236}">
                  <a16:creationId xmlns:a16="http://schemas.microsoft.com/office/drawing/2014/main" id="{FF200D01-22C8-4126-B45B-708624FA8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85" descr="se.png">
              <a:extLst>
                <a:ext uri="{FF2B5EF4-FFF2-40B4-BE49-F238E27FC236}">
                  <a16:creationId xmlns:a16="http://schemas.microsoft.com/office/drawing/2014/main" id="{ABA74B00-0783-4572-A5B6-E2B79C113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86" descr="ch.png">
              <a:extLst>
                <a:ext uri="{FF2B5EF4-FFF2-40B4-BE49-F238E27FC236}">
                  <a16:creationId xmlns:a16="http://schemas.microsoft.com/office/drawing/2014/main" id="{40E4BBB1-0675-4BF3-9C10-0D1C9A8E4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87" descr="uk.png">
              <a:extLst>
                <a:ext uri="{FF2B5EF4-FFF2-40B4-BE49-F238E27FC236}">
                  <a16:creationId xmlns:a16="http://schemas.microsoft.com/office/drawing/2014/main" id="{F58DB301-E942-44CB-8DAB-5A9C6D278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Picture 89">
              <a:extLst>
                <a:ext uri="{FF2B5EF4-FFF2-40B4-BE49-F238E27FC236}">
                  <a16:creationId xmlns:a16="http://schemas.microsoft.com/office/drawing/2014/main" id="{607A8040-8F08-4C7B-8F6C-7BB7C0462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1" name="Picture 90">
              <a:extLst>
                <a:ext uri="{FF2B5EF4-FFF2-40B4-BE49-F238E27FC236}">
                  <a16:creationId xmlns:a16="http://schemas.microsoft.com/office/drawing/2014/main" id="{DD140433-F040-406B-ADA8-9B12A0ACA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91" descr="ca.png">
              <a:extLst>
                <a:ext uri="{FF2B5EF4-FFF2-40B4-BE49-F238E27FC236}">
                  <a16:creationId xmlns:a16="http://schemas.microsoft.com/office/drawing/2014/main" id="{F0BAF53A-3A6A-4403-A5F1-5E0B245B3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92" descr="si.png">
              <a:extLst>
                <a:ext uri="{FF2B5EF4-FFF2-40B4-BE49-F238E27FC236}">
                  <a16:creationId xmlns:a16="http://schemas.microsoft.com/office/drawing/2014/main" id="{6AFBA317-E016-4ECE-A441-21D9DFC38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7" name="Picture 93">
            <a:extLst>
              <a:ext uri="{FF2B5EF4-FFF2-40B4-BE49-F238E27FC236}">
                <a16:creationId xmlns:a16="http://schemas.microsoft.com/office/drawing/2014/main" id="{003610AE-9D3C-49EE-AD07-7A7E81B384E9}"/>
              </a:ext>
            </a:extLst>
          </p:cNvPr>
          <p:cNvPicPr>
            <a:picLocks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5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>
            <a:extLst>
              <a:ext uri="{FF2B5EF4-FFF2-40B4-BE49-F238E27FC236}">
                <a16:creationId xmlns:a16="http://schemas.microsoft.com/office/drawing/2014/main" id="{38365EDA-09A5-4B01-9D4C-E78FE759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5224463"/>
            <a:ext cx="512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9E2A5304-4760-4355-BAD1-3B9FD8A8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5884863"/>
            <a:ext cx="5124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D9ADCF8E-4029-478E-A1B0-7E7C0781B81F}"/>
              </a:ext>
            </a:extLst>
          </p:cNvPr>
          <p:cNvSpPr/>
          <p:nvPr/>
        </p:nvSpPr>
        <p:spPr>
          <a:xfrm>
            <a:off x="7288213" y="5591175"/>
            <a:ext cx="47513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n-GB" sz="1200" dirty="0">
              <a:cs typeface="Arial" panose="020B0604020202020204" pitchFamily="34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55186852-F142-362D-9CEF-DB96EAD8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9" y="3298505"/>
            <a:ext cx="11913401" cy="8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US" sz="2400" dirty="0">
                <a:solidFill>
                  <a:srgbClr val="FF0000"/>
                </a:solidFill>
              </a:rPr>
              <a:t>Company name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Point of Contact (Name, email, phone)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761DDA19-16DA-93C8-D090-0778AB099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96E16D04-E60D-E727-854C-C8F598A4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99">
            <a:extLst>
              <a:ext uri="{FF2B5EF4-FFF2-40B4-BE49-F238E27FC236}">
                <a16:creationId xmlns:a16="http://schemas.microsoft.com/office/drawing/2014/main" id="{85C6B67B-02D8-F6B2-C05B-D80EDBAF7189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5A766-56D5-4FEE-DEB2-79A16D421D7F}"/>
              </a:ext>
            </a:extLst>
          </p:cNvPr>
          <p:cNvSpPr txBox="1"/>
          <p:nvPr/>
        </p:nvSpPr>
        <p:spPr>
          <a:xfrm>
            <a:off x="46282" y="63075"/>
            <a:ext cx="3227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PLACE Your logos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BDA7F1A-C21B-DA5D-E193-F32A5ADF34B1}"/>
              </a:ext>
            </a:extLst>
          </p:cNvPr>
          <p:cNvSpPr txBox="1">
            <a:spLocks/>
          </p:cNvSpPr>
          <p:nvPr/>
        </p:nvSpPr>
        <p:spPr bwMode="auto">
          <a:xfrm>
            <a:off x="125998" y="4238625"/>
            <a:ext cx="76662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GB" sz="1800" dirty="0" smtClean="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8132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5777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34216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51066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800" dirty="0" smtClean="0">
                <a:solidFill>
                  <a:srgbClr val="8197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661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endParaRPr lang="en-GB" kern="0" dirty="0">
              <a:solidFill>
                <a:schemeClr val="bg1"/>
              </a:solidFill>
            </a:endParaRPr>
          </a:p>
          <a:p>
            <a:r>
              <a:rPr lang="en-GB" b="1" kern="0" dirty="0">
                <a:solidFill>
                  <a:schemeClr val="bg1"/>
                </a:solidFill>
              </a:rPr>
              <a:t>New capabilities and countries in European Space Conference</a:t>
            </a:r>
          </a:p>
          <a:p>
            <a:r>
              <a:rPr lang="en-GB" b="1" kern="0" dirty="0">
                <a:solidFill>
                  <a:schemeClr val="bg1"/>
                </a:solidFill>
              </a:rPr>
              <a:t>May 23 / 24,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2" grpId="0" build="allAtOnce"/>
      <p:bldP spid="3" grpId="0"/>
      <p:bldP spid="5" grpId="0" build="allAtOnce"/>
      <p:bldP spid="6" grpId="0" build="allAtOnce"/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F70A5-EF6E-EF5A-A08C-8C71F6D0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US" dirty="0"/>
              <a:t>DISCLAIMER</a:t>
            </a:r>
            <a:endParaRPr lang="en-GB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83020C7-CE63-DD6B-ACEB-2CEB3EED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2125041"/>
            <a:ext cx="11764800" cy="130395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Please delete this slide.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It shall </a:t>
            </a:r>
            <a:r>
              <a:rPr lang="en-US"/>
              <a:t>be noted </a:t>
            </a:r>
            <a:r>
              <a:rPr lang="en-US" dirty="0"/>
              <a:t>that the focus of your presentation shall be on your company and capabilities. </a:t>
            </a:r>
          </a:p>
          <a:p>
            <a:pPr algn="ctr"/>
            <a:r>
              <a:rPr lang="en-US" dirty="0"/>
              <a:t>The main scope of the conference is to provide you with an opportunity to get you in contact with other European entities and to get you you known, i.e. non-technical.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F70A5-EF6E-EF5A-A08C-8C71F6D0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US" dirty="0"/>
              <a:t>Company overview</a:t>
            </a:r>
            <a:endParaRPr lang="en-GB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83020C7-CE63-DD6B-ACEB-2CEB3EED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11764800" cy="5328000"/>
          </a:xfrm>
        </p:spPr>
        <p:txBody>
          <a:bodyPr/>
          <a:lstStyle/>
          <a:p>
            <a:r>
              <a:rPr lang="en-US" dirty="0"/>
              <a:t>Description of your company, including core competences / expertise / products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37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4CE30C-B090-73F7-8BC1-F6967910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US" dirty="0"/>
              <a:t>Company (space-related) experience</a:t>
            </a:r>
            <a:endParaRPr lang="en-GB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F9490A2-62B9-D606-FE51-AFE7C373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11764800" cy="5328000"/>
          </a:xfrm>
        </p:spPr>
        <p:txBody>
          <a:bodyPr/>
          <a:lstStyle/>
          <a:p>
            <a:r>
              <a:rPr lang="en-US" dirty="0"/>
              <a:t>Description of ESA activities performed to date.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87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F6EC61E-0E00-2DFE-6787-D3D06A72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US" dirty="0"/>
              <a:t>Company vision</a:t>
            </a:r>
            <a:endParaRPr lang="en-GB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C663006-A876-8C59-C776-050BD572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11764800" cy="5328000"/>
          </a:xfrm>
        </p:spPr>
        <p:txBody>
          <a:bodyPr/>
          <a:lstStyle/>
          <a:p>
            <a:r>
              <a:rPr lang="en-US" dirty="0"/>
              <a:t>Description of where your company wants to be and/ want your company wants to develop in the future.</a:t>
            </a:r>
          </a:p>
          <a:p>
            <a:r>
              <a:rPr lang="en-US" dirty="0"/>
              <a:t>Current strategic objectives.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73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0D350-29CA-ECE4-650D-7D1FDA4F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US" dirty="0"/>
              <a:t>Company needs</a:t>
            </a:r>
            <a:endParaRPr lang="en-GB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B0B90AC-B98E-5673-BE74-15B19CC0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11764800" cy="5328000"/>
          </a:xfrm>
        </p:spPr>
        <p:txBody>
          <a:bodyPr/>
          <a:lstStyle/>
          <a:p>
            <a:r>
              <a:rPr lang="en-US" kern="0" dirty="0"/>
              <a:t>Description of current needs / gaps to achieve the vision.</a:t>
            </a:r>
          </a:p>
          <a:p>
            <a:r>
              <a:rPr lang="en-US" kern="0" dirty="0"/>
              <a:t>Which competences / partners are you looking for.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643469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  -  Read-Only  -  Compatibility Mode" id="{94339DF0-0A00-4356-B8AC-92D28D87B7EF}" vid="{163CC420-D32A-40FF-91A9-3E6B1C602E88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  -  Read-Only  -  Compatibility Mode" id="{94339DF0-0A00-4356-B8AC-92D28D87B7EF}" vid="{1EDCA8B8-7C62-4DFD-BB0C-BA8673017896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  -  Read-Only  -  Compatibility Mode" id="{94339DF0-0A00-4356-B8AC-92D28D87B7EF}" vid="{8EA7D397-C7B2-486A-B451-B4767AA3E22F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  -  Read-Only  -  Compatibility Mode" id="{94339DF0-0A00-4356-B8AC-92D28D87B7EF}" vid="{830728CE-F05F-437A-BF34-A69C60D3DEF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microsoft.com/sharepoint/v4"/>
    <ds:schemaRef ds:uri="http://schemas.microsoft.com/sharepoint/v3/fields"/>
    <ds:schemaRef ds:uri="ddc99d1b-0883-4f2c-a8e6-6d8ebaa0e5d6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10</TotalTime>
  <Words>170</Words>
  <Application>Microsoft Macintosh PowerPoint</Application>
  <PresentationFormat>Custom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DISCLAIMER</vt:lpstr>
      <vt:lpstr>Company overview</vt:lpstr>
      <vt:lpstr>Company (space-related) experience</vt:lpstr>
      <vt:lpstr>Company vision</vt:lpstr>
      <vt:lpstr>Company needs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Jennifer Ngo-Anh</dc:creator>
  <cp:keywords/>
  <dc:description/>
  <cp:lastModifiedBy>Jennifer Ngo-Anh</cp:lastModifiedBy>
  <cp:revision>1</cp:revision>
  <cp:lastPrinted>2008-08-26T16:26:23Z</cp:lastPrinted>
  <dcterms:created xsi:type="dcterms:W3CDTF">2023-01-11T08:12:04Z</dcterms:created>
  <dcterms:modified xsi:type="dcterms:W3CDTF">2023-01-18T20:02:08Z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Organisational_x0020_entity">
    <vt:lpwstr/>
  </property>
  <property fmtid="{D5CDD505-2E9C-101B-9397-08002B2CF9AE}" pid="28" name="_dlc_DocIdItemGuid">
    <vt:lpwstr>5f0bab48-4ce0-4eab-83cc-d71b5b88219f</vt:lpwstr>
  </property>
  <property fmtid="{D5CDD505-2E9C-101B-9397-08002B2CF9AE}" pid="29" name="Organisational entity">
    <vt:lpwstr/>
  </property>
  <property fmtid="{D5CDD505-2E9C-101B-9397-08002B2CF9AE}" pid="30" name="IconOverlay">
    <vt:lpwstr/>
  </property>
  <property fmtid="{D5CDD505-2E9C-101B-9397-08002B2CF9AE}" pid="31" name="Document ID Value">
    <vt:lpwstr>PKKMWAM5UKCP-1108600927-1303</vt:lpwstr>
  </property>
  <property fmtid="{D5CDD505-2E9C-101B-9397-08002B2CF9AE}" pid="32" name="MSIP_Label_3976fa30-1907-4356-8241-62ea5e1c0256_Enabled">
    <vt:lpwstr>true</vt:lpwstr>
  </property>
  <property fmtid="{D5CDD505-2E9C-101B-9397-08002B2CF9AE}" pid="33" name="MSIP_Label_3976fa30-1907-4356-8241-62ea5e1c0256_SetDate">
    <vt:lpwstr>2020-09-30T12:03:24Z</vt:lpwstr>
  </property>
  <property fmtid="{D5CDD505-2E9C-101B-9397-08002B2CF9AE}" pid="34" name="MSIP_Label_3976fa30-1907-4356-8241-62ea5e1c0256_Method">
    <vt:lpwstr>Standard</vt:lpwstr>
  </property>
  <property fmtid="{D5CDD505-2E9C-101B-9397-08002B2CF9AE}" pid="35" name="MSIP_Label_3976fa30-1907-4356-8241-62ea5e1c0256_Name">
    <vt:lpwstr>ESA UNCLASSIFIED – For ESA Official Use Only</vt:lpwstr>
  </property>
  <property fmtid="{D5CDD505-2E9C-101B-9397-08002B2CF9AE}" pid="36" name="MSIP_Label_3976fa30-1907-4356-8241-62ea5e1c0256_SiteId">
    <vt:lpwstr>9a5cacd0-2bef-4dd7-ac5c-7ebe1f54f495</vt:lpwstr>
  </property>
  <property fmtid="{D5CDD505-2E9C-101B-9397-08002B2CF9AE}" pid="37" name="MSIP_Label_3976fa30-1907-4356-8241-62ea5e1c0256_ActionId">
    <vt:lpwstr>12cffb5a-e4fd-4993-a937-3b8906224a24</vt:lpwstr>
  </property>
  <property fmtid="{D5CDD505-2E9C-101B-9397-08002B2CF9AE}" pid="38" name="MSIP_Label_3976fa30-1907-4356-8241-62ea5e1c0256_ContentBits">
    <vt:lpwstr>0</vt:lpwstr>
  </property>
  <property fmtid="{D5CDD505-2E9C-101B-9397-08002B2CF9AE}" pid="39" name="In_iShare">
    <vt:lpwstr>0</vt:lpwstr>
  </property>
  <property fmtid="{D5CDD505-2E9C-101B-9397-08002B2CF9AE}" pid="40" name="Assign document reference">
    <vt:lpwstr>0</vt:lpwstr>
  </property>
  <property fmtid="{D5CDD505-2E9C-101B-9397-08002B2CF9AE}" pid="41" name="AutoSync">
    <vt:lpwstr>0</vt:lpwstr>
  </property>
  <property fmtid="{D5CDD505-2E9C-101B-9397-08002B2CF9AE}" pid="42" name="_dlc_DocId">
    <vt:lpwstr>PKKMWAM5UKCP-1108600927-1303</vt:lpwstr>
  </property>
  <property fmtid="{D5CDD505-2E9C-101B-9397-08002B2CF9AE}" pid="43" name="_dlc_DocIdUrl">
    <vt:lpwstr>https://esateamsite.sso.esa.int/support/EOT2018/_layouts/15/DocIdRedir.aspx?ID=PKKMWAM5UKCP-1108600927-1303, PKKMWAM5UKCP-1108600927-1303</vt:lpwstr>
  </property>
  <property fmtid="{D5CDD505-2E9C-101B-9397-08002B2CF9AE}" pid="44" name="Issue Date">
    <vt:filetime>2023-01-10T23:00:00Z</vt:filetime>
  </property>
  <property fmtid="{D5CDD505-2E9C-101B-9397-08002B2CF9AE}" pid="45" name="Revision">
    <vt:i4>0</vt:i4>
  </property>
  <property fmtid="{D5CDD505-2E9C-101B-9397-08002B2CF9AE}" pid="46" name="Issue">
    <vt:i4>0</vt:i4>
  </property>
</Properties>
</file>