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8" r:id="rId4"/>
    <p:sldMasterId id="2147483950" r:id="rId5"/>
    <p:sldMasterId id="2147483957" r:id="rId6"/>
    <p:sldMasterId id="2147483970" r:id="rId7"/>
  </p:sldMasterIdLst>
  <p:notesMasterIdLst>
    <p:notesMasterId r:id="rId9"/>
  </p:notesMasterIdLst>
  <p:handoutMasterIdLst>
    <p:handoutMasterId r:id="rId10"/>
  </p:handoutMasterIdLst>
  <p:sldIdLst>
    <p:sldId id="331" r:id="rId8"/>
  </p:sldIdLst>
  <p:sldSz cx="12225338" cy="6858000"/>
  <p:notesSz cx="7023100" cy="9309100"/>
  <p:defaultTextStyle>
    <a:defPPr>
      <a:defRPr lang="en-GB"/>
    </a:defPPr>
    <a:lvl1pPr algn="l" rtl="0" fontAlgn="base">
      <a:spcBef>
        <a:spcPct val="0"/>
      </a:spcBef>
      <a:spcAft>
        <a:spcPct val="0"/>
      </a:spcAft>
      <a:defRPr kern="1200">
        <a:solidFill>
          <a:schemeClr val="tx1"/>
        </a:solidFill>
        <a:latin typeface="Verdana" pitchFamily="34" charset="0"/>
        <a:ea typeface="+mn-ea"/>
        <a:cs typeface="+mn-cs"/>
      </a:defRPr>
    </a:lvl1pPr>
    <a:lvl2pPr marL="610636" algn="l" rtl="0" fontAlgn="base">
      <a:spcBef>
        <a:spcPct val="0"/>
      </a:spcBef>
      <a:spcAft>
        <a:spcPct val="0"/>
      </a:spcAft>
      <a:defRPr kern="1200">
        <a:solidFill>
          <a:schemeClr val="tx1"/>
        </a:solidFill>
        <a:latin typeface="Verdana" pitchFamily="34" charset="0"/>
        <a:ea typeface="+mn-ea"/>
        <a:cs typeface="+mn-cs"/>
      </a:defRPr>
    </a:lvl2pPr>
    <a:lvl3pPr marL="1221273" algn="l" rtl="0" fontAlgn="base">
      <a:spcBef>
        <a:spcPct val="0"/>
      </a:spcBef>
      <a:spcAft>
        <a:spcPct val="0"/>
      </a:spcAft>
      <a:defRPr kern="1200">
        <a:solidFill>
          <a:schemeClr val="tx1"/>
        </a:solidFill>
        <a:latin typeface="Verdana" pitchFamily="34" charset="0"/>
        <a:ea typeface="+mn-ea"/>
        <a:cs typeface="+mn-cs"/>
      </a:defRPr>
    </a:lvl3pPr>
    <a:lvl4pPr marL="1831909" algn="l" rtl="0" fontAlgn="base">
      <a:spcBef>
        <a:spcPct val="0"/>
      </a:spcBef>
      <a:spcAft>
        <a:spcPct val="0"/>
      </a:spcAft>
      <a:defRPr kern="1200">
        <a:solidFill>
          <a:schemeClr val="tx1"/>
        </a:solidFill>
        <a:latin typeface="Verdana" pitchFamily="34" charset="0"/>
        <a:ea typeface="+mn-ea"/>
        <a:cs typeface="+mn-cs"/>
      </a:defRPr>
    </a:lvl4pPr>
    <a:lvl5pPr marL="2442545" algn="l" rtl="0" fontAlgn="base">
      <a:spcBef>
        <a:spcPct val="0"/>
      </a:spcBef>
      <a:spcAft>
        <a:spcPct val="0"/>
      </a:spcAft>
      <a:defRPr kern="1200">
        <a:solidFill>
          <a:schemeClr val="tx1"/>
        </a:solidFill>
        <a:latin typeface="Verdana" pitchFamily="34" charset="0"/>
        <a:ea typeface="+mn-ea"/>
        <a:cs typeface="+mn-cs"/>
      </a:defRPr>
    </a:lvl5pPr>
    <a:lvl6pPr marL="3053182" algn="l" defTabSz="1221273" rtl="0" eaLnBrk="1" latinLnBrk="0" hangingPunct="1">
      <a:defRPr kern="1200">
        <a:solidFill>
          <a:schemeClr val="tx1"/>
        </a:solidFill>
        <a:latin typeface="Verdana" pitchFamily="34" charset="0"/>
        <a:ea typeface="+mn-ea"/>
        <a:cs typeface="+mn-cs"/>
      </a:defRPr>
    </a:lvl6pPr>
    <a:lvl7pPr marL="3663818" algn="l" defTabSz="1221273" rtl="0" eaLnBrk="1" latinLnBrk="0" hangingPunct="1">
      <a:defRPr kern="1200">
        <a:solidFill>
          <a:schemeClr val="tx1"/>
        </a:solidFill>
        <a:latin typeface="Verdana" pitchFamily="34" charset="0"/>
        <a:ea typeface="+mn-ea"/>
        <a:cs typeface="+mn-cs"/>
      </a:defRPr>
    </a:lvl7pPr>
    <a:lvl8pPr marL="4274454" algn="l" defTabSz="1221273" rtl="0" eaLnBrk="1" latinLnBrk="0" hangingPunct="1">
      <a:defRPr kern="1200">
        <a:solidFill>
          <a:schemeClr val="tx1"/>
        </a:solidFill>
        <a:latin typeface="Verdana" pitchFamily="34" charset="0"/>
        <a:ea typeface="+mn-ea"/>
        <a:cs typeface="+mn-cs"/>
      </a:defRPr>
    </a:lvl8pPr>
    <a:lvl9pPr marL="4885091" algn="l" defTabSz="1221273"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51" userDrawn="1">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laria Roma" initials="IR" lastIdx="4" clrIdx="0">
    <p:extLst>
      <p:ext uri="{19B8F6BF-5375-455C-9EA6-DF929625EA0E}">
        <p15:presenceInfo xmlns:p15="http://schemas.microsoft.com/office/powerpoint/2012/main" userId="Ilaria Roma" providerId="None"/>
      </p:ext>
    </p:extLst>
  </p:cmAuthor>
  <p:cmAuthor id="2" name="Sara Violat Romero" initials="SVR" lastIdx="1" clrIdx="1">
    <p:extLst>
      <p:ext uri="{19B8F6BF-5375-455C-9EA6-DF929625EA0E}">
        <p15:presenceInfo xmlns:p15="http://schemas.microsoft.com/office/powerpoint/2012/main" userId="Sara Violat Romero" providerId="None"/>
      </p:ext>
    </p:extLst>
  </p:cmAuthor>
  <p:cmAuthor id="3" name="Sara Violat Romero" initials="SVR [2]" lastIdx="1" clrIdx="2">
    <p:extLst>
      <p:ext uri="{19B8F6BF-5375-455C-9EA6-DF929625EA0E}">
        <p15:presenceInfo xmlns:p15="http://schemas.microsoft.com/office/powerpoint/2012/main" userId="S::Sara.Violat.Romero@ext.esa.int::c63256f1-c604-4276-a3fc-31d2e2f693e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clrMode="bw" scaleToFitPaper="1"/>
  <p:clrMru>
    <a:srgbClr val="00AE9C"/>
    <a:srgbClr val="D9D9D9"/>
    <a:srgbClr val="335E6F"/>
    <a:srgbClr val="8197A6"/>
    <a:srgbClr val="053249"/>
    <a:srgbClr val="FEFFFF"/>
    <a:srgbClr val="F1666A"/>
    <a:srgbClr val="003249"/>
    <a:srgbClr val="006196"/>
    <a:srgbClr val="6DCF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44" autoAdjust="0"/>
    <p:restoredTop sz="94940" autoAdjust="0"/>
  </p:normalViewPr>
  <p:slideViewPr>
    <p:cSldViewPr snapToGrid="0">
      <p:cViewPr varScale="1">
        <p:scale>
          <a:sx n="114" d="100"/>
          <a:sy n="114" d="100"/>
        </p:scale>
        <p:origin x="486" y="120"/>
      </p:cViewPr>
      <p:guideLst>
        <p:guide orient="horz" pos="2160"/>
        <p:guide pos="385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50" d="100"/>
          <a:sy n="50" d="100"/>
        </p:scale>
        <p:origin x="-2659" y="-67"/>
      </p:cViewPr>
      <p:guideLst>
        <p:guide orient="horz" pos="2932"/>
        <p:guide pos="221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dLblPos val="outEnd"/>
          <c:showLegendKey val="0"/>
          <c:showVal val="0"/>
          <c:showCatName val="1"/>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1-741F-47C1-9996-DF6877D07366}"/>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3-741F-47C1-9996-DF6877D07366}"/>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5-741F-47C1-9996-DF6877D07366}"/>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7-741F-47C1-9996-DF6877D07366}"/>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9-741F-47C1-9996-DF6877D07366}"/>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B-741F-47C1-9996-DF6877D07366}"/>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D-741F-47C1-9996-DF6877D07366}"/>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F-741F-47C1-9996-DF6877D07366}"/>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11-741F-47C1-9996-DF6877D07366}"/>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13-741F-47C1-9996-DF6877D07366}"/>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15-741F-47C1-9996-DF6877D07366}"/>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17-741F-47C1-9996-DF6877D07366}"/>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19-741F-47C1-9996-DF6877D07366}"/>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1B-741F-47C1-9996-DF6877D07366}"/>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1D-741F-47C1-9996-DF6877D07366}"/>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1F-741F-47C1-9996-DF6877D07366}"/>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21-741F-47C1-9996-DF6877D07366}"/>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23-741F-47C1-9996-DF6877D07366}"/>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25-741F-47C1-9996-DF6877D07366}"/>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27-741F-47C1-9996-DF6877D07366}"/>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29-741F-47C1-9996-DF6877D07366}"/>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2B-741F-47C1-9996-DF6877D07366}"/>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2D-741F-47C1-9996-DF6877D07366}"/>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2F-741F-47C1-9996-DF6877D07366}"/>
              </c:ext>
            </c:extLst>
          </c:dPt>
          <c:dLbls>
            <c:dLbl>
              <c:idx val="0"/>
              <c:spPr>
                <a:noFill/>
                <a:ln>
                  <a:noFill/>
                </a:ln>
                <a:effectLst/>
              </c:spPr>
              <c:txPr>
                <a:bodyPr rot="0" spcFirstLastPara="1" vertOverflow="ellipsis" vert="horz" wrap="square" anchor="ctr" anchorCtr="1"/>
                <a:lstStyle/>
                <a:p>
                  <a:pPr>
                    <a:defRPr sz="1330" b="1" i="0" u="sng" strike="noStrike" kern="1200" spc="0" baseline="0">
                      <a:solidFill>
                        <a:schemeClr val="accent1"/>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1-741F-47C1-9996-DF6877D07366}"/>
                </c:ext>
              </c:extLst>
            </c:dLbl>
            <c:dLbl>
              <c:idx val="1"/>
              <c:spPr>
                <a:noFill/>
                <a:ln>
                  <a:noFill/>
                </a:ln>
                <a:effectLst/>
              </c:spPr>
              <c:txPr>
                <a:bodyPr rot="0" spcFirstLastPara="1" vertOverflow="ellipsis" vert="horz" wrap="square" anchor="ctr" anchorCtr="1"/>
                <a:lstStyle/>
                <a:p>
                  <a:pPr>
                    <a:defRPr sz="1330" b="1" i="0" u="sng" strike="noStrike" kern="1200" spc="0" baseline="0">
                      <a:solidFill>
                        <a:schemeClr val="accent2"/>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3-741F-47C1-9996-DF6877D07366}"/>
                </c:ext>
              </c:extLst>
            </c:dLbl>
            <c:dLbl>
              <c:idx val="2"/>
              <c:spPr>
                <a:noFill/>
                <a:ln>
                  <a:noFill/>
                </a:ln>
                <a:effectLst/>
              </c:spPr>
              <c:txPr>
                <a:bodyPr rot="0" spcFirstLastPara="1" vertOverflow="ellipsis" vert="horz" wrap="square" anchor="ctr" anchorCtr="1"/>
                <a:lstStyle/>
                <a:p>
                  <a:pPr>
                    <a:defRPr sz="1330" b="1" i="0" u="sng" strike="noStrike" kern="1200" spc="0" baseline="0">
                      <a:solidFill>
                        <a:schemeClr val="accent3"/>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5-741F-47C1-9996-DF6877D07366}"/>
                </c:ext>
              </c:extLst>
            </c:dLbl>
            <c:dLbl>
              <c:idx val="3"/>
              <c:spPr>
                <a:noFill/>
                <a:ln>
                  <a:noFill/>
                </a:ln>
                <a:effectLst/>
              </c:spPr>
              <c:txPr>
                <a:bodyPr rot="0" spcFirstLastPara="1" vertOverflow="ellipsis" vert="horz" wrap="square" anchor="ctr" anchorCtr="1"/>
                <a:lstStyle/>
                <a:p>
                  <a:pPr>
                    <a:defRPr sz="1330" b="1" i="0" u="sng" strike="noStrike" kern="1200" spc="0" baseline="0">
                      <a:solidFill>
                        <a:schemeClr val="accent4"/>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7-741F-47C1-9996-DF6877D07366}"/>
                </c:ext>
              </c:extLst>
            </c:dLbl>
            <c:dLbl>
              <c:idx val="4"/>
              <c:spPr>
                <a:noFill/>
                <a:ln>
                  <a:noFill/>
                </a:ln>
                <a:effectLst/>
              </c:spPr>
              <c:txPr>
                <a:bodyPr rot="0" spcFirstLastPara="1" vertOverflow="ellipsis" vert="horz" wrap="square" anchor="ctr" anchorCtr="1"/>
                <a:lstStyle/>
                <a:p>
                  <a:pPr>
                    <a:defRPr sz="1330" b="1" i="0" u="sng" strike="noStrike" kern="1200" spc="0" baseline="0">
                      <a:solidFill>
                        <a:schemeClr val="accent5"/>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9-741F-47C1-9996-DF6877D07366}"/>
                </c:ext>
              </c:extLst>
            </c:dLbl>
            <c:dLbl>
              <c:idx val="5"/>
              <c:spPr>
                <a:noFill/>
                <a:ln>
                  <a:noFill/>
                </a:ln>
                <a:effectLst/>
              </c:spPr>
              <c:txPr>
                <a:bodyPr rot="0" spcFirstLastPara="1" vertOverflow="ellipsis" vert="horz" wrap="square" anchor="ctr" anchorCtr="1"/>
                <a:lstStyle/>
                <a:p>
                  <a:pPr>
                    <a:defRPr sz="1330" b="1" i="0" u="sng" strike="noStrike" kern="1200" spc="0" baseline="0">
                      <a:solidFill>
                        <a:schemeClr val="accent6"/>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B-741F-47C1-9996-DF6877D07366}"/>
                </c:ext>
              </c:extLst>
            </c:dLbl>
            <c:dLbl>
              <c:idx val="6"/>
              <c:spPr>
                <a:noFill/>
                <a:ln>
                  <a:noFill/>
                </a:ln>
                <a:effectLst/>
              </c:spPr>
              <c:txPr>
                <a:bodyPr rot="0" spcFirstLastPara="1" vertOverflow="ellipsis" vert="horz" wrap="square" anchor="ctr" anchorCtr="1"/>
                <a:lstStyle/>
                <a:p>
                  <a:pPr>
                    <a:defRPr sz="1330" b="1" i="0" u="sng" strike="noStrike" kern="1200" spc="0" baseline="0">
                      <a:solidFill>
                        <a:schemeClr val="accent1">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D-741F-47C1-9996-DF6877D07366}"/>
                </c:ext>
              </c:extLst>
            </c:dLbl>
            <c:dLbl>
              <c:idx val="7"/>
              <c:spPr>
                <a:noFill/>
                <a:ln>
                  <a:noFill/>
                </a:ln>
                <a:effectLst/>
              </c:spPr>
              <c:txPr>
                <a:bodyPr rot="0" spcFirstLastPara="1" vertOverflow="ellipsis" vert="horz" wrap="square" anchor="ctr" anchorCtr="1"/>
                <a:lstStyle/>
                <a:p>
                  <a:pPr>
                    <a:defRPr sz="1330" b="1" i="0" u="sng" strike="noStrike" kern="1200" spc="0" baseline="0">
                      <a:solidFill>
                        <a:schemeClr val="accent2">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F-741F-47C1-9996-DF6877D07366}"/>
                </c:ext>
              </c:extLst>
            </c:dLbl>
            <c:dLbl>
              <c:idx val="8"/>
              <c:spPr>
                <a:noFill/>
                <a:ln>
                  <a:noFill/>
                </a:ln>
                <a:effectLst/>
              </c:spPr>
              <c:txPr>
                <a:bodyPr rot="0" spcFirstLastPara="1" vertOverflow="ellipsis" vert="horz" wrap="square" anchor="ctr" anchorCtr="1"/>
                <a:lstStyle/>
                <a:p>
                  <a:pPr>
                    <a:defRPr sz="1330" b="1" i="0" u="sng" strike="noStrike" kern="1200" spc="0" baseline="0">
                      <a:solidFill>
                        <a:schemeClr val="accent3">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1-741F-47C1-9996-DF6877D07366}"/>
                </c:ext>
              </c:extLst>
            </c:dLbl>
            <c:dLbl>
              <c:idx val="9"/>
              <c:spPr>
                <a:noFill/>
                <a:ln>
                  <a:noFill/>
                </a:ln>
                <a:effectLst/>
              </c:spPr>
              <c:txPr>
                <a:bodyPr rot="0" spcFirstLastPara="1" vertOverflow="ellipsis" vert="horz" wrap="square" anchor="ctr" anchorCtr="1"/>
                <a:lstStyle/>
                <a:p>
                  <a:pPr>
                    <a:defRPr sz="1330" b="1" i="0" u="sng" strike="noStrike" kern="1200" spc="0" baseline="0">
                      <a:solidFill>
                        <a:schemeClr val="accent4">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3-741F-47C1-9996-DF6877D07366}"/>
                </c:ext>
              </c:extLst>
            </c:dLbl>
            <c:dLbl>
              <c:idx val="10"/>
              <c:spPr>
                <a:noFill/>
                <a:ln>
                  <a:noFill/>
                </a:ln>
                <a:effectLst/>
              </c:spPr>
              <c:txPr>
                <a:bodyPr rot="0" spcFirstLastPara="1" vertOverflow="ellipsis" vert="horz" wrap="square" anchor="ctr" anchorCtr="1"/>
                <a:lstStyle/>
                <a:p>
                  <a:pPr>
                    <a:defRPr sz="1330" b="1" i="0" u="sng" strike="noStrike" kern="1200" spc="0" baseline="0">
                      <a:solidFill>
                        <a:schemeClr val="accent5">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5-741F-47C1-9996-DF6877D07366}"/>
                </c:ext>
              </c:extLst>
            </c:dLbl>
            <c:dLbl>
              <c:idx val="11"/>
              <c:spPr>
                <a:noFill/>
                <a:ln>
                  <a:noFill/>
                </a:ln>
                <a:effectLst/>
              </c:spPr>
              <c:txPr>
                <a:bodyPr rot="0" spcFirstLastPara="1" vertOverflow="ellipsis" vert="horz" wrap="square" anchor="ctr" anchorCtr="1"/>
                <a:lstStyle/>
                <a:p>
                  <a:pPr>
                    <a:defRPr sz="1330" b="1" i="0" u="sng" strike="noStrike" kern="1200" spc="0" baseline="0">
                      <a:solidFill>
                        <a:schemeClr val="accent6">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7-741F-47C1-9996-DF6877D07366}"/>
                </c:ext>
              </c:extLst>
            </c:dLbl>
            <c:dLbl>
              <c:idx val="12"/>
              <c:spPr>
                <a:noFill/>
                <a:ln>
                  <a:noFill/>
                </a:ln>
                <a:effectLst/>
              </c:spPr>
              <c:txPr>
                <a:bodyPr rot="0" spcFirstLastPara="1" vertOverflow="ellipsis" vert="horz" wrap="square" anchor="ctr" anchorCtr="1"/>
                <a:lstStyle/>
                <a:p>
                  <a:pPr>
                    <a:defRPr sz="1330" b="1" i="0" u="sng" strike="noStrike" kern="1200" spc="0" baseline="0">
                      <a:solidFill>
                        <a:schemeClr val="accent1">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9-741F-47C1-9996-DF6877D07366}"/>
                </c:ext>
              </c:extLst>
            </c:dLbl>
            <c:dLbl>
              <c:idx val="13"/>
              <c:spPr>
                <a:noFill/>
                <a:ln>
                  <a:noFill/>
                </a:ln>
                <a:effectLst/>
              </c:spPr>
              <c:txPr>
                <a:bodyPr rot="0" spcFirstLastPara="1" vertOverflow="ellipsis" vert="horz" wrap="square" anchor="ctr" anchorCtr="1"/>
                <a:lstStyle/>
                <a:p>
                  <a:pPr>
                    <a:defRPr sz="1330" b="1" i="0" u="sng" strike="noStrike" kern="1200" spc="0" baseline="0">
                      <a:solidFill>
                        <a:schemeClr val="accent2">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B-741F-47C1-9996-DF6877D07366}"/>
                </c:ext>
              </c:extLst>
            </c:dLbl>
            <c:dLbl>
              <c:idx val="14"/>
              <c:spPr>
                <a:noFill/>
                <a:ln>
                  <a:noFill/>
                </a:ln>
                <a:effectLst/>
              </c:spPr>
              <c:txPr>
                <a:bodyPr rot="0" spcFirstLastPara="1" vertOverflow="ellipsis" vert="horz" wrap="square" anchor="ctr" anchorCtr="1"/>
                <a:lstStyle/>
                <a:p>
                  <a:pPr>
                    <a:defRPr sz="1330" b="1" i="0" u="sng" strike="noStrike" kern="1200" spc="0" baseline="0">
                      <a:solidFill>
                        <a:schemeClr val="accent3">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D-741F-47C1-9996-DF6877D07366}"/>
                </c:ext>
              </c:extLst>
            </c:dLbl>
            <c:dLbl>
              <c:idx val="15"/>
              <c:spPr>
                <a:noFill/>
                <a:ln>
                  <a:noFill/>
                </a:ln>
                <a:effectLst/>
              </c:spPr>
              <c:txPr>
                <a:bodyPr rot="0" spcFirstLastPara="1" vertOverflow="ellipsis" vert="horz" wrap="square" anchor="ctr" anchorCtr="1"/>
                <a:lstStyle/>
                <a:p>
                  <a:pPr>
                    <a:defRPr sz="1330" b="1" i="0" u="sng" strike="noStrike" kern="1200" spc="0" baseline="0">
                      <a:solidFill>
                        <a:schemeClr val="accent4">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F-741F-47C1-9996-DF6877D07366}"/>
                </c:ext>
              </c:extLst>
            </c:dLbl>
            <c:dLbl>
              <c:idx val="16"/>
              <c:spPr>
                <a:noFill/>
                <a:ln>
                  <a:noFill/>
                </a:ln>
                <a:effectLst/>
              </c:spPr>
              <c:txPr>
                <a:bodyPr rot="0" spcFirstLastPara="1" vertOverflow="ellipsis" vert="horz" wrap="square" anchor="ctr" anchorCtr="1"/>
                <a:lstStyle/>
                <a:p>
                  <a:pPr>
                    <a:defRPr sz="1330" b="1" i="0" u="sng" strike="noStrike" kern="1200" spc="0" baseline="0">
                      <a:solidFill>
                        <a:schemeClr val="accent5">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1-741F-47C1-9996-DF6877D07366}"/>
                </c:ext>
              </c:extLst>
            </c:dLbl>
            <c:dLbl>
              <c:idx val="17"/>
              <c:spPr>
                <a:noFill/>
                <a:ln>
                  <a:noFill/>
                </a:ln>
                <a:effectLst/>
              </c:spPr>
              <c:txPr>
                <a:bodyPr rot="0" spcFirstLastPara="1" vertOverflow="ellipsis" vert="horz" wrap="square" anchor="ctr" anchorCtr="1"/>
                <a:lstStyle/>
                <a:p>
                  <a:pPr>
                    <a:defRPr sz="1330" b="1" i="0" u="sng" strike="noStrike" kern="1200" spc="0" baseline="0">
                      <a:solidFill>
                        <a:schemeClr val="accent6">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3-741F-47C1-9996-DF6877D07366}"/>
                </c:ext>
              </c:extLst>
            </c:dLbl>
            <c:dLbl>
              <c:idx val="18"/>
              <c:spPr>
                <a:noFill/>
                <a:ln>
                  <a:noFill/>
                </a:ln>
                <a:effectLst/>
              </c:spPr>
              <c:txPr>
                <a:bodyPr rot="0" spcFirstLastPara="1" vertOverflow="ellipsis" vert="horz" wrap="square" anchor="ctr" anchorCtr="1"/>
                <a:lstStyle/>
                <a:p>
                  <a:pPr>
                    <a:defRPr sz="1330" b="1" i="0" u="sng" strike="noStrike" kern="1200" spc="0" baseline="0">
                      <a:solidFill>
                        <a:schemeClr val="accent1">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5-741F-47C1-9996-DF6877D07366}"/>
                </c:ext>
              </c:extLst>
            </c:dLbl>
            <c:dLbl>
              <c:idx val="19"/>
              <c:spPr>
                <a:noFill/>
                <a:ln>
                  <a:noFill/>
                </a:ln>
                <a:effectLst/>
              </c:spPr>
              <c:txPr>
                <a:bodyPr rot="0" spcFirstLastPara="1" vertOverflow="ellipsis" vert="horz" wrap="square" anchor="ctr" anchorCtr="1"/>
                <a:lstStyle/>
                <a:p>
                  <a:pPr>
                    <a:defRPr sz="1330" b="1" i="0" u="sng" strike="noStrike" kern="1200" spc="0" baseline="0">
                      <a:solidFill>
                        <a:schemeClr val="accent2">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7-741F-47C1-9996-DF6877D07366}"/>
                </c:ext>
              </c:extLst>
            </c:dLbl>
            <c:dLbl>
              <c:idx val="20"/>
              <c:spPr>
                <a:noFill/>
                <a:ln>
                  <a:noFill/>
                </a:ln>
                <a:effectLst/>
              </c:spPr>
              <c:txPr>
                <a:bodyPr rot="0" spcFirstLastPara="1" vertOverflow="ellipsis" vert="horz" wrap="square" anchor="ctr" anchorCtr="1"/>
                <a:lstStyle/>
                <a:p>
                  <a:pPr>
                    <a:defRPr sz="1330" b="1" i="0" u="sng" strike="noStrike" kern="1200" spc="0" baseline="0">
                      <a:solidFill>
                        <a:schemeClr val="accent3">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9-741F-47C1-9996-DF6877D07366}"/>
                </c:ext>
              </c:extLst>
            </c:dLbl>
            <c:dLbl>
              <c:idx val="21"/>
              <c:spPr>
                <a:noFill/>
                <a:ln>
                  <a:noFill/>
                </a:ln>
                <a:effectLst/>
              </c:spPr>
              <c:txPr>
                <a:bodyPr rot="0" spcFirstLastPara="1" vertOverflow="ellipsis" vert="horz" wrap="square" anchor="ctr" anchorCtr="1"/>
                <a:lstStyle/>
                <a:p>
                  <a:pPr>
                    <a:defRPr sz="1330" b="1" i="0" u="sng" strike="noStrike" kern="1200" spc="0" baseline="0">
                      <a:solidFill>
                        <a:schemeClr val="accent4">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B-741F-47C1-9996-DF6877D07366}"/>
                </c:ext>
              </c:extLst>
            </c:dLbl>
            <c:dLbl>
              <c:idx val="22"/>
              <c:spPr>
                <a:noFill/>
                <a:ln>
                  <a:noFill/>
                </a:ln>
                <a:effectLst/>
              </c:spPr>
              <c:txPr>
                <a:bodyPr rot="0" spcFirstLastPara="1" vertOverflow="ellipsis" vert="horz" wrap="square" anchor="ctr" anchorCtr="1"/>
                <a:lstStyle/>
                <a:p>
                  <a:pPr>
                    <a:defRPr sz="1330" b="1" i="0" u="sng" strike="noStrike" kern="1200" spc="0" baseline="0">
                      <a:solidFill>
                        <a:schemeClr val="accent5">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D-741F-47C1-9996-DF6877D07366}"/>
                </c:ext>
              </c:extLst>
            </c:dLbl>
            <c:dLbl>
              <c:idx val="23"/>
              <c:spPr>
                <a:noFill/>
                <a:ln>
                  <a:noFill/>
                </a:ln>
                <a:effectLst/>
              </c:spPr>
              <c:txPr>
                <a:bodyPr rot="0" spcFirstLastPara="1" vertOverflow="ellipsis" vert="horz" wrap="square" anchor="ctr" anchorCtr="1"/>
                <a:lstStyle/>
                <a:p>
                  <a:pPr>
                    <a:defRPr sz="1330" b="1" i="0" u="sng" strike="noStrike" kern="1200" spc="0" baseline="0">
                      <a:solidFill>
                        <a:schemeClr val="accent6">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F-741F-47C1-9996-DF6877D07366}"/>
                </c:ext>
              </c:extLst>
            </c:dLbl>
            <c:spPr>
              <a:noFill/>
              <a:ln>
                <a:noFill/>
              </a:ln>
              <a:effectLst/>
            </c:spPr>
            <c:txPr>
              <a:bodyPr rot="0" spcFirstLastPara="1" vertOverflow="ellipsis" vert="horz" wrap="square" anchor="ctr" anchorCtr="1"/>
              <a:lstStyle/>
              <a:p>
                <a:pPr>
                  <a:defRPr sz="1330" b="1" i="0" u="sng" strike="noStrike" kern="1200" spc="0" baseline="0">
                    <a:solidFill>
                      <a:schemeClr val="accent1"/>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741F-47C1-9996-DF6877D07366}"/>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u="sng"/>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7916454801487282E-2"/>
          <c:y val="5.9660478663425089E-2"/>
          <c:w val="0.93792021248511792"/>
          <c:h val="0.59391513796661655"/>
        </c:manualLayout>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a:noFill/>
              </a:ln>
              <a:effectLst/>
              <a:sp3d/>
            </c:spPr>
            <c:extLst>
              <c:ext xmlns:c16="http://schemas.microsoft.com/office/drawing/2014/chart" uri="{C3380CC4-5D6E-409C-BE32-E72D297353CC}">
                <c16:uniqueId val="{00000001-1504-4AAD-8BCA-155C626759E1}"/>
              </c:ext>
            </c:extLst>
          </c:dPt>
          <c:dPt>
            <c:idx val="1"/>
            <c:invertIfNegative val="0"/>
            <c:bubble3D val="0"/>
            <c:spPr>
              <a:solidFill>
                <a:srgbClr val="00AE9D"/>
              </a:solidFill>
              <a:ln>
                <a:noFill/>
              </a:ln>
              <a:effectLst/>
              <a:sp3d/>
            </c:spPr>
            <c:extLst>
              <c:ext xmlns:c16="http://schemas.microsoft.com/office/drawing/2014/chart" uri="{C3380CC4-5D6E-409C-BE32-E72D297353CC}">
                <c16:uniqueId val="{00000003-1504-4AAD-8BCA-155C626759E1}"/>
              </c:ext>
            </c:extLst>
          </c:dPt>
          <c:dPt>
            <c:idx val="2"/>
            <c:invertIfNegative val="0"/>
            <c:bubble3D val="0"/>
            <c:spPr>
              <a:solidFill>
                <a:srgbClr val="008E7A"/>
              </a:solidFill>
              <a:ln>
                <a:noFill/>
              </a:ln>
              <a:effectLst/>
              <a:sp3d/>
            </c:spPr>
            <c:extLst>
              <c:ext xmlns:c16="http://schemas.microsoft.com/office/drawing/2014/chart" uri="{C3380CC4-5D6E-409C-BE32-E72D297353CC}">
                <c16:uniqueId val="{00000005-1504-4AAD-8BCA-155C626759E1}"/>
              </c:ext>
            </c:extLst>
          </c:dPt>
          <c:dPt>
            <c:idx val="3"/>
            <c:invertIfNegative val="0"/>
            <c:bubble3D val="0"/>
            <c:spPr>
              <a:solidFill>
                <a:srgbClr val="006762"/>
              </a:solidFill>
              <a:ln>
                <a:noFill/>
              </a:ln>
              <a:effectLst/>
              <a:sp3d/>
            </c:spPr>
            <c:extLst>
              <c:ext xmlns:c16="http://schemas.microsoft.com/office/drawing/2014/chart" uri="{C3380CC4-5D6E-409C-BE32-E72D297353CC}">
                <c16:uniqueId val="{00000007-1504-4AAD-8BCA-155C626759E1}"/>
              </c:ext>
            </c:extLst>
          </c:dPt>
          <c:dPt>
            <c:idx val="4"/>
            <c:invertIfNegative val="0"/>
            <c:bubble3D val="0"/>
            <c:spPr>
              <a:solidFill>
                <a:srgbClr val="FFCC4E"/>
              </a:solidFill>
              <a:ln>
                <a:noFill/>
              </a:ln>
              <a:effectLst/>
              <a:sp3d/>
            </c:spPr>
            <c:extLst>
              <c:ext xmlns:c16="http://schemas.microsoft.com/office/drawing/2014/chart" uri="{C3380CC4-5D6E-409C-BE32-E72D297353CC}">
                <c16:uniqueId val="{00000009-1504-4AAD-8BCA-155C626759E1}"/>
              </c:ext>
            </c:extLst>
          </c:dPt>
          <c:dPt>
            <c:idx val="5"/>
            <c:invertIfNegative val="0"/>
            <c:bubble3D val="0"/>
            <c:spPr>
              <a:solidFill>
                <a:srgbClr val="FBAB18"/>
              </a:solidFill>
              <a:ln>
                <a:noFill/>
              </a:ln>
              <a:effectLst/>
              <a:sp3d/>
            </c:spPr>
            <c:extLst>
              <c:ext xmlns:c16="http://schemas.microsoft.com/office/drawing/2014/chart" uri="{C3380CC4-5D6E-409C-BE32-E72D297353CC}">
                <c16:uniqueId val="{0000000B-1504-4AAD-8BCA-155C626759E1}"/>
              </c:ext>
            </c:extLst>
          </c:dPt>
          <c:dPt>
            <c:idx val="6"/>
            <c:invertIfNegative val="0"/>
            <c:bubble3D val="0"/>
            <c:spPr>
              <a:solidFill>
                <a:srgbClr val="F47920"/>
              </a:solidFill>
              <a:ln>
                <a:noFill/>
              </a:ln>
              <a:effectLst/>
              <a:sp3d/>
            </c:spPr>
            <c:extLst>
              <c:ext xmlns:c16="http://schemas.microsoft.com/office/drawing/2014/chart" uri="{C3380CC4-5D6E-409C-BE32-E72D297353CC}">
                <c16:uniqueId val="{0000000D-1504-4AAD-8BCA-155C626759E1}"/>
              </c:ext>
            </c:extLst>
          </c:dPt>
          <c:dPt>
            <c:idx val="7"/>
            <c:invertIfNegative val="0"/>
            <c:bubble3D val="0"/>
            <c:spPr>
              <a:solidFill>
                <a:srgbClr val="A75534"/>
              </a:solidFill>
              <a:ln>
                <a:noFill/>
              </a:ln>
              <a:effectLst/>
              <a:sp3d/>
            </c:spPr>
            <c:extLst>
              <c:ext xmlns:c16="http://schemas.microsoft.com/office/drawing/2014/chart" uri="{C3380CC4-5D6E-409C-BE32-E72D297353CC}">
                <c16:uniqueId val="{0000000F-1504-4AAD-8BCA-155C626759E1}"/>
              </c:ext>
            </c:extLst>
          </c:dPt>
          <c:dPt>
            <c:idx val="8"/>
            <c:invertIfNegative val="0"/>
            <c:bubble3D val="0"/>
            <c:spPr>
              <a:solidFill>
                <a:srgbClr val="F1666A"/>
              </a:solidFill>
              <a:ln>
                <a:noFill/>
              </a:ln>
              <a:effectLst/>
              <a:sp3d/>
            </c:spPr>
            <c:extLst>
              <c:ext xmlns:c16="http://schemas.microsoft.com/office/drawing/2014/chart" uri="{C3380CC4-5D6E-409C-BE32-E72D297353CC}">
                <c16:uniqueId val="{00000011-1504-4AAD-8BCA-155C626759E1}"/>
              </c:ext>
            </c:extLst>
          </c:dPt>
          <c:dPt>
            <c:idx val="9"/>
            <c:invertIfNegative val="0"/>
            <c:bubble3D val="0"/>
            <c:spPr>
              <a:solidFill>
                <a:srgbClr val="ED1B2F"/>
              </a:solidFill>
              <a:ln>
                <a:noFill/>
              </a:ln>
              <a:effectLst/>
              <a:sp3d/>
            </c:spPr>
            <c:extLst>
              <c:ext xmlns:c16="http://schemas.microsoft.com/office/drawing/2014/chart" uri="{C3380CC4-5D6E-409C-BE32-E72D297353CC}">
                <c16:uniqueId val="{00000013-1504-4AAD-8BCA-155C626759E1}"/>
              </c:ext>
            </c:extLst>
          </c:dPt>
          <c:dPt>
            <c:idx val="10"/>
            <c:invertIfNegative val="0"/>
            <c:bubble3D val="0"/>
            <c:spPr>
              <a:solidFill>
                <a:srgbClr val="CF1D39"/>
              </a:solidFill>
              <a:ln>
                <a:noFill/>
              </a:ln>
              <a:effectLst/>
              <a:sp3d/>
            </c:spPr>
            <c:extLst>
              <c:ext xmlns:c16="http://schemas.microsoft.com/office/drawing/2014/chart" uri="{C3380CC4-5D6E-409C-BE32-E72D297353CC}">
                <c16:uniqueId val="{00000015-1504-4AAD-8BCA-155C626759E1}"/>
              </c:ext>
            </c:extLst>
          </c:dPt>
          <c:dPt>
            <c:idx val="11"/>
            <c:invertIfNegative val="0"/>
            <c:bubble3D val="0"/>
            <c:spPr>
              <a:solidFill>
                <a:srgbClr val="960136"/>
              </a:solidFill>
              <a:ln>
                <a:noFill/>
              </a:ln>
              <a:effectLst/>
              <a:sp3d/>
            </c:spPr>
            <c:extLst>
              <c:ext xmlns:c16="http://schemas.microsoft.com/office/drawing/2014/chart" uri="{C3380CC4-5D6E-409C-BE32-E72D297353CC}">
                <c16:uniqueId val="{00000017-1504-4AAD-8BCA-155C626759E1}"/>
              </c:ext>
            </c:extLst>
          </c:dPt>
          <c:dPt>
            <c:idx val="12"/>
            <c:invertIfNegative val="0"/>
            <c:bubble3D val="0"/>
            <c:spPr>
              <a:solidFill>
                <a:srgbClr val="6DCFF6"/>
              </a:solidFill>
              <a:ln>
                <a:noFill/>
              </a:ln>
              <a:effectLst/>
              <a:sp3d/>
            </c:spPr>
            <c:extLst>
              <c:ext xmlns:c16="http://schemas.microsoft.com/office/drawing/2014/chart" uri="{C3380CC4-5D6E-409C-BE32-E72D297353CC}">
                <c16:uniqueId val="{00000019-1504-4AAD-8BCA-155C626759E1}"/>
              </c:ext>
            </c:extLst>
          </c:dPt>
          <c:dPt>
            <c:idx val="13"/>
            <c:invertIfNegative val="0"/>
            <c:bubble3D val="0"/>
            <c:spPr>
              <a:solidFill>
                <a:srgbClr val="009BDB"/>
              </a:solidFill>
              <a:ln>
                <a:noFill/>
              </a:ln>
              <a:effectLst/>
              <a:sp3d/>
            </c:spPr>
            <c:extLst>
              <c:ext xmlns:c16="http://schemas.microsoft.com/office/drawing/2014/chart" uri="{C3380CC4-5D6E-409C-BE32-E72D297353CC}">
                <c16:uniqueId val="{0000001B-1504-4AAD-8BCA-155C626759E1}"/>
              </c:ext>
            </c:extLst>
          </c:dPt>
          <c:dPt>
            <c:idx val="14"/>
            <c:invertIfNegative val="0"/>
            <c:bubble3D val="0"/>
            <c:spPr>
              <a:solidFill>
                <a:srgbClr val="00619E"/>
              </a:solidFill>
              <a:ln>
                <a:noFill/>
              </a:ln>
              <a:effectLst/>
              <a:sp3d/>
            </c:spPr>
            <c:extLst>
              <c:ext xmlns:c16="http://schemas.microsoft.com/office/drawing/2014/chart" uri="{C3380CC4-5D6E-409C-BE32-E72D297353CC}">
                <c16:uniqueId val="{0000001D-1504-4AAD-8BCA-155C626759E1}"/>
              </c:ext>
            </c:extLst>
          </c:dPt>
          <c:dPt>
            <c:idx val="15"/>
            <c:invertIfNegative val="0"/>
            <c:bubble3D val="0"/>
            <c:spPr>
              <a:solidFill>
                <a:srgbClr val="1E3378"/>
              </a:solidFill>
              <a:ln>
                <a:noFill/>
              </a:ln>
              <a:effectLst/>
              <a:sp3d/>
            </c:spPr>
            <c:extLst>
              <c:ext xmlns:c16="http://schemas.microsoft.com/office/drawing/2014/chart" uri="{C3380CC4-5D6E-409C-BE32-E72D297353CC}">
                <c16:uniqueId val="{0000001F-1504-4AAD-8BCA-155C626759E1}"/>
              </c:ext>
            </c:extLst>
          </c:dPt>
          <c:dPt>
            <c:idx val="16"/>
            <c:invertIfNegative val="0"/>
            <c:bubble3D val="0"/>
            <c:spPr>
              <a:solidFill>
                <a:srgbClr val="76C8AE"/>
              </a:solidFill>
              <a:ln>
                <a:noFill/>
              </a:ln>
              <a:effectLst/>
              <a:sp3d/>
            </c:spPr>
            <c:extLst>
              <c:ext xmlns:c16="http://schemas.microsoft.com/office/drawing/2014/chart" uri="{C3380CC4-5D6E-409C-BE32-E72D297353CC}">
                <c16:uniqueId val="{00000021-1504-4AAD-8BCA-155C626759E1}"/>
              </c:ext>
            </c:extLst>
          </c:dPt>
          <c:dPt>
            <c:idx val="17"/>
            <c:invertIfNegative val="0"/>
            <c:bubble3D val="0"/>
            <c:spPr>
              <a:solidFill>
                <a:srgbClr val="00AE9D"/>
              </a:solidFill>
              <a:ln>
                <a:noFill/>
              </a:ln>
              <a:effectLst/>
              <a:sp3d/>
            </c:spPr>
            <c:extLst>
              <c:ext xmlns:c16="http://schemas.microsoft.com/office/drawing/2014/chart" uri="{C3380CC4-5D6E-409C-BE32-E72D297353CC}">
                <c16:uniqueId val="{00000023-1504-4AAD-8BCA-155C626759E1}"/>
              </c:ext>
            </c:extLst>
          </c:dPt>
          <c:dPt>
            <c:idx val="18"/>
            <c:invertIfNegative val="0"/>
            <c:bubble3D val="0"/>
            <c:spPr>
              <a:solidFill>
                <a:srgbClr val="008E7A"/>
              </a:solidFill>
              <a:ln>
                <a:noFill/>
              </a:ln>
              <a:effectLst/>
              <a:sp3d/>
            </c:spPr>
            <c:extLst>
              <c:ext xmlns:c16="http://schemas.microsoft.com/office/drawing/2014/chart" uri="{C3380CC4-5D6E-409C-BE32-E72D297353CC}">
                <c16:uniqueId val="{00000025-1504-4AAD-8BCA-155C626759E1}"/>
              </c:ext>
            </c:extLst>
          </c:dPt>
          <c:dPt>
            <c:idx val="19"/>
            <c:invertIfNegative val="0"/>
            <c:bubble3D val="0"/>
            <c:spPr>
              <a:solidFill>
                <a:srgbClr val="006762"/>
              </a:solidFill>
              <a:ln>
                <a:noFill/>
              </a:ln>
              <a:effectLst/>
              <a:sp3d/>
            </c:spPr>
            <c:extLst>
              <c:ext xmlns:c16="http://schemas.microsoft.com/office/drawing/2014/chart" uri="{C3380CC4-5D6E-409C-BE32-E72D297353CC}">
                <c16:uniqueId val="{00000027-1504-4AAD-8BCA-155C626759E1}"/>
              </c:ext>
            </c:extLst>
          </c:dPt>
          <c:dPt>
            <c:idx val="20"/>
            <c:invertIfNegative val="0"/>
            <c:bubble3D val="0"/>
            <c:spPr>
              <a:solidFill>
                <a:srgbClr val="FFCC4E"/>
              </a:solidFill>
              <a:ln>
                <a:noFill/>
              </a:ln>
              <a:effectLst/>
              <a:sp3d/>
            </c:spPr>
            <c:extLst>
              <c:ext xmlns:c16="http://schemas.microsoft.com/office/drawing/2014/chart" uri="{C3380CC4-5D6E-409C-BE32-E72D297353CC}">
                <c16:uniqueId val="{00000029-1504-4AAD-8BCA-155C626759E1}"/>
              </c:ext>
            </c:extLst>
          </c:dPt>
          <c:dPt>
            <c:idx val="21"/>
            <c:invertIfNegative val="0"/>
            <c:bubble3D val="0"/>
            <c:spPr>
              <a:solidFill>
                <a:srgbClr val="FBAB18"/>
              </a:solidFill>
              <a:ln>
                <a:noFill/>
              </a:ln>
              <a:effectLst/>
              <a:sp3d/>
            </c:spPr>
            <c:extLst>
              <c:ext xmlns:c16="http://schemas.microsoft.com/office/drawing/2014/chart" uri="{C3380CC4-5D6E-409C-BE32-E72D297353CC}">
                <c16:uniqueId val="{0000002B-1504-4AAD-8BCA-155C626759E1}"/>
              </c:ext>
            </c:extLst>
          </c:dPt>
          <c:dPt>
            <c:idx val="22"/>
            <c:invertIfNegative val="0"/>
            <c:bubble3D val="0"/>
            <c:spPr>
              <a:solidFill>
                <a:srgbClr val="F47920"/>
              </a:solidFill>
              <a:ln>
                <a:noFill/>
              </a:ln>
              <a:effectLst/>
              <a:sp3d/>
            </c:spPr>
            <c:extLst>
              <c:ext xmlns:c16="http://schemas.microsoft.com/office/drawing/2014/chart" uri="{C3380CC4-5D6E-409C-BE32-E72D297353CC}">
                <c16:uniqueId val="{0000002D-1504-4AAD-8BCA-155C626759E1}"/>
              </c:ext>
            </c:extLst>
          </c:dPt>
          <c:dPt>
            <c:idx val="23"/>
            <c:invertIfNegative val="0"/>
            <c:bubble3D val="0"/>
            <c:spPr>
              <a:solidFill>
                <a:srgbClr val="A75534"/>
              </a:solidFill>
              <a:ln>
                <a:noFill/>
              </a:ln>
              <a:effectLst/>
              <a:sp3d/>
            </c:spPr>
            <c:extLst>
              <c:ext xmlns:c16="http://schemas.microsoft.com/office/drawing/2014/chart" uri="{C3380CC4-5D6E-409C-BE32-E72D297353CC}">
                <c16:uniqueId val="{0000002F-1504-4AAD-8BCA-155C626759E1}"/>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1504-4AAD-8BCA-155C626759E1}"/>
            </c:ext>
          </c:extLst>
        </c:ser>
        <c:dLbls>
          <c:showLegendKey val="0"/>
          <c:showVal val="0"/>
          <c:showCatName val="0"/>
          <c:showSerName val="0"/>
          <c:showPercent val="0"/>
          <c:showBubbleSize val="0"/>
        </c:dLbls>
        <c:gapWidth val="160"/>
        <c:gapDepth val="10"/>
        <c:shape val="box"/>
        <c:axId val="1929698128"/>
        <c:axId val="1929700880"/>
        <c:axId val="0"/>
      </c:bar3DChart>
      <c:catAx>
        <c:axId val="1929698128"/>
        <c:scaling>
          <c:orientation val="minMax"/>
        </c:scaling>
        <c:delete val="0"/>
        <c:axPos val="b"/>
        <c:majorGridlines>
          <c:spPr>
            <a:ln w="9525" cap="flat" cmpd="sng" algn="ctr">
              <a:solidFill>
                <a:schemeClr val="lt1">
                  <a:lumMod val="60000"/>
                  <a:lumOff val="4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cap="all" spc="150" normalizeH="0" baseline="0">
                <a:solidFill>
                  <a:schemeClr val="lt1"/>
                </a:solidFill>
                <a:latin typeface="Arial" panose="020B0604020202020204" pitchFamily="34" charset="0"/>
                <a:ea typeface="+mn-ea"/>
                <a:cs typeface="Arial" panose="020B0604020202020204" pitchFamily="34" charset="0"/>
              </a:defRPr>
            </a:pPr>
            <a:endParaRPr lang="en-US"/>
          </a:p>
        </c:txPr>
        <c:crossAx val="1929700880"/>
        <c:crosses val="autoZero"/>
        <c:auto val="1"/>
        <c:lblAlgn val="ctr"/>
        <c:lblOffset val="100"/>
        <c:noMultiLvlLbl val="0"/>
      </c:catAx>
      <c:valAx>
        <c:axId val="1929700880"/>
        <c:scaling>
          <c:orientation val="minMax"/>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crossAx val="192969812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5">
  <cs:axisTitle>
    <cs:lnRef idx="0"/>
    <cs:fillRef idx="0"/>
    <cs:effectRef idx="0"/>
    <cs:fontRef idx="minor">
      <a:schemeClr val="lt1"/>
    </cs:fontRef>
    <cs:defRPr sz="1197" b="1" kern="1200"/>
  </cs:axisTitle>
  <cs:categoryAxis>
    <cs:lnRef idx="0">
      <cs:styleClr val="0"/>
    </cs:lnRef>
    <cs:fillRef idx="0"/>
    <cs:effectRef idx="0"/>
    <cs:fontRef idx="minor">
      <a:schemeClr val="lt1"/>
    </cs:fontRef>
    <cs:defRPr sz="1197"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lumMod val="20000"/>
          <a:lumOff val="80000"/>
        </a:schemeClr>
      </a:solidFill>
    </cs:spPr>
  </cs:dataPoint>
  <cs:dataPoint3D>
    <cs:lnRef idx="0"/>
    <cs:fillRef idx="0">
      <cs:styleClr val="auto"/>
    </cs:fillRef>
    <cs:effectRef idx="0"/>
    <cs:fontRef idx="minor">
      <a:schemeClr val="dk1"/>
    </cs:fontRef>
    <cs:spPr>
      <a:solidFill>
        <a:schemeClr val="phClr">
          <a:lumMod val="20000"/>
          <a:lumOff val="80000"/>
        </a:schemeClr>
      </a:solidFill>
      <a:sp3d/>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styleClr val="0"/>
    </cs:fillRef>
    <cs:effectRef idx="0"/>
    <cs:fontRef idx="minor">
      <a:schemeClr val="dk1"/>
    </cs:fontRef>
    <cs:spPr>
      <a:solidFill>
        <a:schemeClr val="phClr">
          <a:alpha val="30000"/>
        </a:schemeClr>
      </a:solidFill>
      <a:sp3d/>
    </cs:spPr>
  </cs:floor>
  <cs:gridlineMajor>
    <cs:lnRef idx="0">
      <cs:styleClr val="0"/>
    </cs:lnRef>
    <cs:fillRef idx="0"/>
    <cs:effectRef idx="0"/>
    <cs:fontRef idx="minor">
      <a:schemeClr val="dk1"/>
    </cs:fontRef>
    <cs:spPr>
      <a:ln w="9525" cap="flat" cmpd="sng" algn="ctr">
        <a:solidFill>
          <a:schemeClr val="lt1">
            <a:lumMod val="60000"/>
            <a:lumOff val="40000"/>
          </a:schemeClr>
        </a:solidFill>
        <a:round/>
      </a:ln>
    </cs:spPr>
  </cs:gridlineMajor>
  <cs:gridlineMinor>
    <cs:lnRef idx="0">
      <cs:styleClr val="0"/>
    </cs:lnRef>
    <cs:fillRef idx="0"/>
    <cs:effectRef idx="0"/>
    <cs:fontRef idx="minor">
      <a:schemeClr val="dk1"/>
    </cs:fontRef>
    <cs:spPr>
      <a:ln>
        <a:solidFill>
          <a:schemeClr val="lt1">
            <a:lumMod val="50000"/>
            <a:lumOff val="5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8738" name="Rectangle 2"/>
          <p:cNvSpPr>
            <a:spLocks noGrp="1" noChangeArrowheads="1"/>
          </p:cNvSpPr>
          <p:nvPr>
            <p:ph type="hdr" sz="quarter"/>
          </p:nvPr>
        </p:nvSpPr>
        <p:spPr bwMode="auto">
          <a:xfrm>
            <a:off x="0" y="0"/>
            <a:ext cx="3043238" cy="465138"/>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defTabSz="892175">
              <a:defRPr sz="1100" smtClean="0">
                <a:latin typeface="Arial" pitchFamily="34" charset="0"/>
              </a:defRPr>
            </a:lvl1pPr>
          </a:lstStyle>
          <a:p>
            <a:pPr>
              <a:defRPr/>
            </a:pPr>
            <a:endParaRPr lang="it-IT" dirty="0"/>
          </a:p>
        </p:txBody>
      </p:sp>
      <p:sp>
        <p:nvSpPr>
          <p:cNvPr id="628739" name="Rectangle 3"/>
          <p:cNvSpPr>
            <a:spLocks noGrp="1" noChangeArrowheads="1"/>
          </p:cNvSpPr>
          <p:nvPr>
            <p:ph type="dt" sz="quarter" idx="1"/>
          </p:nvPr>
        </p:nvSpPr>
        <p:spPr bwMode="auto">
          <a:xfrm>
            <a:off x="3978275" y="0"/>
            <a:ext cx="3043238" cy="465138"/>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algn="r" defTabSz="892175">
              <a:defRPr sz="1100" smtClean="0">
                <a:latin typeface="Arial" pitchFamily="34" charset="0"/>
              </a:defRPr>
            </a:lvl1pPr>
          </a:lstStyle>
          <a:p>
            <a:pPr>
              <a:defRPr/>
            </a:pPr>
            <a:endParaRPr lang="it-IT" dirty="0"/>
          </a:p>
        </p:txBody>
      </p:sp>
      <p:sp>
        <p:nvSpPr>
          <p:cNvPr id="628740" name="Rectangle 4"/>
          <p:cNvSpPr>
            <a:spLocks noGrp="1" noChangeArrowheads="1"/>
          </p:cNvSpPr>
          <p:nvPr>
            <p:ph type="ftr" sz="quarter" idx="2"/>
          </p:nvPr>
        </p:nvSpPr>
        <p:spPr bwMode="auto">
          <a:xfrm>
            <a:off x="0" y="8842375"/>
            <a:ext cx="3043238" cy="465138"/>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defTabSz="892175">
              <a:defRPr sz="1100" smtClean="0">
                <a:latin typeface="Arial" pitchFamily="34" charset="0"/>
              </a:defRPr>
            </a:lvl1pPr>
          </a:lstStyle>
          <a:p>
            <a:pPr>
              <a:defRPr/>
            </a:pPr>
            <a:endParaRPr lang="it-IT" dirty="0"/>
          </a:p>
        </p:txBody>
      </p:sp>
      <p:sp>
        <p:nvSpPr>
          <p:cNvPr id="628741" name="Rectangle 5"/>
          <p:cNvSpPr>
            <a:spLocks noGrp="1" noChangeArrowheads="1"/>
          </p:cNvSpPr>
          <p:nvPr>
            <p:ph type="sldNum" sz="quarter" idx="3"/>
          </p:nvPr>
        </p:nvSpPr>
        <p:spPr bwMode="auto">
          <a:xfrm>
            <a:off x="3978275" y="8842375"/>
            <a:ext cx="3043238" cy="465138"/>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algn="r" defTabSz="892175">
              <a:defRPr sz="1100" smtClean="0">
                <a:latin typeface="Arial" pitchFamily="34" charset="0"/>
              </a:defRPr>
            </a:lvl1pPr>
          </a:lstStyle>
          <a:p>
            <a:pPr>
              <a:defRPr/>
            </a:pPr>
            <a:fld id="{A5B780D0-5C7F-422C-931C-25201BE19360}" type="slidenum">
              <a:rPr lang="it-IT"/>
              <a:pPr>
                <a:defRPr/>
              </a:pPr>
              <a:t>‹#›</a:t>
            </a:fld>
            <a:endParaRPr lang="it-IT" dirty="0"/>
          </a:p>
        </p:txBody>
      </p:sp>
    </p:spTree>
    <p:extLst>
      <p:ext uri="{BB962C8B-B14F-4D97-AF65-F5344CB8AC3E}">
        <p14:creationId xmlns:p14="http://schemas.microsoft.com/office/powerpoint/2010/main" val="31250459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3014663" cy="48577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defTabSz="862013">
              <a:defRPr sz="1100" smtClean="0"/>
            </a:lvl1pPr>
          </a:lstStyle>
          <a:p>
            <a:pPr>
              <a:defRPr/>
            </a:pPr>
            <a:endParaRPr lang="en-US" dirty="0"/>
          </a:p>
        </p:txBody>
      </p:sp>
      <p:sp>
        <p:nvSpPr>
          <p:cNvPr id="58371" name="Rectangle 3"/>
          <p:cNvSpPr>
            <a:spLocks noGrp="1" noChangeArrowheads="1"/>
          </p:cNvSpPr>
          <p:nvPr>
            <p:ph type="dt" idx="1"/>
          </p:nvPr>
        </p:nvSpPr>
        <p:spPr bwMode="auto">
          <a:xfrm>
            <a:off x="3995738" y="0"/>
            <a:ext cx="3014662" cy="48577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algn="r" defTabSz="862013">
              <a:defRPr sz="1100" smtClean="0"/>
            </a:lvl1pPr>
          </a:lstStyle>
          <a:p>
            <a:pPr>
              <a:defRPr/>
            </a:pPr>
            <a:fld id="{A6888345-B3D3-4351-A7A9-F936F5935E41}" type="datetimeFigureOut">
              <a:rPr lang="en-US"/>
              <a:pPr>
                <a:defRPr/>
              </a:pPr>
              <a:t>8/4/2022</a:t>
            </a:fld>
            <a:endParaRPr lang="en-US" dirty="0"/>
          </a:p>
        </p:txBody>
      </p:sp>
      <p:sp>
        <p:nvSpPr>
          <p:cNvPr id="11268" name="Rectangle 4"/>
          <p:cNvSpPr>
            <a:spLocks noGrp="1" noRot="1" noChangeAspect="1" noChangeArrowheads="1" noTextEdit="1"/>
          </p:cNvSpPr>
          <p:nvPr>
            <p:ph type="sldImg" idx="2"/>
          </p:nvPr>
        </p:nvSpPr>
        <p:spPr bwMode="auto">
          <a:xfrm>
            <a:off x="454025" y="693738"/>
            <a:ext cx="6176963" cy="34655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3" name="Rectangle 5"/>
          <p:cNvSpPr>
            <a:spLocks noGrp="1" noChangeArrowheads="1"/>
          </p:cNvSpPr>
          <p:nvPr>
            <p:ph type="body" sz="quarter" idx="3"/>
          </p:nvPr>
        </p:nvSpPr>
        <p:spPr bwMode="auto">
          <a:xfrm>
            <a:off x="904875" y="4435475"/>
            <a:ext cx="5200650" cy="4159250"/>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58374" name="Rectangle 6"/>
          <p:cNvSpPr>
            <a:spLocks noGrp="1" noChangeArrowheads="1"/>
          </p:cNvSpPr>
          <p:nvPr>
            <p:ph type="ftr" sz="quarter" idx="4"/>
          </p:nvPr>
        </p:nvSpPr>
        <p:spPr bwMode="auto">
          <a:xfrm>
            <a:off x="0" y="8870950"/>
            <a:ext cx="3014663" cy="415925"/>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defTabSz="862013">
              <a:defRPr sz="1100" smtClean="0"/>
            </a:lvl1pPr>
          </a:lstStyle>
          <a:p>
            <a:pPr>
              <a:defRPr/>
            </a:pPr>
            <a:endParaRPr lang="en-US" dirty="0"/>
          </a:p>
        </p:txBody>
      </p:sp>
      <p:sp>
        <p:nvSpPr>
          <p:cNvPr id="58375" name="Rectangle 7"/>
          <p:cNvSpPr>
            <a:spLocks noGrp="1" noChangeArrowheads="1"/>
          </p:cNvSpPr>
          <p:nvPr>
            <p:ph type="sldNum" sz="quarter" idx="5"/>
          </p:nvPr>
        </p:nvSpPr>
        <p:spPr bwMode="auto">
          <a:xfrm>
            <a:off x="3995738" y="8870950"/>
            <a:ext cx="3014662" cy="415925"/>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algn="r" defTabSz="862013">
              <a:defRPr sz="1100" smtClean="0"/>
            </a:lvl1pPr>
          </a:lstStyle>
          <a:p>
            <a:pPr>
              <a:defRPr/>
            </a:pPr>
            <a:fld id="{D8DF57D7-2670-4E78-96DD-D9B22805124F}" type="slidenum">
              <a:rPr lang="en-US"/>
              <a:pPr>
                <a:defRPr/>
              </a:pPr>
              <a:t>‹#›</a:t>
            </a:fld>
            <a:endParaRPr lang="en-US" dirty="0"/>
          </a:p>
        </p:txBody>
      </p:sp>
    </p:spTree>
    <p:extLst>
      <p:ext uri="{BB962C8B-B14F-4D97-AF65-F5344CB8AC3E}">
        <p14:creationId xmlns:p14="http://schemas.microsoft.com/office/powerpoint/2010/main" val="138443033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603" kern="1200">
        <a:solidFill>
          <a:schemeClr val="tx1"/>
        </a:solidFill>
        <a:latin typeface="Calibri" pitchFamily="34" charset="0"/>
        <a:ea typeface="+mn-ea"/>
        <a:cs typeface="+mn-cs"/>
      </a:defRPr>
    </a:lvl1pPr>
    <a:lvl2pPr marL="610636" algn="l" rtl="0" fontAlgn="base">
      <a:spcBef>
        <a:spcPct val="30000"/>
      </a:spcBef>
      <a:spcAft>
        <a:spcPct val="0"/>
      </a:spcAft>
      <a:defRPr sz="1603" kern="1200">
        <a:solidFill>
          <a:schemeClr val="tx1"/>
        </a:solidFill>
        <a:latin typeface="Calibri" pitchFamily="34" charset="0"/>
        <a:ea typeface="+mn-ea"/>
        <a:cs typeface="+mn-cs"/>
      </a:defRPr>
    </a:lvl2pPr>
    <a:lvl3pPr marL="1221273" algn="l" rtl="0" fontAlgn="base">
      <a:spcBef>
        <a:spcPct val="30000"/>
      </a:spcBef>
      <a:spcAft>
        <a:spcPct val="0"/>
      </a:spcAft>
      <a:defRPr sz="1603" kern="1200">
        <a:solidFill>
          <a:schemeClr val="tx1"/>
        </a:solidFill>
        <a:latin typeface="Calibri" pitchFamily="34" charset="0"/>
        <a:ea typeface="+mn-ea"/>
        <a:cs typeface="+mn-cs"/>
      </a:defRPr>
    </a:lvl3pPr>
    <a:lvl4pPr marL="1831909" algn="l" rtl="0" fontAlgn="base">
      <a:spcBef>
        <a:spcPct val="30000"/>
      </a:spcBef>
      <a:spcAft>
        <a:spcPct val="0"/>
      </a:spcAft>
      <a:defRPr sz="1603" kern="1200">
        <a:solidFill>
          <a:schemeClr val="tx1"/>
        </a:solidFill>
        <a:latin typeface="Calibri" pitchFamily="34" charset="0"/>
        <a:ea typeface="+mn-ea"/>
        <a:cs typeface="+mn-cs"/>
      </a:defRPr>
    </a:lvl4pPr>
    <a:lvl5pPr marL="2442545" algn="l" rtl="0" fontAlgn="base">
      <a:spcBef>
        <a:spcPct val="30000"/>
      </a:spcBef>
      <a:spcAft>
        <a:spcPct val="0"/>
      </a:spcAft>
      <a:defRPr sz="1603" kern="1200">
        <a:solidFill>
          <a:schemeClr val="tx1"/>
        </a:solidFill>
        <a:latin typeface="Calibri" pitchFamily="34" charset="0"/>
        <a:ea typeface="+mn-ea"/>
        <a:cs typeface="+mn-cs"/>
      </a:defRPr>
    </a:lvl5pPr>
    <a:lvl6pPr marL="3053182" algn="l" defTabSz="1221273" rtl="0" eaLnBrk="1" latinLnBrk="0" hangingPunct="1">
      <a:defRPr sz="1603" kern="1200">
        <a:solidFill>
          <a:schemeClr val="tx1"/>
        </a:solidFill>
        <a:latin typeface="+mn-lt"/>
        <a:ea typeface="+mn-ea"/>
        <a:cs typeface="+mn-cs"/>
      </a:defRPr>
    </a:lvl6pPr>
    <a:lvl7pPr marL="3663818" algn="l" defTabSz="1221273" rtl="0" eaLnBrk="1" latinLnBrk="0" hangingPunct="1">
      <a:defRPr sz="1603" kern="1200">
        <a:solidFill>
          <a:schemeClr val="tx1"/>
        </a:solidFill>
        <a:latin typeface="+mn-lt"/>
        <a:ea typeface="+mn-ea"/>
        <a:cs typeface="+mn-cs"/>
      </a:defRPr>
    </a:lvl7pPr>
    <a:lvl8pPr marL="4274454" algn="l" defTabSz="1221273" rtl="0" eaLnBrk="1" latinLnBrk="0" hangingPunct="1">
      <a:defRPr sz="1603" kern="1200">
        <a:solidFill>
          <a:schemeClr val="tx1"/>
        </a:solidFill>
        <a:latin typeface="+mn-lt"/>
        <a:ea typeface="+mn-ea"/>
        <a:cs typeface="+mn-cs"/>
      </a:defRPr>
    </a:lvl8pPr>
    <a:lvl9pPr marL="4885091" algn="l" defTabSz="1221273" rtl="0" eaLnBrk="1" latinLnBrk="0" hangingPunct="1">
      <a:defRPr sz="160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spect="1" noChangeArrowheads="1" noTextEdit="1"/>
          </p:cNvSpPr>
          <p:nvPr>
            <p:ph type="sldImg"/>
          </p:nvPr>
        </p:nvSpPr>
        <p:spPr>
          <a:xfrm>
            <a:off x="454025" y="693738"/>
            <a:ext cx="6176963" cy="3465512"/>
          </a:xfrm>
          <a:ln/>
        </p:spPr>
      </p:sp>
      <p:sp>
        <p:nvSpPr>
          <p:cNvPr id="1239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p>
        </p:txBody>
      </p:sp>
    </p:spTree>
    <p:extLst>
      <p:ext uri="{BB962C8B-B14F-4D97-AF65-F5344CB8AC3E}">
        <p14:creationId xmlns:p14="http://schemas.microsoft.com/office/powerpoint/2010/main" val="281753142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2.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image" Target="../media/image30.jpeg"/><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7.pn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emf"/><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9.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32.jpe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image" Target="../media/image31.jpeg"/><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7.pn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emf"/><Relationship Id="rId10" Type="http://schemas.openxmlformats.org/officeDocument/2006/relationships/image" Target="../media/image8.png"/><Relationship Id="rId19" Type="http://schemas.openxmlformats.org/officeDocument/2006/relationships/image" Target="../media/image17.png"/><Relationship Id="rId31" Type="http://schemas.openxmlformats.org/officeDocument/2006/relationships/image" Target="../media/image29.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2.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image" Target="../media/image39.jpeg"/><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7.png"/><Relationship Id="rId1" Type="http://schemas.openxmlformats.org/officeDocument/2006/relationships/slideMaster" Target="../slideMasters/slideMaster3.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emf"/><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9.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30.jpe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image" Target="../media/image33.jpg"/><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7.pn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emf"/><Relationship Id="rId10" Type="http://schemas.openxmlformats.org/officeDocument/2006/relationships/image" Target="../media/image8.png"/><Relationship Id="rId19" Type="http://schemas.openxmlformats.org/officeDocument/2006/relationships/image" Target="../media/image17.png"/><Relationship Id="rId31" Type="http://schemas.openxmlformats.org/officeDocument/2006/relationships/image" Target="../media/image29.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35.jpe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image" Target="../media/image34.jpeg"/><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7.pn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emf"/><Relationship Id="rId10" Type="http://schemas.openxmlformats.org/officeDocument/2006/relationships/image" Target="../media/image8.png"/><Relationship Id="rId19" Type="http://schemas.openxmlformats.org/officeDocument/2006/relationships/image" Target="../media/image17.png"/><Relationship Id="rId31" Type="http://schemas.openxmlformats.org/officeDocument/2006/relationships/image" Target="../media/image29.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1">
    <p:spTree>
      <p:nvGrpSpPr>
        <p:cNvPr id="1" name=""/>
        <p:cNvGrpSpPr/>
        <p:nvPr/>
      </p:nvGrpSpPr>
      <p:grpSpPr>
        <a:xfrm>
          <a:off x="0" y="0"/>
          <a:ext cx="0" cy="0"/>
          <a:chOff x="0" y="0"/>
          <a:chExt cx="0" cy="0"/>
        </a:xfrm>
      </p:grpSpPr>
      <p:pic>
        <p:nvPicPr>
          <p:cNvPr id="2" name="Picture 169">
            <a:extLst>
              <a:ext uri="{FF2B5EF4-FFF2-40B4-BE49-F238E27FC236}">
                <a16:creationId xmlns:a16="http://schemas.microsoft.com/office/drawing/2014/main" id="{655A41B8-2864-44C4-A9B2-9F40A95F93B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225338" cy="6858000"/>
          </a:xfrm>
          <a:prstGeom prst="rect">
            <a:avLst/>
          </a:prstGeom>
        </p:spPr>
      </p:pic>
      <p:sp>
        <p:nvSpPr>
          <p:cNvPr id="90" name="Rectangle 4">
            <a:extLst>
              <a:ext uri="{FF2B5EF4-FFF2-40B4-BE49-F238E27FC236}">
                <a16:creationId xmlns:a16="http://schemas.microsoft.com/office/drawing/2014/main" id="{FBF93EDD-5149-43C3-AE03-E4F5F512FE93}"/>
              </a:ext>
            </a:extLst>
          </p:cNvPr>
          <p:cNvSpPr/>
          <p:nvPr userDrawn="1"/>
        </p:nvSpPr>
        <p:spPr>
          <a:xfrm>
            <a:off x="0" y="0"/>
            <a:ext cx="12225338" cy="6858000"/>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6323" name="Rectangle 2"/>
          <p:cNvSpPr>
            <a:spLocks noGrp="1" noChangeArrowheads="1"/>
          </p:cNvSpPr>
          <p:nvPr>
            <p:ph type="subTitle" idx="1" hasCustomPrompt="1"/>
          </p:nvPr>
        </p:nvSpPr>
        <p:spPr>
          <a:xfrm>
            <a:off x="128859" y="5258117"/>
            <a:ext cx="10627380" cy="381451"/>
          </a:xfrm>
          <a:prstGeom prst="rect">
            <a:avLst/>
          </a:prstGeom>
        </p:spPr>
        <p:txBody>
          <a:bodyPr wrap="square">
            <a:spAutoFit/>
          </a:bodyPr>
          <a:lstStyle>
            <a:lvl1pPr marL="0" indent="0">
              <a:buFont typeface="Verdana" pitchFamily="34" charset="0"/>
              <a:buNone/>
              <a:defRPr sz="1736"/>
            </a:lvl1pPr>
          </a:lstStyle>
          <a:p>
            <a:pPr lvl="0"/>
            <a:r>
              <a:rPr lang="en-GB" noProof="0" dirty="0" err="1"/>
              <a:t>SubTitle</a:t>
            </a:r>
            <a:endParaRPr lang="en-GB" noProof="0" dirty="0"/>
          </a:p>
        </p:txBody>
      </p:sp>
      <p:sp>
        <p:nvSpPr>
          <p:cNvPr id="56325" name="Rectangle 6"/>
          <p:cNvSpPr>
            <a:spLocks noGrp="1" noChangeArrowheads="1"/>
          </p:cNvSpPr>
          <p:nvPr>
            <p:ph type="ctrTitle" hasCustomPrompt="1"/>
          </p:nvPr>
        </p:nvSpPr>
        <p:spPr>
          <a:xfrm>
            <a:off x="147600" y="3421831"/>
            <a:ext cx="10625007" cy="567399"/>
          </a:xfrm>
          <a:prstGeom prst="rect">
            <a:avLst/>
          </a:prstGeom>
        </p:spPr>
        <p:txBody>
          <a:bodyPr/>
          <a:lstStyle>
            <a:lvl1pPr>
              <a:defRPr sz="3087">
                <a:solidFill>
                  <a:srgbClr val="FEFFFF"/>
                </a:solidFill>
              </a:defRPr>
            </a:lvl1pPr>
          </a:lstStyle>
          <a:p>
            <a:pPr lvl="0"/>
            <a:r>
              <a:rPr lang="en-GB" noProof="0" dirty="0"/>
              <a:t>NAME YOUR PRESENTATION</a:t>
            </a:r>
          </a:p>
        </p:txBody>
      </p:sp>
      <p:sp>
        <p:nvSpPr>
          <p:cNvPr id="56347" name="Text Box 27"/>
          <p:cNvSpPr txBox="1">
            <a:spLocks noChangeArrowheads="1"/>
          </p:cNvSpPr>
          <p:nvPr userDrawn="1"/>
        </p:nvSpPr>
        <p:spPr bwMode="auto">
          <a:xfrm>
            <a:off x="844737" y="642937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dirty="0"/>
          </a:p>
        </p:txBody>
      </p:sp>
      <p:cxnSp>
        <p:nvCxnSpPr>
          <p:cNvPr id="121" name="Straight Connector 64">
            <a:extLst>
              <a:ext uri="{FF2B5EF4-FFF2-40B4-BE49-F238E27FC236}">
                <a16:creationId xmlns:a16="http://schemas.microsoft.com/office/drawing/2014/main" id="{6B88ADAB-0C9C-4BC9-A42C-A57312626145}"/>
              </a:ext>
            </a:extLst>
          </p:cNvPr>
          <p:cNvCxnSpPr>
            <a:cxnSpLocks/>
          </p:cNvCxnSpPr>
          <p:nvPr userDrawn="1"/>
        </p:nvCxnSpPr>
        <p:spPr>
          <a:xfrm>
            <a:off x="222041" y="6422971"/>
            <a:ext cx="11768092"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10" name="Text Box 58"/>
          <p:cNvSpPr txBox="1">
            <a:spLocks noChangeArrowheads="1"/>
          </p:cNvSpPr>
          <p:nvPr userDrawn="1"/>
        </p:nvSpPr>
        <p:spPr bwMode="auto">
          <a:xfrm>
            <a:off x="228720" y="6202800"/>
            <a:ext cx="670695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p>
            <a:pPr algn="l">
              <a:spcBef>
                <a:spcPct val="50000"/>
              </a:spcBef>
            </a:pPr>
            <a:r>
              <a:rPr lang="en-GB" sz="800" noProof="0" dirty="0">
                <a:solidFill>
                  <a:srgbClr val="8197A6"/>
                </a:solidFill>
                <a:latin typeface="Arial" panose="020B0604020202020204" pitchFamily="34" charset="0"/>
                <a:cs typeface="Arial" panose="020B0604020202020204" pitchFamily="34" charset="0"/>
              </a:rPr>
              <a:t>ESA UNCLASSIFIED – For ESA Official Use Only</a:t>
            </a:r>
          </a:p>
        </p:txBody>
      </p:sp>
      <p:cxnSp>
        <p:nvCxnSpPr>
          <p:cNvPr id="94" name="Straight Connector 152">
            <a:extLst>
              <a:ext uri="{FF2B5EF4-FFF2-40B4-BE49-F238E27FC236}">
                <a16:creationId xmlns:a16="http://schemas.microsoft.com/office/drawing/2014/main" id="{357F7D0F-2D50-4418-8EB4-564A4B2CEE5B}"/>
              </a:ext>
            </a:extLst>
          </p:cNvPr>
          <p:cNvCxnSpPr>
            <a:cxnSpLocks/>
          </p:cNvCxnSpPr>
          <p:nvPr userDrawn="1"/>
        </p:nvCxnSpPr>
        <p:spPr>
          <a:xfrm>
            <a:off x="223200" y="4106871"/>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38" name="Picture 37">
            <a:extLst>
              <a:ext uri="{FF2B5EF4-FFF2-40B4-BE49-F238E27FC236}">
                <a16:creationId xmlns:a16="http://schemas.microsoft.com/office/drawing/2014/main" id="{6C34021B-66EB-9E45-8BD1-64D5855A580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pic>
        <p:nvPicPr>
          <p:cNvPr id="40" name="Picture 39">
            <a:extLst>
              <a:ext uri="{FF2B5EF4-FFF2-40B4-BE49-F238E27FC236}">
                <a16:creationId xmlns:a16="http://schemas.microsoft.com/office/drawing/2014/main" id="{404D7138-AD9C-C946-BD30-C3547A00250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41" name="Group 40">
            <a:extLst>
              <a:ext uri="{FF2B5EF4-FFF2-40B4-BE49-F238E27FC236}">
                <a16:creationId xmlns:a16="http://schemas.microsoft.com/office/drawing/2014/main" id="{FB321021-5660-EB47-8BA6-304C79272C62}"/>
              </a:ext>
            </a:extLst>
          </p:cNvPr>
          <p:cNvGrpSpPr/>
          <p:nvPr userDrawn="1"/>
        </p:nvGrpSpPr>
        <p:grpSpPr>
          <a:xfrm>
            <a:off x="226688" y="6569736"/>
            <a:ext cx="9628745" cy="144114"/>
            <a:chOff x="1076500" y="4469696"/>
            <a:chExt cx="9628745" cy="144114"/>
          </a:xfrm>
        </p:grpSpPr>
        <p:pic>
          <p:nvPicPr>
            <p:cNvPr id="42" name="Picture 41" descr="de.png">
              <a:extLst>
                <a:ext uri="{FF2B5EF4-FFF2-40B4-BE49-F238E27FC236}">
                  <a16:creationId xmlns:a16="http://schemas.microsoft.com/office/drawing/2014/main" id="{6705C573-7F21-B342-A090-1A6C26CD7B8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43" name="Picture 42" descr="at.png">
              <a:extLst>
                <a:ext uri="{FF2B5EF4-FFF2-40B4-BE49-F238E27FC236}">
                  <a16:creationId xmlns:a16="http://schemas.microsoft.com/office/drawing/2014/main" id="{6E5EA9CB-46C1-1244-9266-8C00B92ABFC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44" name="Picture 43" descr="be.png">
              <a:extLst>
                <a:ext uri="{FF2B5EF4-FFF2-40B4-BE49-F238E27FC236}">
                  <a16:creationId xmlns:a16="http://schemas.microsoft.com/office/drawing/2014/main" id="{AB9EB0F2-8599-8F46-BDBF-50594130B1B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45" name="Picture 44" descr="dk.png">
              <a:extLst>
                <a:ext uri="{FF2B5EF4-FFF2-40B4-BE49-F238E27FC236}">
                  <a16:creationId xmlns:a16="http://schemas.microsoft.com/office/drawing/2014/main" id="{E84CCD7E-CD19-5C40-8499-A9A2BF933B3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46" name="Picture 45" descr="es.png">
              <a:extLst>
                <a:ext uri="{FF2B5EF4-FFF2-40B4-BE49-F238E27FC236}">
                  <a16:creationId xmlns:a16="http://schemas.microsoft.com/office/drawing/2014/main" id="{64F9DD03-F825-A14A-8939-41CEA1D3F80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47" name="Picture 46" descr="ee.png">
              <a:extLst>
                <a:ext uri="{FF2B5EF4-FFF2-40B4-BE49-F238E27FC236}">
                  <a16:creationId xmlns:a16="http://schemas.microsoft.com/office/drawing/2014/main" id="{686C5F97-EE26-D545-972E-35E1947B818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48" name="Picture 47" descr="fi.png">
              <a:extLst>
                <a:ext uri="{FF2B5EF4-FFF2-40B4-BE49-F238E27FC236}">
                  <a16:creationId xmlns:a16="http://schemas.microsoft.com/office/drawing/2014/main" id="{CAAFFB4A-3C75-C945-A251-BEE38052195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49" name="Picture 48" descr="fr.png">
              <a:extLst>
                <a:ext uri="{FF2B5EF4-FFF2-40B4-BE49-F238E27FC236}">
                  <a16:creationId xmlns:a16="http://schemas.microsoft.com/office/drawing/2014/main" id="{98635036-B69D-3742-9E37-5ED8FDB996CB}"/>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50" name="Picture 49" descr="gr.png">
              <a:extLst>
                <a:ext uri="{FF2B5EF4-FFF2-40B4-BE49-F238E27FC236}">
                  <a16:creationId xmlns:a16="http://schemas.microsoft.com/office/drawing/2014/main" id="{10D8C8F8-E354-894F-A153-41AC96F6CD80}"/>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51" name="Picture 50" descr="hu.png">
              <a:extLst>
                <a:ext uri="{FF2B5EF4-FFF2-40B4-BE49-F238E27FC236}">
                  <a16:creationId xmlns:a16="http://schemas.microsoft.com/office/drawing/2014/main" id="{5A9BF6FD-8270-9D43-B521-8581BC3948F1}"/>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52" name="Picture 51" descr="ie.png">
              <a:extLst>
                <a:ext uri="{FF2B5EF4-FFF2-40B4-BE49-F238E27FC236}">
                  <a16:creationId xmlns:a16="http://schemas.microsoft.com/office/drawing/2014/main" id="{14B6B9B8-9CB9-C54F-AE18-37B7E06A5C0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53" name="Picture 52" descr="it.png">
              <a:extLst>
                <a:ext uri="{FF2B5EF4-FFF2-40B4-BE49-F238E27FC236}">
                  <a16:creationId xmlns:a16="http://schemas.microsoft.com/office/drawing/2014/main" id="{768B3063-BAAD-1340-A865-830B2616D6FF}"/>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54" name="Picture 53" descr="lu.png">
              <a:extLst>
                <a:ext uri="{FF2B5EF4-FFF2-40B4-BE49-F238E27FC236}">
                  <a16:creationId xmlns:a16="http://schemas.microsoft.com/office/drawing/2014/main" id="{C50D5B27-F700-0E4D-ABAC-8E7F47823451}"/>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55" name="Picture 54" descr="no.png">
              <a:extLst>
                <a:ext uri="{FF2B5EF4-FFF2-40B4-BE49-F238E27FC236}">
                  <a16:creationId xmlns:a16="http://schemas.microsoft.com/office/drawing/2014/main" id="{EEE21768-4FCC-884A-B1AE-22B6652D9A65}"/>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56" name="Picture 55" descr="nl.png">
              <a:extLst>
                <a:ext uri="{FF2B5EF4-FFF2-40B4-BE49-F238E27FC236}">
                  <a16:creationId xmlns:a16="http://schemas.microsoft.com/office/drawing/2014/main" id="{F3A8536C-BDE0-404F-837A-2693906048DE}"/>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57" name="Picture 56" descr="pl.png">
              <a:extLst>
                <a:ext uri="{FF2B5EF4-FFF2-40B4-BE49-F238E27FC236}">
                  <a16:creationId xmlns:a16="http://schemas.microsoft.com/office/drawing/2014/main" id="{C2AC4DB9-ABEE-C04F-B4C3-09C4682EFF08}"/>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58" name="Picture 57" descr="pt.png">
              <a:extLst>
                <a:ext uri="{FF2B5EF4-FFF2-40B4-BE49-F238E27FC236}">
                  <a16:creationId xmlns:a16="http://schemas.microsoft.com/office/drawing/2014/main" id="{1583F378-AC2C-D048-A473-AB1BFE7EA3D6}"/>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59" name="Picture 58" descr="cz.png">
              <a:extLst>
                <a:ext uri="{FF2B5EF4-FFF2-40B4-BE49-F238E27FC236}">
                  <a16:creationId xmlns:a16="http://schemas.microsoft.com/office/drawing/2014/main" id="{DF5F68D2-8406-374A-AD83-A239F5455955}"/>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60" name="Picture 59" descr="ro.png">
              <a:extLst>
                <a:ext uri="{FF2B5EF4-FFF2-40B4-BE49-F238E27FC236}">
                  <a16:creationId xmlns:a16="http://schemas.microsoft.com/office/drawing/2014/main" id="{E6725D2E-4FF2-9248-8333-05CFA18C70C0}"/>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61" name="Picture 60" descr="se.png">
              <a:extLst>
                <a:ext uri="{FF2B5EF4-FFF2-40B4-BE49-F238E27FC236}">
                  <a16:creationId xmlns:a16="http://schemas.microsoft.com/office/drawing/2014/main" id="{74AB8C92-E6A7-C144-B537-72B3915DD46B}"/>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62" name="Picture 61" descr="ch.png">
              <a:extLst>
                <a:ext uri="{FF2B5EF4-FFF2-40B4-BE49-F238E27FC236}">
                  <a16:creationId xmlns:a16="http://schemas.microsoft.com/office/drawing/2014/main" id="{C48E0D8F-2BC8-F14C-9362-9E8607F5C1C0}"/>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9" name="Picture 88" descr="uk.png">
              <a:extLst>
                <a:ext uri="{FF2B5EF4-FFF2-40B4-BE49-F238E27FC236}">
                  <a16:creationId xmlns:a16="http://schemas.microsoft.com/office/drawing/2014/main" id="{E5508957-8372-AF44-9157-4F8AF0056F7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1" name="Picture 90">
              <a:extLst>
                <a:ext uri="{FF2B5EF4-FFF2-40B4-BE49-F238E27FC236}">
                  <a16:creationId xmlns:a16="http://schemas.microsoft.com/office/drawing/2014/main" id="{93E77BB0-CCCB-184C-8A71-2856CDD78E38}"/>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2" name="Picture 91">
              <a:extLst>
                <a:ext uri="{FF2B5EF4-FFF2-40B4-BE49-F238E27FC236}">
                  <a16:creationId xmlns:a16="http://schemas.microsoft.com/office/drawing/2014/main" id="{7D4A6225-A6BA-474B-9F8F-B55FD8A87BDA}"/>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93" name="Picture 92" descr="ca.png">
              <a:extLst>
                <a:ext uri="{FF2B5EF4-FFF2-40B4-BE49-F238E27FC236}">
                  <a16:creationId xmlns:a16="http://schemas.microsoft.com/office/drawing/2014/main" id="{02C75BE4-D548-4049-B4EA-FE8098E2394C}"/>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5" name="Picture 94" descr="si.png">
              <a:extLst>
                <a:ext uri="{FF2B5EF4-FFF2-40B4-BE49-F238E27FC236}">
                  <a16:creationId xmlns:a16="http://schemas.microsoft.com/office/drawing/2014/main" id="{28548056-32EB-4547-A1E8-C49E5B25653B}"/>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strips(upRight)">
                                      <p:cBhvr>
                                        <p:cTn id="7" dur="500"/>
                                        <p:tgtEl>
                                          <p:spTgt spid="121"/>
                                        </p:tgtEl>
                                      </p:cBhvr>
                                    </p:animEffect>
                                  </p:childTnLst>
                                </p:cTn>
                              </p:par>
                            </p:childTnLst>
                          </p:cTn>
                        </p:par>
                        <p:par>
                          <p:cTn id="8" fill="hold">
                            <p:stCondLst>
                              <p:cond delay="500"/>
                            </p:stCondLst>
                            <p:childTnLst>
                              <p:par>
                                <p:cTn id="9" presetID="2" presetClass="entr" presetSubtype="12" accel="100000" fill="hold" grpId="0" nodeType="afterEffect">
                                  <p:stCondLst>
                                    <p:cond delay="0"/>
                                  </p:stCondLst>
                                  <p:childTnLst>
                                    <p:set>
                                      <p:cBhvr>
                                        <p:cTn id="10" dur="1" fill="hold">
                                          <p:stCondLst>
                                            <p:cond delay="0"/>
                                          </p:stCondLst>
                                        </p:cTn>
                                        <p:tgtEl>
                                          <p:spTgt spid="90"/>
                                        </p:tgtEl>
                                        <p:attrNameLst>
                                          <p:attrName>style.visibility</p:attrName>
                                        </p:attrNameLst>
                                      </p:cBhvr>
                                      <p:to>
                                        <p:strVal val="visible"/>
                                      </p:to>
                                    </p:set>
                                    <p:anim calcmode="lin" valueType="num">
                                      <p:cBhvr additive="base">
                                        <p:cTn id="11" dur="500" fill="hold"/>
                                        <p:tgtEl>
                                          <p:spTgt spid="90"/>
                                        </p:tgtEl>
                                        <p:attrNameLst>
                                          <p:attrName>ppt_x</p:attrName>
                                        </p:attrNameLst>
                                      </p:cBhvr>
                                      <p:tavLst>
                                        <p:tav tm="0">
                                          <p:val>
                                            <p:strVal val="0-#ppt_w/2"/>
                                          </p:val>
                                        </p:tav>
                                        <p:tav tm="100000">
                                          <p:val>
                                            <p:strVal val="#ppt_x"/>
                                          </p:val>
                                        </p:tav>
                                      </p:tavLst>
                                    </p:anim>
                                    <p:anim calcmode="lin" valueType="num">
                                      <p:cBhvr additive="base">
                                        <p:cTn id="12" dur="500" fill="hold"/>
                                        <p:tgtEl>
                                          <p:spTgt spid="90"/>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par>
                          <p:cTn id="17" fill="hold">
                            <p:stCondLst>
                              <p:cond delay="1500"/>
                            </p:stCondLst>
                            <p:childTnLst>
                              <p:par>
                                <p:cTn id="18" presetID="18" presetClass="entr" presetSubtype="3" fill="hold" nodeType="afterEffect">
                                  <p:stCondLst>
                                    <p:cond delay="0"/>
                                  </p:stCondLst>
                                  <p:childTnLst>
                                    <p:set>
                                      <p:cBhvr>
                                        <p:cTn id="19" dur="1" fill="hold">
                                          <p:stCondLst>
                                            <p:cond delay="0"/>
                                          </p:stCondLst>
                                        </p:cTn>
                                        <p:tgtEl>
                                          <p:spTgt spid="94"/>
                                        </p:tgtEl>
                                        <p:attrNameLst>
                                          <p:attrName>style.visibility</p:attrName>
                                        </p:attrNameLst>
                                      </p:cBhvr>
                                      <p:to>
                                        <p:strVal val="visible"/>
                                      </p:to>
                                    </p:set>
                                    <p:animEffect transition="in" filter="strips(upRight)">
                                      <p:cBhvr>
                                        <p:cTn id="20" dur="500"/>
                                        <p:tgtEl>
                                          <p:spTgt spid="94"/>
                                        </p:tgtEl>
                                      </p:cBhvr>
                                    </p:animEffect>
                                  </p:childTnLst>
                                </p:cTn>
                              </p:par>
                            </p:childTnLst>
                          </p:cTn>
                        </p:par>
                        <p:par>
                          <p:cTn id="21" fill="hold">
                            <p:stCondLst>
                              <p:cond delay="2000"/>
                            </p:stCondLst>
                            <p:childTnLst>
                              <p:par>
                                <p:cTn id="22" presetID="2" presetClass="entr" presetSubtype="8" fill="hold" nodeType="afterEffect">
                                  <p:stCondLst>
                                    <p:cond delay="0"/>
                                  </p:stCondLst>
                                  <p:childTnLst>
                                    <p:set>
                                      <p:cBhvr>
                                        <p:cTn id="23" dur="1" fill="hold">
                                          <p:stCondLst>
                                            <p:cond delay="0"/>
                                          </p:stCondLst>
                                        </p:cTn>
                                        <p:tgtEl>
                                          <p:spTgt spid="41"/>
                                        </p:tgtEl>
                                        <p:attrNameLst>
                                          <p:attrName>style.visibility</p:attrName>
                                        </p:attrNameLst>
                                      </p:cBhvr>
                                      <p:to>
                                        <p:strVal val="visible"/>
                                      </p:to>
                                    </p:set>
                                    <p:anim calcmode="lin" valueType="num">
                                      <p:cBhvr additive="base">
                                        <p:cTn id="24" dur="1500" fill="hold"/>
                                        <p:tgtEl>
                                          <p:spTgt spid="41"/>
                                        </p:tgtEl>
                                        <p:attrNameLst>
                                          <p:attrName>ppt_x</p:attrName>
                                        </p:attrNameLst>
                                      </p:cBhvr>
                                      <p:tavLst>
                                        <p:tav tm="0">
                                          <p:val>
                                            <p:strVal val="0-#ppt_w/2"/>
                                          </p:val>
                                        </p:tav>
                                        <p:tav tm="100000">
                                          <p:val>
                                            <p:strVal val="#ppt_x"/>
                                          </p:val>
                                        </p:tav>
                                      </p:tavLst>
                                    </p:anim>
                                    <p:anim calcmode="lin" valueType="num">
                                      <p:cBhvr additive="base">
                                        <p:cTn id="25" dur="1500" fill="hold"/>
                                        <p:tgtEl>
                                          <p:spTgt spid="41"/>
                                        </p:tgtEl>
                                        <p:attrNameLst>
                                          <p:attrName>ppt_y</p:attrName>
                                        </p:attrNameLst>
                                      </p:cBhvr>
                                      <p:tavLst>
                                        <p:tav tm="0">
                                          <p:val>
                                            <p:strVal val="#ppt_y"/>
                                          </p:val>
                                        </p:tav>
                                        <p:tav tm="100000">
                                          <p:val>
                                            <p:strVal val="#ppt_y"/>
                                          </p:val>
                                        </p:tav>
                                      </p:tavLst>
                                    </p:anim>
                                  </p:childTnLst>
                                </p:cTn>
                              </p:par>
                            </p:childTnLst>
                          </p:cTn>
                        </p:par>
                        <p:par>
                          <p:cTn id="26" fill="hold">
                            <p:stCondLst>
                              <p:cond delay="3500"/>
                            </p:stCondLst>
                            <p:childTnLst>
                              <p:par>
                                <p:cTn id="27" presetID="22" presetClass="entr" presetSubtype="8" fill="hold" nodeType="afterEffect">
                                  <p:stCondLst>
                                    <p:cond delay="0"/>
                                  </p:stCondLst>
                                  <p:childTnLst>
                                    <p:set>
                                      <p:cBhvr>
                                        <p:cTn id="28" dur="1" fill="hold">
                                          <p:stCondLst>
                                            <p:cond delay="0"/>
                                          </p:stCondLst>
                                        </p:cTn>
                                        <p:tgtEl>
                                          <p:spTgt spid="40"/>
                                        </p:tgtEl>
                                        <p:attrNameLst>
                                          <p:attrName>style.visibility</p:attrName>
                                        </p:attrNameLst>
                                      </p:cBhvr>
                                      <p:to>
                                        <p:strVal val="visible"/>
                                      </p:to>
                                    </p:set>
                                    <p:animEffect transition="in" filter="wipe(left)">
                                      <p:cBhvr>
                                        <p:cTn id="29"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10"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grpSp>
        <p:nvGrpSpPr>
          <p:cNvPr id="7" name="Group 35">
            <a:extLst>
              <a:ext uri="{FF2B5EF4-FFF2-40B4-BE49-F238E27FC236}">
                <a16:creationId xmlns:a16="http://schemas.microsoft.com/office/drawing/2014/main" id="{79B5329C-A2C5-4ECB-BC98-1EE910A59C5C}"/>
              </a:ext>
            </a:extLst>
          </p:cNvPr>
          <p:cNvGrpSpPr/>
          <p:nvPr userDrawn="1"/>
        </p:nvGrpSpPr>
        <p:grpSpPr>
          <a:xfrm>
            <a:off x="-6583" y="-3"/>
            <a:ext cx="12302859" cy="6858003"/>
            <a:chOff x="-6566" y="-2"/>
            <a:chExt cx="12269309" cy="6858002"/>
          </a:xfrm>
        </p:grpSpPr>
        <p:sp>
          <p:nvSpPr>
            <p:cNvPr id="8" name="Rectangle 36" hidden="1">
              <a:extLst>
                <a:ext uri="{FF2B5EF4-FFF2-40B4-BE49-F238E27FC236}">
                  <a16:creationId xmlns:a16="http://schemas.microsoft.com/office/drawing/2014/main" id="{C8958B36-AB2D-48BD-9A47-6687DB792AE7}"/>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02" dirty="0"/>
            </a:p>
          </p:txBody>
        </p:sp>
        <p:grpSp>
          <p:nvGrpSpPr>
            <p:cNvPr id="9" name="Group 37" hidden="1">
              <a:extLst>
                <a:ext uri="{FF2B5EF4-FFF2-40B4-BE49-F238E27FC236}">
                  <a16:creationId xmlns:a16="http://schemas.microsoft.com/office/drawing/2014/main" id="{430FC37E-46B5-4BD2-9E97-2B76C0573440}"/>
                </a:ext>
              </a:extLst>
            </p:cNvPr>
            <p:cNvGrpSpPr/>
            <p:nvPr userDrawn="1"/>
          </p:nvGrpSpPr>
          <p:grpSpPr>
            <a:xfrm>
              <a:off x="442260" y="3456849"/>
              <a:ext cx="11820483" cy="2970388"/>
              <a:chOff x="442260" y="3600153"/>
              <a:chExt cx="11820483" cy="2970388"/>
            </a:xfrm>
          </p:grpSpPr>
          <p:cxnSp>
            <p:nvCxnSpPr>
              <p:cNvPr id="10" name="Straight Connector 38">
                <a:extLst>
                  <a:ext uri="{FF2B5EF4-FFF2-40B4-BE49-F238E27FC236}">
                    <a16:creationId xmlns:a16="http://schemas.microsoft.com/office/drawing/2014/main" id="{E63B12F6-68E5-4FD2-AE82-2C61E9FEC371}"/>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39">
                <a:extLst>
                  <a:ext uri="{FF2B5EF4-FFF2-40B4-BE49-F238E27FC236}">
                    <a16:creationId xmlns:a16="http://schemas.microsoft.com/office/drawing/2014/main" id="{3F18698A-2CC1-42F7-AFA2-0ED6A65A0467}"/>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0">
                <a:extLst>
                  <a:ext uri="{FF2B5EF4-FFF2-40B4-BE49-F238E27FC236}">
                    <a16:creationId xmlns:a16="http://schemas.microsoft.com/office/drawing/2014/main" id="{5A3E8D2A-FCB8-46D8-8E13-5DFD77E0857A}"/>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1">
                <a:extLst>
                  <a:ext uri="{FF2B5EF4-FFF2-40B4-BE49-F238E27FC236}">
                    <a16:creationId xmlns:a16="http://schemas.microsoft.com/office/drawing/2014/main" id="{2A1A5DCC-95B9-432D-9319-E61A83F71866}"/>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2">
                <a:extLst>
                  <a:ext uri="{FF2B5EF4-FFF2-40B4-BE49-F238E27FC236}">
                    <a16:creationId xmlns:a16="http://schemas.microsoft.com/office/drawing/2014/main" id="{B8820250-F9E0-4311-BF0C-802AF6875CAD}"/>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3">
                <a:extLst>
                  <a:ext uri="{FF2B5EF4-FFF2-40B4-BE49-F238E27FC236}">
                    <a16:creationId xmlns:a16="http://schemas.microsoft.com/office/drawing/2014/main" id="{388E2DD4-2471-4F2A-8590-D3A12C918E40}"/>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4">
                <a:extLst>
                  <a:ext uri="{FF2B5EF4-FFF2-40B4-BE49-F238E27FC236}">
                    <a16:creationId xmlns:a16="http://schemas.microsoft.com/office/drawing/2014/main" id="{93FCA856-D622-4D05-8EC1-5A1167A0E484}"/>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5">
                <a:extLst>
                  <a:ext uri="{FF2B5EF4-FFF2-40B4-BE49-F238E27FC236}">
                    <a16:creationId xmlns:a16="http://schemas.microsoft.com/office/drawing/2014/main" id="{920EE15C-2FE5-464B-9141-CB9BF0147888}"/>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6">
                <a:extLst>
                  <a:ext uri="{FF2B5EF4-FFF2-40B4-BE49-F238E27FC236}">
                    <a16:creationId xmlns:a16="http://schemas.microsoft.com/office/drawing/2014/main" id="{4B6CEFD2-1B8D-4244-B930-8D2849ED397B}"/>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7">
                <a:extLst>
                  <a:ext uri="{FF2B5EF4-FFF2-40B4-BE49-F238E27FC236}">
                    <a16:creationId xmlns:a16="http://schemas.microsoft.com/office/drawing/2014/main" id="{8A33E851-D6BA-438B-B03A-38CCF7C6E26B}"/>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48">
                <a:extLst>
                  <a:ext uri="{FF2B5EF4-FFF2-40B4-BE49-F238E27FC236}">
                    <a16:creationId xmlns:a16="http://schemas.microsoft.com/office/drawing/2014/main" id="{4A28DC0D-210E-4248-9128-A55D9A06369B}"/>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49">
                <a:extLst>
                  <a:ext uri="{FF2B5EF4-FFF2-40B4-BE49-F238E27FC236}">
                    <a16:creationId xmlns:a16="http://schemas.microsoft.com/office/drawing/2014/main" id="{1464FE7F-7592-47D7-8ADE-D22FEDEBFB3D}"/>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0">
                <a:extLst>
                  <a:ext uri="{FF2B5EF4-FFF2-40B4-BE49-F238E27FC236}">
                    <a16:creationId xmlns:a16="http://schemas.microsoft.com/office/drawing/2014/main" id="{B7EA4283-4EAA-4DD8-8791-6F9976FBC69B}"/>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1">
                <a:extLst>
                  <a:ext uri="{FF2B5EF4-FFF2-40B4-BE49-F238E27FC236}">
                    <a16:creationId xmlns:a16="http://schemas.microsoft.com/office/drawing/2014/main" id="{92F79F70-7C67-441A-BE5F-68EF88D42721}"/>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2">
                <a:extLst>
                  <a:ext uri="{FF2B5EF4-FFF2-40B4-BE49-F238E27FC236}">
                    <a16:creationId xmlns:a16="http://schemas.microsoft.com/office/drawing/2014/main" id="{235AD71C-D9EE-4E4E-81B5-BBAF4D8497D8}"/>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3">
                <a:extLst>
                  <a:ext uri="{FF2B5EF4-FFF2-40B4-BE49-F238E27FC236}">
                    <a16:creationId xmlns:a16="http://schemas.microsoft.com/office/drawing/2014/main" id="{F97E8D7C-177F-4679-88B2-B2A1A0F63008}"/>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4">
                <a:extLst>
                  <a:ext uri="{FF2B5EF4-FFF2-40B4-BE49-F238E27FC236}">
                    <a16:creationId xmlns:a16="http://schemas.microsoft.com/office/drawing/2014/main" id="{CCBF4EED-8DF1-4D4C-9233-2A5AED92FAF5}"/>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5">
                <a:extLst>
                  <a:ext uri="{FF2B5EF4-FFF2-40B4-BE49-F238E27FC236}">
                    <a16:creationId xmlns:a16="http://schemas.microsoft.com/office/drawing/2014/main" id="{FE781963-B521-4090-B33E-52BA0D08DD4D}"/>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6">
                <a:extLst>
                  <a:ext uri="{FF2B5EF4-FFF2-40B4-BE49-F238E27FC236}">
                    <a16:creationId xmlns:a16="http://schemas.microsoft.com/office/drawing/2014/main" id="{97A5F321-E5FD-4460-AB50-6E7982BCF2C1}"/>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7">
                <a:extLst>
                  <a:ext uri="{FF2B5EF4-FFF2-40B4-BE49-F238E27FC236}">
                    <a16:creationId xmlns:a16="http://schemas.microsoft.com/office/drawing/2014/main" id="{77249232-6F79-4387-A6B7-F3681620C2C6}"/>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58">
                <a:extLst>
                  <a:ext uri="{FF2B5EF4-FFF2-40B4-BE49-F238E27FC236}">
                    <a16:creationId xmlns:a16="http://schemas.microsoft.com/office/drawing/2014/main" id="{0B03DDF2-C067-4050-B9E3-973ACB79D110}"/>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59">
                <a:extLst>
                  <a:ext uri="{FF2B5EF4-FFF2-40B4-BE49-F238E27FC236}">
                    <a16:creationId xmlns:a16="http://schemas.microsoft.com/office/drawing/2014/main" id="{2CCD4EA8-14AB-4EF3-AA4F-068028B23FD9}"/>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2" name="Straight Connector 60">
                <a:extLst>
                  <a:ext uri="{FF2B5EF4-FFF2-40B4-BE49-F238E27FC236}">
                    <a16:creationId xmlns:a16="http://schemas.microsoft.com/office/drawing/2014/main" id="{C8AD15C4-17A1-4D20-A30D-913A27934A98}"/>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3" name="Straight Connector 61">
                <a:extLst>
                  <a:ext uri="{FF2B5EF4-FFF2-40B4-BE49-F238E27FC236}">
                    <a16:creationId xmlns:a16="http://schemas.microsoft.com/office/drawing/2014/main" id="{53B14BAE-6D30-487C-A35C-CEEAB0526FC6}"/>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4CC007AC-F8AF-47C6-A900-868B5879D788}"/>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sp>
        <p:nvSpPr>
          <p:cNvPr id="5" name="Content Placeholder 2">
            <a:extLst>
              <a:ext uri="{FF2B5EF4-FFF2-40B4-BE49-F238E27FC236}">
                <a16:creationId xmlns:a16="http://schemas.microsoft.com/office/drawing/2014/main" id="{E6A3B02F-74FE-439F-AB2D-C6EF6331C160}"/>
              </a:ext>
            </a:extLst>
          </p:cNvPr>
          <p:cNvSpPr>
            <a:spLocks noGrp="1"/>
          </p:cNvSpPr>
          <p:nvPr>
            <p:ph sz="half" idx="10"/>
          </p:nvPr>
        </p:nvSpPr>
        <p:spPr>
          <a:xfrm>
            <a:off x="218859" y="1674000"/>
            <a:ext cx="5788800" cy="4316400"/>
          </a:xfrm>
        </p:spPr>
        <p:txBody>
          <a:bodyPr/>
          <a:lstStyle>
            <a:lvl1pPr>
              <a:defRPr sz="1800"/>
            </a:lvl1pPr>
            <a:lvl2pPr>
              <a:defRPr sz="1800"/>
            </a:lvl2pPr>
            <a:lvl3pPr>
              <a:defRPr sz="1800"/>
            </a:lvl3pPr>
            <a:lvl4pPr>
              <a:defRPr sz="1800"/>
            </a:lvl4pPr>
            <a:lvl5pPr>
              <a:defRPr sz="1800"/>
            </a:lvl5pPr>
            <a:lvl6pPr>
              <a:defRPr sz="1302"/>
            </a:lvl6pPr>
            <a:lvl7pPr>
              <a:defRPr sz="1302"/>
            </a:lvl7pPr>
            <a:lvl8pPr>
              <a:defRPr sz="1302"/>
            </a:lvl8pPr>
            <a:lvl9pPr>
              <a:defRPr sz="1302"/>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6" name="Content Placeholder 3">
            <a:extLst>
              <a:ext uri="{FF2B5EF4-FFF2-40B4-BE49-F238E27FC236}">
                <a16:creationId xmlns:a16="http://schemas.microsoft.com/office/drawing/2014/main" id="{FBA924DC-7418-41D7-8688-B91299655814}"/>
              </a:ext>
            </a:extLst>
          </p:cNvPr>
          <p:cNvSpPr>
            <a:spLocks noGrp="1"/>
          </p:cNvSpPr>
          <p:nvPr>
            <p:ph sz="half" idx="2"/>
          </p:nvPr>
        </p:nvSpPr>
        <p:spPr>
          <a:xfrm>
            <a:off x="6202800" y="1674000"/>
            <a:ext cx="5778000" cy="4316400"/>
          </a:xfrm>
        </p:spPr>
        <p:txBody>
          <a:bodyPr/>
          <a:lstStyle>
            <a:lvl1pPr>
              <a:defRPr sz="1800"/>
            </a:lvl1pPr>
            <a:lvl2pPr>
              <a:defRPr sz="1800"/>
            </a:lvl2pPr>
            <a:lvl3pPr>
              <a:defRPr sz="1800"/>
            </a:lvl3pPr>
            <a:lvl4pPr>
              <a:defRPr sz="1800"/>
            </a:lvl4pPr>
            <a:lvl5pPr>
              <a:defRPr sz="1800"/>
            </a:lvl5pPr>
            <a:lvl6pPr>
              <a:defRPr sz="1302"/>
            </a:lvl6pPr>
            <a:lvl7pPr>
              <a:defRPr sz="1302"/>
            </a:lvl7pPr>
            <a:lvl8pPr>
              <a:defRPr sz="1302"/>
            </a:lvl8pPr>
            <a:lvl9pPr>
              <a:defRPr sz="1302"/>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36" name="Straight Connector 35">
            <a:extLst>
              <a:ext uri="{FF2B5EF4-FFF2-40B4-BE49-F238E27FC236}">
                <a16:creationId xmlns:a16="http://schemas.microsoft.com/office/drawing/2014/main" id="{78F9C73A-7B63-46A0-AF65-FB008D7B2439}"/>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008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ARK_COLOUR_BG1">
    <p:bg>
      <p:bgPr>
        <a:solidFill>
          <a:srgbClr val="335E6F"/>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E21D1-D3AB-467C-827A-60A3C231CE6D}"/>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4EECD27-029B-4C0A-8414-E1DCA07598E9}"/>
              </a:ext>
            </a:extLst>
          </p:cNvPr>
          <p:cNvSpPr>
            <a:spLocks noGrp="1"/>
          </p:cNvSpPr>
          <p:nvPr>
            <p:ph idx="1"/>
          </p:nvPr>
        </p:nvSpPr>
        <p:spPr>
          <a:xfrm>
            <a:off x="21886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5" name="Straight Connector 4">
            <a:extLst>
              <a:ext uri="{FF2B5EF4-FFF2-40B4-BE49-F238E27FC236}">
                <a16:creationId xmlns:a16="http://schemas.microsoft.com/office/drawing/2014/main" id="{661D34A1-A85F-4AB9-A14F-720A91434907}"/>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09665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ARK_COLOUR_BG2">
    <p:bg>
      <p:bgPr>
        <a:solidFill>
          <a:srgbClr val="8197A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54D428-23AE-4B01-BE91-F59947AAFD88}"/>
              </a:ext>
            </a:extLst>
          </p:cNvPr>
          <p:cNvSpPr>
            <a:spLocks noGrp="1"/>
          </p:cNvSpPr>
          <p:nvPr>
            <p:ph type="title" hasCustomPrompt="1"/>
          </p:nvPr>
        </p:nvSpPr>
        <p:spPr>
          <a:xfrm>
            <a:off x="216000" y="154800"/>
            <a:ext cx="10108800" cy="565200"/>
          </a:xfrm>
        </p:spPr>
        <p:txBody>
          <a:bodyPr/>
          <a:lstStyle>
            <a:lvl1pPr algn="l">
              <a:defRPr sz="3000"/>
            </a:lvl1pPr>
          </a:lstStyle>
          <a:p>
            <a:r>
              <a:rPr lang="en-GB" altLang="en-US" noProof="0" dirty="0"/>
              <a:t>CLICK TO EDIT MASTER TITLE STYLE</a:t>
            </a:r>
            <a:endParaRPr lang="en-GB" noProof="0" dirty="0"/>
          </a:p>
        </p:txBody>
      </p:sp>
      <p:sp>
        <p:nvSpPr>
          <p:cNvPr id="4" name="Content Placeholder 2">
            <a:extLst>
              <a:ext uri="{FF2B5EF4-FFF2-40B4-BE49-F238E27FC236}">
                <a16:creationId xmlns:a16="http://schemas.microsoft.com/office/drawing/2014/main" id="{9536C13B-CB48-4EFE-B92B-E0DF778BBE58}"/>
              </a:ext>
            </a:extLst>
          </p:cNvPr>
          <p:cNvSpPr>
            <a:spLocks noGrp="1"/>
          </p:cNvSpPr>
          <p:nvPr>
            <p:ph idx="1"/>
          </p:nvPr>
        </p:nvSpPr>
        <p:spPr>
          <a:xfrm>
            <a:off x="219600" y="882000"/>
            <a:ext cx="11764800" cy="5328000"/>
          </a:xfrm>
        </p:spPr>
        <p:txBody>
          <a:bodyPr/>
          <a:lstStyle>
            <a:lvl1pPr>
              <a:defRPr sz="1800">
                <a:solidFill>
                  <a:srgbClr val="335E6F"/>
                </a:solidFill>
              </a:defRPr>
            </a:lvl1pPr>
            <a:lvl2pPr>
              <a:defRPr sz="1800">
                <a:solidFill>
                  <a:srgbClr val="335E6F"/>
                </a:solidFill>
              </a:defRPr>
            </a:lvl2pPr>
            <a:lvl3pPr>
              <a:defRPr sz="1800">
                <a:solidFill>
                  <a:srgbClr val="335E6F"/>
                </a:solidFill>
              </a:defRPr>
            </a:lvl3pPr>
            <a:lvl4pPr>
              <a:defRPr sz="1800">
                <a:solidFill>
                  <a:srgbClr val="335E6F"/>
                </a:solidFill>
              </a:defRPr>
            </a:lvl4pPr>
            <a:lvl5pPr>
              <a:defRPr sz="1800">
                <a:solidFill>
                  <a:srgbClr val="335E6F"/>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5" name="Text Box 34">
            <a:extLst>
              <a:ext uri="{FF2B5EF4-FFF2-40B4-BE49-F238E27FC236}">
                <a16:creationId xmlns:a16="http://schemas.microsoft.com/office/drawing/2014/main" id="{E95074FC-90B8-4B56-BD4B-F0811B2E0956}"/>
              </a:ext>
            </a:extLst>
          </p:cNvPr>
          <p:cNvSpPr txBox="1">
            <a:spLocks noChangeArrowheads="1"/>
          </p:cNvSpPr>
          <p:nvPr userDrawn="1"/>
        </p:nvSpPr>
        <p:spPr bwMode="auto">
          <a:xfrm>
            <a:off x="11680525" y="6202800"/>
            <a:ext cx="275075"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chemeClr val="bg1"/>
                </a:solidFill>
                <a:latin typeface="Arial" panose="020B0604020202020204" pitchFamily="34" charset="0"/>
                <a:cs typeface="Arial" panose="020B0604020202020204" pitchFamily="34" charset="0"/>
              </a:rPr>
              <a:t>‹#›</a:t>
            </a:fld>
            <a:endParaRPr lang="en-GB" sz="800" noProof="1">
              <a:solidFill>
                <a:schemeClr val="bg1"/>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70E1F460-950B-425E-B5D1-80B3597D9307}"/>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76093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ARK_COLOUR_BG3">
    <p:bg>
      <p:bgPr>
        <a:solidFill>
          <a:srgbClr val="008E7A"/>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AEE28F-8201-4291-B91D-87424F6B0F90}"/>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56958D4-DB1F-4336-9FAC-F1310EA70DC0}"/>
              </a:ext>
            </a:extLst>
          </p:cNvPr>
          <p:cNvSpPr>
            <a:spLocks noGrp="1"/>
          </p:cNvSpPr>
          <p:nvPr>
            <p:ph idx="1"/>
          </p:nvPr>
        </p:nvSpPr>
        <p:spPr>
          <a:xfrm>
            <a:off x="218860" y="882000"/>
            <a:ext cx="11764800" cy="5328000"/>
          </a:xfrm>
        </p:spPr>
        <p:txBody>
          <a:bodyPr/>
          <a:lstStyle>
            <a:lvl1pPr>
              <a:defRPr sz="1800">
                <a:solidFill>
                  <a:srgbClr val="76C8AE"/>
                </a:solidFill>
              </a:defRPr>
            </a:lvl1pPr>
            <a:lvl2pPr>
              <a:defRPr sz="1800">
                <a:solidFill>
                  <a:srgbClr val="76C8AE"/>
                </a:solidFill>
              </a:defRPr>
            </a:lvl2pPr>
            <a:lvl3pPr>
              <a:defRPr sz="1800">
                <a:solidFill>
                  <a:srgbClr val="76C8AE"/>
                </a:solidFill>
              </a:defRPr>
            </a:lvl3pPr>
            <a:lvl4pPr>
              <a:defRPr sz="1800">
                <a:solidFill>
                  <a:srgbClr val="76C8AE"/>
                </a:solidFill>
              </a:defRPr>
            </a:lvl4pPr>
            <a:lvl5pPr>
              <a:defRPr sz="1800">
                <a:solidFill>
                  <a:srgbClr val="76C8AE"/>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6" name="Straight Connector 5">
            <a:extLst>
              <a:ext uri="{FF2B5EF4-FFF2-40B4-BE49-F238E27FC236}">
                <a16:creationId xmlns:a16="http://schemas.microsoft.com/office/drawing/2014/main" id="{788B9D84-E353-4864-96E7-23BBF52A7D38}"/>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6073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ARK_COLOUR_BG4">
    <p:bg>
      <p:bgPr>
        <a:solidFill>
          <a:srgbClr val="96013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9134E1-D455-4C26-B381-3FC697018EB2}"/>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F4CBCA6-6806-4F98-BCC6-89DD1EF3B10B}"/>
              </a:ext>
            </a:extLst>
          </p:cNvPr>
          <p:cNvSpPr>
            <a:spLocks noGrp="1"/>
          </p:cNvSpPr>
          <p:nvPr>
            <p:ph idx="1"/>
          </p:nvPr>
        </p:nvSpPr>
        <p:spPr>
          <a:xfrm>
            <a:off x="218860" y="882000"/>
            <a:ext cx="11764800" cy="5328000"/>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6" name="Straight Connector 5">
            <a:extLst>
              <a:ext uri="{FF2B5EF4-FFF2-40B4-BE49-F238E27FC236}">
                <a16:creationId xmlns:a16="http://schemas.microsoft.com/office/drawing/2014/main" id="{AD0E94D7-200B-499D-8560-F14FD5A2D412}"/>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55570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ARK_COLOUR_BG5">
    <p:bg>
      <p:bgPr>
        <a:solidFill>
          <a:srgbClr val="F47920"/>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E46C08-64B4-42D6-AF34-8AC1C34A0CF1}"/>
              </a:ext>
            </a:extLst>
          </p:cNvPr>
          <p:cNvSpPr>
            <a:spLocks noGrp="1"/>
          </p:cNvSpPr>
          <p:nvPr>
            <p:ph type="title" hasCustomPrompt="1"/>
          </p:nvPr>
        </p:nvSpPr>
        <p:spPr>
          <a:xfrm>
            <a:off x="216000" y="154800"/>
            <a:ext cx="10108800" cy="565200"/>
          </a:xfrm>
        </p:spPr>
        <p:txBody>
          <a:bodyPr/>
          <a:lstStyle>
            <a:lvl1pPr algn="l">
              <a:defRPr/>
            </a:lvl1p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6E29B6CC-D6D4-4607-B2F0-95D88CF48646}"/>
              </a:ext>
            </a:extLst>
          </p:cNvPr>
          <p:cNvSpPr>
            <a:spLocks noGrp="1"/>
          </p:cNvSpPr>
          <p:nvPr>
            <p:ph idx="1" hasCustomPrompt="1"/>
          </p:nvPr>
        </p:nvSpPr>
        <p:spPr>
          <a:xfrm>
            <a:off x="218860" y="882000"/>
            <a:ext cx="11764800" cy="5328000"/>
          </a:xfrm>
        </p:spPr>
        <p:txBody>
          <a:bodyPr/>
          <a:lstStyle>
            <a:lvl1pPr>
              <a:defRPr sz="1800">
                <a:solidFill>
                  <a:srgbClr val="FFCC4E"/>
                </a:solidFill>
              </a:defRPr>
            </a:lvl1pPr>
            <a:lvl2pPr>
              <a:defRPr sz="1800">
                <a:solidFill>
                  <a:srgbClr val="FFCC4E"/>
                </a:solidFill>
              </a:defRPr>
            </a:lvl2pPr>
            <a:lvl3pPr>
              <a:defRPr sz="1800">
                <a:solidFill>
                  <a:srgbClr val="FFCC4E"/>
                </a:solidFill>
              </a:defRPr>
            </a:lvl3pPr>
            <a:lvl4pPr>
              <a:defRPr sz="1800">
                <a:solidFill>
                  <a:srgbClr val="FFCC4E"/>
                </a:solidFill>
              </a:defRPr>
            </a:lvl4pPr>
            <a:lvl5pPr>
              <a:defRPr sz="1800">
                <a:solidFill>
                  <a:srgbClr val="FFCC4E"/>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cxnSp>
        <p:nvCxnSpPr>
          <p:cNvPr id="5" name="Straight Connector 4">
            <a:extLst>
              <a:ext uri="{FF2B5EF4-FFF2-40B4-BE49-F238E27FC236}">
                <a16:creationId xmlns:a16="http://schemas.microsoft.com/office/drawing/2014/main" id="{A0283FBC-1301-40DC-A42B-EBA4F27E6D33}"/>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5696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ARK_COLOUR_BG6">
    <p:bg>
      <p:bgPr>
        <a:solidFill>
          <a:srgbClr val="00619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5B35B1-EFE6-4875-B916-1BC8765B59D5}"/>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08032693-5FF5-4EE9-BE3E-903A4B28FE4D}"/>
              </a:ext>
            </a:extLst>
          </p:cNvPr>
          <p:cNvSpPr>
            <a:spLocks noGrp="1"/>
          </p:cNvSpPr>
          <p:nvPr>
            <p:ph idx="1"/>
          </p:nvPr>
        </p:nvSpPr>
        <p:spPr>
          <a:xfrm>
            <a:off x="218860" y="882000"/>
            <a:ext cx="11764800" cy="5328000"/>
          </a:xfrm>
        </p:spPr>
        <p:txBody>
          <a:bodyPr/>
          <a:lstStyle>
            <a:lvl1pPr>
              <a:defRPr sz="1800">
                <a:solidFill>
                  <a:srgbClr val="009BDB"/>
                </a:solidFill>
              </a:defRPr>
            </a:lvl1pPr>
            <a:lvl2pPr>
              <a:defRPr sz="1800">
                <a:solidFill>
                  <a:srgbClr val="009BDB"/>
                </a:solidFill>
              </a:defRPr>
            </a:lvl2pPr>
            <a:lvl3pPr>
              <a:defRPr sz="1800">
                <a:solidFill>
                  <a:srgbClr val="009BDB"/>
                </a:solidFill>
              </a:defRPr>
            </a:lvl3pPr>
            <a:lvl4pPr>
              <a:defRPr sz="1800">
                <a:solidFill>
                  <a:srgbClr val="009BDB"/>
                </a:solidFill>
              </a:defRPr>
            </a:lvl4pPr>
            <a:lvl5pPr>
              <a:defRPr sz="1800">
                <a:solidFill>
                  <a:srgbClr val="009BDB"/>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5" name="Straight Connector 4">
            <a:extLst>
              <a:ext uri="{FF2B5EF4-FFF2-40B4-BE49-F238E27FC236}">
                <a16:creationId xmlns:a16="http://schemas.microsoft.com/office/drawing/2014/main" id="{8845158A-2A8D-437F-903C-C03187D0BC74}"/>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46094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_CLOSING1">
    <p:bg>
      <p:bgPr>
        <a:solidFill>
          <a:srgbClr val="003249"/>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F9D6BA-4369-4A77-B906-1DB3998CAEE6}"/>
              </a:ext>
            </a:extLst>
          </p:cNvPr>
          <p:cNvSpPr/>
          <p:nvPr userDrawn="1"/>
        </p:nvSpPr>
        <p:spPr>
          <a:xfrm>
            <a:off x="0" y="0"/>
            <a:ext cx="12225337"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9" name="Rectangle 8">
            <a:extLst>
              <a:ext uri="{FF2B5EF4-FFF2-40B4-BE49-F238E27FC236}">
                <a16:creationId xmlns:a16="http://schemas.microsoft.com/office/drawing/2014/main" id="{C1D3BEF3-BA94-4314-8B5C-E1B50DD15057}"/>
              </a:ext>
            </a:extLst>
          </p:cNvPr>
          <p:cNvSpPr/>
          <p:nvPr userDrawn="1"/>
        </p:nvSpPr>
        <p:spPr>
          <a:xfrm flipH="1">
            <a:off x="4699115" y="2011304"/>
            <a:ext cx="2827109" cy="2819035"/>
          </a:xfrm>
          <a:prstGeom prst="rect">
            <a:avLst/>
          </a:prstGeom>
          <a:solidFill>
            <a:srgbClr val="003249"/>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72" dirty="0"/>
          </a:p>
        </p:txBody>
      </p:sp>
      <p:sp>
        <p:nvSpPr>
          <p:cNvPr id="10" name="Subtitle 2">
            <a:extLst>
              <a:ext uri="{FF2B5EF4-FFF2-40B4-BE49-F238E27FC236}">
                <a16:creationId xmlns:a16="http://schemas.microsoft.com/office/drawing/2014/main" id="{39F16787-8A53-41D0-B7DB-805E3E72C17B}"/>
              </a:ext>
            </a:extLst>
          </p:cNvPr>
          <p:cNvSpPr txBox="1">
            <a:spLocks/>
          </p:cNvSpPr>
          <p:nvPr userDrawn="1"/>
        </p:nvSpPr>
        <p:spPr>
          <a:xfrm>
            <a:off x="4699115" y="4524207"/>
            <a:ext cx="2820471" cy="314495"/>
          </a:xfrm>
          <a:prstGeom prst="rect">
            <a:avLst/>
          </a:prstGeom>
        </p:spPr>
        <p:txBody>
          <a:bodyPr vert="horz" lIns="66151" tIns="33076" rIns="66151" bIns="33076"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013" dirty="0">
              <a:solidFill>
                <a:srgbClr val="8197A6"/>
              </a:solidFill>
              <a:latin typeface="Arial" charset="0"/>
              <a:ea typeface="Arial" charset="0"/>
              <a:cs typeface="Arial" charset="0"/>
            </a:endParaRPr>
          </a:p>
        </p:txBody>
      </p:sp>
      <p:sp>
        <p:nvSpPr>
          <p:cNvPr id="11" name="Text Placeholder 2">
            <a:extLst>
              <a:ext uri="{FF2B5EF4-FFF2-40B4-BE49-F238E27FC236}">
                <a16:creationId xmlns:a16="http://schemas.microsoft.com/office/drawing/2014/main" id="{C7BEF393-6511-46BA-9E6C-1CDE034CBF68}"/>
              </a:ext>
            </a:extLst>
          </p:cNvPr>
          <p:cNvSpPr>
            <a:spLocks noGrp="1"/>
          </p:cNvSpPr>
          <p:nvPr>
            <p:ph type="body" idx="14"/>
          </p:nvPr>
        </p:nvSpPr>
        <p:spPr>
          <a:xfrm>
            <a:off x="4699115" y="2041527"/>
            <a:ext cx="2827111" cy="2359024"/>
          </a:xfrm>
          <a:prstGeom prst="rect">
            <a:avLst/>
          </a:prstGeom>
        </p:spPr>
        <p:txBody>
          <a:bodyPr anchor="t">
            <a:normAutofit/>
          </a:bodyPr>
          <a:lstStyle>
            <a:lvl1pPr marL="0" indent="0" algn="l">
              <a:buNone/>
              <a:defRPr sz="2140" b="0" baseline="0">
                <a:solidFill>
                  <a:schemeClr val="bg1"/>
                </a:solidFill>
                <a:latin typeface="Arial" charset="0"/>
                <a:ea typeface="Arial" charset="0"/>
                <a:cs typeface="Arial" charset="0"/>
              </a:defRPr>
            </a:lvl1pPr>
            <a:lvl2pPr marL="330738" indent="0">
              <a:buNone/>
              <a:defRPr sz="1447" b="1"/>
            </a:lvl2pPr>
            <a:lvl3pPr marL="661477" indent="0">
              <a:buNone/>
              <a:defRPr sz="1302" b="1"/>
            </a:lvl3pPr>
            <a:lvl4pPr marL="992215" indent="0">
              <a:buNone/>
              <a:defRPr sz="1157" b="1"/>
            </a:lvl4pPr>
            <a:lvl5pPr marL="1322954" indent="0">
              <a:buNone/>
              <a:defRPr sz="1157" b="1"/>
            </a:lvl5pPr>
            <a:lvl6pPr marL="1653692" indent="0">
              <a:buNone/>
              <a:defRPr sz="1157" b="1"/>
            </a:lvl6pPr>
            <a:lvl7pPr marL="1984431" indent="0">
              <a:buNone/>
              <a:defRPr sz="1157" b="1"/>
            </a:lvl7pPr>
            <a:lvl8pPr marL="2315169" indent="0">
              <a:buNone/>
              <a:defRPr sz="1157" b="1"/>
            </a:lvl8pPr>
            <a:lvl9pPr marL="2645908" indent="0">
              <a:buNone/>
              <a:defRPr sz="1157" b="1"/>
            </a:lvl9pPr>
          </a:lstStyle>
          <a:p>
            <a:pPr lvl="0"/>
            <a:r>
              <a:rPr lang="en-US" noProof="0"/>
              <a:t>Edit Master text styles</a:t>
            </a:r>
          </a:p>
        </p:txBody>
      </p:sp>
      <p:sp>
        <p:nvSpPr>
          <p:cNvPr id="12" name="Subtitle 2">
            <a:extLst>
              <a:ext uri="{FF2B5EF4-FFF2-40B4-BE49-F238E27FC236}">
                <a16:creationId xmlns:a16="http://schemas.microsoft.com/office/drawing/2014/main" id="{142739B0-932D-4E43-A871-586E86D63CDA}"/>
              </a:ext>
            </a:extLst>
          </p:cNvPr>
          <p:cNvSpPr txBox="1">
            <a:spLocks/>
          </p:cNvSpPr>
          <p:nvPr userDrawn="1"/>
        </p:nvSpPr>
        <p:spPr>
          <a:xfrm>
            <a:off x="4699115" y="1740025"/>
            <a:ext cx="2827111" cy="261521"/>
          </a:xfrm>
          <a:prstGeom prst="rect">
            <a:avLst/>
          </a:prstGeom>
        </p:spPr>
        <p:txBody>
          <a:bodyPr vert="horz" lIns="66151" tIns="33076" rIns="66151" bIns="33076"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796" dirty="0">
                <a:solidFill>
                  <a:schemeClr val="bg1"/>
                </a:solidFill>
                <a:latin typeface="Arial" charset="0"/>
                <a:ea typeface="Arial" charset="0"/>
                <a:cs typeface="Arial" charset="0"/>
              </a:rPr>
              <a:t>Produced by</a:t>
            </a:r>
            <a:endParaRPr lang="en-US" sz="796" dirty="0">
              <a:solidFill>
                <a:schemeClr val="bg1"/>
              </a:solidFill>
              <a:latin typeface="Arial" charset="0"/>
              <a:ea typeface="Arial" charset="0"/>
              <a:cs typeface="Arial" charset="0"/>
            </a:endParaRPr>
          </a:p>
        </p:txBody>
      </p:sp>
      <p:sp>
        <p:nvSpPr>
          <p:cNvPr id="13" name="Text Placeholder 2">
            <a:extLst>
              <a:ext uri="{FF2B5EF4-FFF2-40B4-BE49-F238E27FC236}">
                <a16:creationId xmlns:a16="http://schemas.microsoft.com/office/drawing/2014/main" id="{495EE1E9-8C9C-4791-ADEC-8A6CB2EB49B2}"/>
              </a:ext>
            </a:extLst>
          </p:cNvPr>
          <p:cNvSpPr>
            <a:spLocks noGrp="1"/>
          </p:cNvSpPr>
          <p:nvPr>
            <p:ph type="body" idx="15" hasCustomPrompt="1"/>
          </p:nvPr>
        </p:nvSpPr>
        <p:spPr>
          <a:xfrm>
            <a:off x="4699115" y="4406774"/>
            <a:ext cx="2827111" cy="423565"/>
          </a:xfrm>
          <a:prstGeom prst="rect">
            <a:avLst/>
          </a:prstGeom>
        </p:spPr>
        <p:txBody>
          <a:bodyPr anchor="ctr">
            <a:noAutofit/>
          </a:bodyPr>
          <a:lstStyle>
            <a:lvl1pPr marL="0" indent="0" algn="l">
              <a:buNone/>
              <a:defRPr sz="1500" b="0" baseline="0">
                <a:solidFill>
                  <a:schemeClr val="bg1"/>
                </a:solidFill>
                <a:latin typeface="Arial" charset="0"/>
                <a:ea typeface="Arial" charset="0"/>
                <a:cs typeface="Arial" charset="0"/>
              </a:defRPr>
            </a:lvl1pPr>
            <a:lvl2pPr marL="330738" indent="0">
              <a:buNone/>
              <a:defRPr sz="1447" b="1"/>
            </a:lvl2pPr>
            <a:lvl3pPr marL="661477" indent="0">
              <a:buNone/>
              <a:defRPr sz="1302" b="1"/>
            </a:lvl3pPr>
            <a:lvl4pPr marL="992215" indent="0">
              <a:buNone/>
              <a:defRPr sz="1157" b="1"/>
            </a:lvl4pPr>
            <a:lvl5pPr marL="1322954" indent="0">
              <a:buNone/>
              <a:defRPr sz="1157" b="1"/>
            </a:lvl5pPr>
            <a:lvl6pPr marL="1653692" indent="0">
              <a:buNone/>
              <a:defRPr sz="1157" b="1"/>
            </a:lvl6pPr>
            <a:lvl7pPr marL="1984431" indent="0">
              <a:buNone/>
              <a:defRPr sz="1157" b="1"/>
            </a:lvl7pPr>
            <a:lvl8pPr marL="2315169" indent="0">
              <a:buNone/>
              <a:defRPr sz="1157" b="1"/>
            </a:lvl8pPr>
            <a:lvl9pPr marL="2645908" indent="0">
              <a:buNone/>
              <a:defRPr sz="1157" b="1"/>
            </a:lvl9pPr>
          </a:lstStyle>
          <a:p>
            <a:pPr lvl="0"/>
            <a:r>
              <a:rPr lang="en-GB" noProof="0" dirty="0"/>
              <a:t>Click to edit Master text styles</a:t>
            </a:r>
          </a:p>
        </p:txBody>
      </p:sp>
    </p:spTree>
    <p:extLst>
      <p:ext uri="{BB962C8B-B14F-4D97-AF65-F5344CB8AC3E}">
        <p14:creationId xmlns:p14="http://schemas.microsoft.com/office/powerpoint/2010/main" val="24359915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1719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rgbClr val="003249"/>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B2B2E7-BCE3-4EC1-AD51-3894C5284DA1}"/>
              </a:ext>
            </a:extLst>
          </p:cNvPr>
          <p:cNvSpPr>
            <a:spLocks noGrp="1"/>
          </p:cNvSpPr>
          <p:nvPr>
            <p:ph type="title" hasCustomPrompt="1"/>
          </p:nvPr>
        </p:nvSpPr>
        <p:spPr>
          <a:xfrm>
            <a:off x="216000" y="154800"/>
            <a:ext cx="10108800" cy="565200"/>
          </a:xfrm>
        </p:spPr>
        <p:txBody>
          <a:bodyPr/>
          <a:lstStyle>
            <a:lvl1pPr algn="l">
              <a:defRPr sz="3000"/>
            </a:lvl1pPr>
          </a:lstStyle>
          <a:p>
            <a:r>
              <a:rPr lang="en-GB" altLang="en-US" noProof="0" dirty="0"/>
              <a:t>CLICK TO EDIT MASTER TITLE STYLE</a:t>
            </a:r>
            <a:endParaRPr lang="en-GB" noProof="0" dirty="0"/>
          </a:p>
        </p:txBody>
      </p:sp>
    </p:spTree>
    <p:extLst>
      <p:ext uri="{BB962C8B-B14F-4D97-AF65-F5344CB8AC3E}">
        <p14:creationId xmlns:p14="http://schemas.microsoft.com/office/powerpoint/2010/main" val="2291853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ARK1">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8" name="Picture 117">
            <a:extLst>
              <a:ext uri="{FF2B5EF4-FFF2-40B4-BE49-F238E27FC236}">
                <a16:creationId xmlns:a16="http://schemas.microsoft.com/office/drawing/2014/main" id="{DE2B681B-3E4B-354E-896C-9E7F61EBC605}"/>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t="7695" b="7948"/>
          <a:stretch/>
        </p:blipFill>
        <p:spPr>
          <a:xfrm>
            <a:off x="6000" y="0"/>
            <a:ext cx="12192000" cy="6858000"/>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225600" cy="6858000"/>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lt1">
                  <a:alpha val="60000"/>
                </a:schemeClr>
              </a:solidFill>
            </a:endParaRPr>
          </a:p>
        </p:txBody>
      </p:sp>
      <p:grpSp>
        <p:nvGrpSpPr>
          <p:cNvPr id="4" name="Group 35" hidden="1">
            <a:extLst>
              <a:ext uri="{FF2B5EF4-FFF2-40B4-BE49-F238E27FC236}">
                <a16:creationId xmlns:a16="http://schemas.microsoft.com/office/drawing/2014/main" id="{F49FFC1C-3741-4844-8C3F-E4F557524424}"/>
              </a:ext>
            </a:extLst>
          </p:cNvPr>
          <p:cNvGrpSpPr/>
          <p:nvPr userDrawn="1"/>
        </p:nvGrpSpPr>
        <p:grpSpPr>
          <a:xfrm>
            <a:off x="-6583" y="-3"/>
            <a:ext cx="12302859" cy="6858003"/>
            <a:chOff x="-6566" y="-2"/>
            <a:chExt cx="12269309" cy="6858002"/>
          </a:xfrm>
        </p:grpSpPr>
        <p:sp>
          <p:nvSpPr>
            <p:cNvPr id="5" name="Rectangle 36">
              <a:extLst>
                <a:ext uri="{FF2B5EF4-FFF2-40B4-BE49-F238E27FC236}">
                  <a16:creationId xmlns:a16="http://schemas.microsoft.com/office/drawing/2014/main" id="{0BD74276-8ED2-4824-9998-0BAA3955CD95}"/>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02" dirty="0"/>
            </a:p>
          </p:txBody>
        </p:sp>
        <p:grpSp>
          <p:nvGrpSpPr>
            <p:cNvPr id="6" name="Group 37">
              <a:extLst>
                <a:ext uri="{FF2B5EF4-FFF2-40B4-BE49-F238E27FC236}">
                  <a16:creationId xmlns:a16="http://schemas.microsoft.com/office/drawing/2014/main" id="{978F2107-068F-4327-9136-6EB3073A4403}"/>
                </a:ext>
              </a:extLst>
            </p:cNvPr>
            <p:cNvGrpSpPr/>
            <p:nvPr userDrawn="1"/>
          </p:nvGrpSpPr>
          <p:grpSpPr>
            <a:xfrm>
              <a:off x="442260" y="3456849"/>
              <a:ext cx="11820483"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60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pic>
        <p:nvPicPr>
          <p:cNvPr id="93" name="Picture 58">
            <a:extLst>
              <a:ext uri="{FF2B5EF4-FFF2-40B4-BE49-F238E27FC236}">
                <a16:creationId xmlns:a16="http://schemas.microsoft.com/office/drawing/2014/main" id="{FACF339E-D219-4088-BAC1-2C9C82F8139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31" name="Text Box 38">
            <a:extLst>
              <a:ext uri="{FF2B5EF4-FFF2-40B4-BE49-F238E27FC236}">
                <a16:creationId xmlns:a16="http://schemas.microsoft.com/office/drawing/2014/main" id="{877F5B03-CBC3-47CB-9BB2-474A78C4A2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dirty="0">
              <a:solidFill>
                <a:srgbClr val="8197A6"/>
              </a:solidFill>
              <a:latin typeface="Arial" charset="0"/>
              <a:ea typeface="Arial" charset="0"/>
              <a:cs typeface="Arial" charset="0"/>
            </a:endParaRPr>
          </a:p>
        </p:txBody>
      </p:sp>
      <p:cxnSp>
        <p:nvCxnSpPr>
          <p:cNvPr id="64" name="Straight Connector 63">
            <a:extLst>
              <a:ext uri="{FF2B5EF4-FFF2-40B4-BE49-F238E27FC236}">
                <a16:creationId xmlns:a16="http://schemas.microsoft.com/office/drawing/2014/main" id="{7169177D-0A1A-473D-A441-30308DA5D342}"/>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62" name="Group 61">
            <a:extLst>
              <a:ext uri="{FF2B5EF4-FFF2-40B4-BE49-F238E27FC236}">
                <a16:creationId xmlns:a16="http://schemas.microsoft.com/office/drawing/2014/main" id="{61873755-77D2-7D48-99A1-3F0D7902F7E5}"/>
              </a:ext>
            </a:extLst>
          </p:cNvPr>
          <p:cNvGrpSpPr/>
          <p:nvPr userDrawn="1"/>
        </p:nvGrpSpPr>
        <p:grpSpPr>
          <a:xfrm>
            <a:off x="226688" y="6569736"/>
            <a:ext cx="9628745" cy="144114"/>
            <a:chOff x="1076500" y="4469696"/>
            <a:chExt cx="9628745" cy="144114"/>
          </a:xfrm>
        </p:grpSpPr>
        <p:pic>
          <p:nvPicPr>
            <p:cNvPr id="65" name="Picture 64" descr="de.png">
              <a:extLst>
                <a:ext uri="{FF2B5EF4-FFF2-40B4-BE49-F238E27FC236}">
                  <a16:creationId xmlns:a16="http://schemas.microsoft.com/office/drawing/2014/main" id="{E193B19F-9EA7-C04A-B6E1-E8493812339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6" name="Picture 65" descr="at.png">
              <a:extLst>
                <a:ext uri="{FF2B5EF4-FFF2-40B4-BE49-F238E27FC236}">
                  <a16:creationId xmlns:a16="http://schemas.microsoft.com/office/drawing/2014/main" id="{BE4D4226-1484-894D-A57B-DF3CA0AEEA82}"/>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67" name="Picture 66" descr="be.png">
              <a:extLst>
                <a:ext uri="{FF2B5EF4-FFF2-40B4-BE49-F238E27FC236}">
                  <a16:creationId xmlns:a16="http://schemas.microsoft.com/office/drawing/2014/main" id="{CEB1C35B-A1B4-0D49-9F9A-EBE869AA06A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68" name="Picture 67" descr="dk.png">
              <a:extLst>
                <a:ext uri="{FF2B5EF4-FFF2-40B4-BE49-F238E27FC236}">
                  <a16:creationId xmlns:a16="http://schemas.microsoft.com/office/drawing/2014/main" id="{77471C13-DD1F-3A45-BC46-C08FDA20333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69" name="Picture 68" descr="es.png">
              <a:extLst>
                <a:ext uri="{FF2B5EF4-FFF2-40B4-BE49-F238E27FC236}">
                  <a16:creationId xmlns:a16="http://schemas.microsoft.com/office/drawing/2014/main" id="{19BEDE25-37C8-C04F-A9F9-4836374CE6E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0" name="Picture 69" descr="ee.png">
              <a:extLst>
                <a:ext uri="{FF2B5EF4-FFF2-40B4-BE49-F238E27FC236}">
                  <a16:creationId xmlns:a16="http://schemas.microsoft.com/office/drawing/2014/main" id="{731ED53B-A8E5-8746-8B18-868E3939807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1" name="Picture 70" descr="fi.png">
              <a:extLst>
                <a:ext uri="{FF2B5EF4-FFF2-40B4-BE49-F238E27FC236}">
                  <a16:creationId xmlns:a16="http://schemas.microsoft.com/office/drawing/2014/main" id="{3DD470AD-8BA3-354E-96A9-EACC81BA7374}"/>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2" name="Picture 71" descr="fr.png">
              <a:extLst>
                <a:ext uri="{FF2B5EF4-FFF2-40B4-BE49-F238E27FC236}">
                  <a16:creationId xmlns:a16="http://schemas.microsoft.com/office/drawing/2014/main" id="{7488A28E-83DC-D84A-AF92-F323BB68BD05}"/>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3" name="Picture 72" descr="gr.png">
              <a:extLst>
                <a:ext uri="{FF2B5EF4-FFF2-40B4-BE49-F238E27FC236}">
                  <a16:creationId xmlns:a16="http://schemas.microsoft.com/office/drawing/2014/main" id="{7BE53EFB-834C-B148-BA0D-1101E67FD5E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4" name="Picture 73" descr="hu.png">
              <a:extLst>
                <a:ext uri="{FF2B5EF4-FFF2-40B4-BE49-F238E27FC236}">
                  <a16:creationId xmlns:a16="http://schemas.microsoft.com/office/drawing/2014/main" id="{7B981BCF-7994-754E-94CB-E04B6C9FA6E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5" name="Picture 74" descr="ie.png">
              <a:extLst>
                <a:ext uri="{FF2B5EF4-FFF2-40B4-BE49-F238E27FC236}">
                  <a16:creationId xmlns:a16="http://schemas.microsoft.com/office/drawing/2014/main" id="{03DCBA8B-803C-A244-8E76-CDA502AB1898}"/>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6" name="Picture 75" descr="it.png">
              <a:extLst>
                <a:ext uri="{FF2B5EF4-FFF2-40B4-BE49-F238E27FC236}">
                  <a16:creationId xmlns:a16="http://schemas.microsoft.com/office/drawing/2014/main" id="{8ACC76C5-A2F5-BB42-863E-CDED5BB6304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77" name="Picture 76" descr="lu.png">
              <a:extLst>
                <a:ext uri="{FF2B5EF4-FFF2-40B4-BE49-F238E27FC236}">
                  <a16:creationId xmlns:a16="http://schemas.microsoft.com/office/drawing/2014/main" id="{B08DA397-697F-DF44-9F75-47F9E99D8F10}"/>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78" name="Picture 77" descr="no.png">
              <a:extLst>
                <a:ext uri="{FF2B5EF4-FFF2-40B4-BE49-F238E27FC236}">
                  <a16:creationId xmlns:a16="http://schemas.microsoft.com/office/drawing/2014/main" id="{8253A672-7057-114B-A847-EFB1DC7557B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79" name="Picture 78" descr="nl.png">
              <a:extLst>
                <a:ext uri="{FF2B5EF4-FFF2-40B4-BE49-F238E27FC236}">
                  <a16:creationId xmlns:a16="http://schemas.microsoft.com/office/drawing/2014/main" id="{701C9B59-FE02-FC4A-A5B9-B6769E324D0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0" name="Picture 79" descr="pl.png">
              <a:extLst>
                <a:ext uri="{FF2B5EF4-FFF2-40B4-BE49-F238E27FC236}">
                  <a16:creationId xmlns:a16="http://schemas.microsoft.com/office/drawing/2014/main" id="{36F70CAB-D276-EF47-92BB-4323FF59683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1" name="Picture 80" descr="pt.png">
              <a:extLst>
                <a:ext uri="{FF2B5EF4-FFF2-40B4-BE49-F238E27FC236}">
                  <a16:creationId xmlns:a16="http://schemas.microsoft.com/office/drawing/2014/main" id="{C7F3D8B4-851A-AF49-B59B-8E8259E36029}"/>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2" name="Picture 81" descr="cz.png">
              <a:extLst>
                <a:ext uri="{FF2B5EF4-FFF2-40B4-BE49-F238E27FC236}">
                  <a16:creationId xmlns:a16="http://schemas.microsoft.com/office/drawing/2014/main" id="{844C8E73-19C0-8645-BA2C-9A2AE13016F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3" name="Picture 82" descr="ro.png">
              <a:extLst>
                <a:ext uri="{FF2B5EF4-FFF2-40B4-BE49-F238E27FC236}">
                  <a16:creationId xmlns:a16="http://schemas.microsoft.com/office/drawing/2014/main" id="{E654A66D-2732-E344-B843-6CE13AAC680F}"/>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4" name="Picture 83" descr="se.png">
              <a:extLst>
                <a:ext uri="{FF2B5EF4-FFF2-40B4-BE49-F238E27FC236}">
                  <a16:creationId xmlns:a16="http://schemas.microsoft.com/office/drawing/2014/main" id="{A024F0CF-1EFB-9148-9695-6CAA150C585D}"/>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5" name="Picture 84" descr="ch.png">
              <a:extLst>
                <a:ext uri="{FF2B5EF4-FFF2-40B4-BE49-F238E27FC236}">
                  <a16:creationId xmlns:a16="http://schemas.microsoft.com/office/drawing/2014/main" id="{AA23EA42-BF26-D747-A010-8F9D8D9057CA}"/>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6" name="Picture 85" descr="uk.png">
              <a:extLst>
                <a:ext uri="{FF2B5EF4-FFF2-40B4-BE49-F238E27FC236}">
                  <a16:creationId xmlns:a16="http://schemas.microsoft.com/office/drawing/2014/main" id="{8CFFF940-BC23-CD46-9090-334560F7BA9D}"/>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87" name="Picture 86">
              <a:extLst>
                <a:ext uri="{FF2B5EF4-FFF2-40B4-BE49-F238E27FC236}">
                  <a16:creationId xmlns:a16="http://schemas.microsoft.com/office/drawing/2014/main" id="{20AB05E4-2BE8-DE46-B436-FE570335B0F5}"/>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88" name="Picture 87">
              <a:extLst>
                <a:ext uri="{FF2B5EF4-FFF2-40B4-BE49-F238E27FC236}">
                  <a16:creationId xmlns:a16="http://schemas.microsoft.com/office/drawing/2014/main" id="{2D163D4C-EE71-9744-BE99-D166BF8ADE72}"/>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89" name="Picture 88" descr="ca.png">
              <a:extLst>
                <a:ext uri="{FF2B5EF4-FFF2-40B4-BE49-F238E27FC236}">
                  <a16:creationId xmlns:a16="http://schemas.microsoft.com/office/drawing/2014/main" id="{A559A498-3191-894A-810C-BD4AE5EEB4C7}"/>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0" name="Picture 89" descr="si.png">
              <a:extLst>
                <a:ext uri="{FF2B5EF4-FFF2-40B4-BE49-F238E27FC236}">
                  <a16:creationId xmlns:a16="http://schemas.microsoft.com/office/drawing/2014/main" id="{A0422BBB-5084-E44D-8BE9-72C53820AD6D}"/>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pic>
        <p:nvPicPr>
          <p:cNvPr id="91" name="Picture 90">
            <a:extLst>
              <a:ext uri="{FF2B5EF4-FFF2-40B4-BE49-F238E27FC236}">
                <a16:creationId xmlns:a16="http://schemas.microsoft.com/office/drawing/2014/main" id="{AD8FAFFC-0223-1740-BEBD-B739458582D9}"/>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spTree>
    <p:extLst>
      <p:ext uri="{BB962C8B-B14F-4D97-AF65-F5344CB8AC3E}">
        <p14:creationId xmlns:p14="http://schemas.microsoft.com/office/powerpoint/2010/main" val="31245997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3" name="Picture 169">
            <a:extLst>
              <a:ext uri="{FF2B5EF4-FFF2-40B4-BE49-F238E27FC236}">
                <a16:creationId xmlns:a16="http://schemas.microsoft.com/office/drawing/2014/main" id="{62C2602F-BC1F-4AC9-8F8F-37D4246EC5C5}"/>
              </a:ext>
            </a:extLst>
          </p:cNvPr>
          <p:cNvPicPr preferRelativeResize="0">
            <a:picLocks/>
          </p:cNvPicPr>
          <p:nvPr userDrawn="1"/>
        </p:nvPicPr>
        <p:blipFill rotWithShape="1">
          <a:blip r:embed="rId2" cstate="email">
            <a:alphaModFix/>
            <a:extLst>
              <a:ext uri="{28A0092B-C50C-407E-A947-70E740481C1C}">
                <a14:useLocalDpi xmlns:a14="http://schemas.microsoft.com/office/drawing/2010/main"/>
              </a:ext>
            </a:extLst>
          </a:blip>
          <a:srcRect/>
          <a:stretch/>
        </p:blipFill>
        <p:spPr>
          <a:xfrm>
            <a:off x="0" y="-2"/>
            <a:ext cx="12224000" cy="6876000"/>
          </a:xfrm>
          <a:prstGeom prst="rect">
            <a:avLst/>
          </a:prstGeom>
        </p:spPr>
      </p:pic>
      <p:sp>
        <p:nvSpPr>
          <p:cNvPr id="90" name="Rectangle 4">
            <a:extLst>
              <a:ext uri="{FF2B5EF4-FFF2-40B4-BE49-F238E27FC236}">
                <a16:creationId xmlns:a16="http://schemas.microsoft.com/office/drawing/2014/main" id="{FBF93EDD-5149-43C3-AE03-E4F5F512FE93}"/>
              </a:ext>
            </a:extLst>
          </p:cNvPr>
          <p:cNvSpPr/>
          <p:nvPr userDrawn="1"/>
        </p:nvSpPr>
        <p:spPr>
          <a:xfrm>
            <a:off x="0" y="-17998"/>
            <a:ext cx="12225600" cy="6893996"/>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6323" name="Rectangle 2"/>
          <p:cNvSpPr>
            <a:spLocks noGrp="1" noChangeArrowheads="1"/>
          </p:cNvSpPr>
          <p:nvPr>
            <p:ph type="subTitle" idx="1" hasCustomPrompt="1"/>
          </p:nvPr>
        </p:nvSpPr>
        <p:spPr>
          <a:xfrm>
            <a:off x="113982" y="5258117"/>
            <a:ext cx="10627380" cy="381451"/>
          </a:xfrm>
          <a:prstGeom prst="rect">
            <a:avLst/>
          </a:prstGeom>
        </p:spPr>
        <p:txBody>
          <a:bodyPr wrap="square">
            <a:spAutoFit/>
          </a:bodyPr>
          <a:lstStyle>
            <a:lvl1pPr marL="0" indent="0">
              <a:buFont typeface="Verdana" pitchFamily="34" charset="0"/>
              <a:buNone/>
              <a:defRPr sz="1736"/>
            </a:lvl1pPr>
          </a:lstStyle>
          <a:p>
            <a:pPr lvl="0"/>
            <a:r>
              <a:rPr lang="en-GB" noProof="0" dirty="0" err="1"/>
              <a:t>SubTitle</a:t>
            </a:r>
            <a:endParaRPr lang="en-GB" noProof="0" dirty="0"/>
          </a:p>
        </p:txBody>
      </p:sp>
      <p:sp>
        <p:nvSpPr>
          <p:cNvPr id="56325" name="Rectangle 6"/>
          <p:cNvSpPr>
            <a:spLocks noGrp="1" noChangeArrowheads="1"/>
          </p:cNvSpPr>
          <p:nvPr>
            <p:ph type="ctrTitle" hasCustomPrompt="1"/>
          </p:nvPr>
        </p:nvSpPr>
        <p:spPr>
          <a:xfrm>
            <a:off x="147600" y="3421831"/>
            <a:ext cx="10625007" cy="567399"/>
          </a:xfrm>
          <a:prstGeom prst="rect">
            <a:avLst/>
          </a:prstGeom>
        </p:spPr>
        <p:txBody>
          <a:bodyPr/>
          <a:lstStyle>
            <a:lvl1pPr algn="l">
              <a:defRPr sz="3087">
                <a:solidFill>
                  <a:schemeClr val="bg1"/>
                </a:solidFill>
              </a:defRPr>
            </a:lvl1pPr>
          </a:lstStyle>
          <a:p>
            <a:pPr lvl="0"/>
            <a:r>
              <a:rPr lang="en-GB" noProof="0" dirty="0"/>
              <a:t>NAME YOUR PRESENTATION</a:t>
            </a:r>
          </a:p>
        </p:txBody>
      </p:sp>
      <p:sp>
        <p:nvSpPr>
          <p:cNvPr id="56347" name="Text Box 27"/>
          <p:cNvSpPr txBox="1">
            <a:spLocks noChangeArrowheads="1"/>
          </p:cNvSpPr>
          <p:nvPr userDrawn="1"/>
        </p:nvSpPr>
        <p:spPr bwMode="auto">
          <a:xfrm>
            <a:off x="844737" y="642937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dirty="0"/>
          </a:p>
        </p:txBody>
      </p:sp>
      <p:cxnSp>
        <p:nvCxnSpPr>
          <p:cNvPr id="94" name="Straight Connector 152">
            <a:extLst>
              <a:ext uri="{FF2B5EF4-FFF2-40B4-BE49-F238E27FC236}">
                <a16:creationId xmlns:a16="http://schemas.microsoft.com/office/drawing/2014/main" id="{357F7D0F-2D50-4418-8EB4-564A4B2CEE5B}"/>
              </a:ext>
            </a:extLst>
          </p:cNvPr>
          <p:cNvCxnSpPr>
            <a:cxnSpLocks/>
          </p:cNvCxnSpPr>
          <p:nvPr userDrawn="1"/>
        </p:nvCxnSpPr>
        <p:spPr>
          <a:xfrm>
            <a:off x="223200" y="4106871"/>
            <a:ext cx="11736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Box 24">
            <a:extLst>
              <a:ext uri="{FF2B5EF4-FFF2-40B4-BE49-F238E27FC236}">
                <a16:creationId xmlns:a16="http://schemas.microsoft.com/office/drawing/2014/main" id="{7D33984A-D43C-428F-AB4A-04E5B59FAE71}"/>
              </a:ext>
            </a:extLst>
          </p:cNvPr>
          <p:cNvSpPr txBox="1">
            <a:spLocks noChangeArrowheads="1"/>
          </p:cNvSpPr>
          <p:nvPr userDrawn="1"/>
        </p:nvSpPr>
        <p:spPr bwMode="auto">
          <a:xfrm>
            <a:off x="11833582" y="5406990"/>
            <a:ext cx="227947" cy="276999"/>
          </a:xfrm>
          <a:prstGeom prst="rect">
            <a:avLst/>
          </a:prstGeom>
          <a:noFill/>
          <a:ln>
            <a:noFill/>
          </a:ln>
          <a:effectLst/>
        </p:spPr>
        <p:txBody>
          <a:bodyPr wrap="none">
            <a:spAutoFit/>
          </a:bodyPr>
          <a:lstStyle/>
          <a:p>
            <a:pPr algn="r">
              <a:spcBef>
                <a:spcPts val="0"/>
              </a:spcBef>
            </a:pPr>
            <a:r>
              <a:rPr lang="en-GB" sz="1200" dirty="0">
                <a:solidFill>
                  <a:schemeClr val="bg1"/>
                </a:solidFill>
                <a:latin typeface="Arial" panose="020B0604020202020204" pitchFamily="34" charset="0"/>
                <a:cs typeface="Arial" panose="020B0604020202020204" pitchFamily="34" charset="0"/>
              </a:rPr>
              <a:t> </a:t>
            </a:r>
          </a:p>
        </p:txBody>
      </p:sp>
      <p:sp>
        <p:nvSpPr>
          <p:cNvPr id="44" name="Text Box 25">
            <a:extLst>
              <a:ext uri="{FF2B5EF4-FFF2-40B4-BE49-F238E27FC236}">
                <a16:creationId xmlns:a16="http://schemas.microsoft.com/office/drawing/2014/main" id="{7AB46881-5DF0-4A35-AA27-0D32ECF82359}"/>
              </a:ext>
            </a:extLst>
          </p:cNvPr>
          <p:cNvSpPr txBox="1">
            <a:spLocks noChangeArrowheads="1"/>
          </p:cNvSpPr>
          <p:nvPr userDrawn="1"/>
        </p:nvSpPr>
        <p:spPr bwMode="auto">
          <a:xfrm>
            <a:off x="11811453" y="6156809"/>
            <a:ext cx="227948" cy="276999"/>
          </a:xfrm>
          <a:prstGeom prst="rect">
            <a:avLst/>
          </a:prstGeom>
          <a:noFill/>
          <a:ln>
            <a:noFill/>
          </a:ln>
          <a:effectLst/>
        </p:spPr>
        <p:txBody>
          <a:bodyPr wrap="none">
            <a:spAutoFit/>
          </a:bodyPr>
          <a:lstStyle/>
          <a:p>
            <a:pPr algn="r">
              <a:spcBef>
                <a:spcPts val="0"/>
              </a:spcBef>
            </a:pPr>
            <a:r>
              <a:rPr lang="en-GB" sz="1200" dirty="0">
                <a:solidFill>
                  <a:schemeClr val="bg1"/>
                </a:solidFill>
                <a:latin typeface="Arial" panose="020B0604020202020204" pitchFamily="34" charset="0"/>
                <a:cs typeface="Arial" panose="020B0604020202020204" pitchFamily="34" charset="0"/>
              </a:rPr>
              <a:t> </a:t>
            </a:r>
          </a:p>
        </p:txBody>
      </p:sp>
      <p:sp>
        <p:nvSpPr>
          <p:cNvPr id="45" name="Text Box 99">
            <a:extLst>
              <a:ext uri="{FF2B5EF4-FFF2-40B4-BE49-F238E27FC236}">
                <a16:creationId xmlns:a16="http://schemas.microsoft.com/office/drawing/2014/main" id="{D9FE3E1C-24B3-4F63-846C-260B4220AAC5}"/>
              </a:ext>
            </a:extLst>
          </p:cNvPr>
          <p:cNvSpPr/>
          <p:nvPr userDrawn="1"/>
        </p:nvSpPr>
        <p:spPr>
          <a:xfrm>
            <a:off x="11125001" y="5811879"/>
            <a:ext cx="914400" cy="217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t-IT" sz="1200" dirty="0">
                <a:latin typeface="Arial" panose="020B0604020202020204" pitchFamily="34" charset="0"/>
                <a:cs typeface="Arial" panose="020B0604020202020204" pitchFamily="34" charset="0"/>
              </a:rPr>
              <a:t> </a:t>
            </a:r>
          </a:p>
        </p:txBody>
      </p:sp>
      <p:sp>
        <p:nvSpPr>
          <p:cNvPr id="10" name="Text Box 58"/>
          <p:cNvSpPr txBox="1">
            <a:spLocks noChangeArrowheads="1"/>
          </p:cNvSpPr>
          <p:nvPr userDrawn="1"/>
        </p:nvSpPr>
        <p:spPr bwMode="auto">
          <a:xfrm>
            <a:off x="213720" y="6213933"/>
            <a:ext cx="670695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p>
            <a:pPr algn="l">
              <a:spcBef>
                <a:spcPct val="50000"/>
              </a:spcBef>
            </a:pPr>
            <a:r>
              <a:rPr lang="en-GB" sz="800" noProof="0" dirty="0">
                <a:solidFill>
                  <a:srgbClr val="8197A6"/>
                </a:solidFill>
                <a:latin typeface="Arial" panose="020B0604020202020204" pitchFamily="34" charset="0"/>
                <a:cs typeface="Arial" panose="020B0604020202020204" pitchFamily="34" charset="0"/>
              </a:rPr>
              <a:t>ESA UNCLASSIFIED - For ESA Official Use Only</a:t>
            </a:r>
          </a:p>
        </p:txBody>
      </p:sp>
      <p:sp>
        <p:nvSpPr>
          <p:cNvPr id="4" name="Text Box 34">
            <a:extLst>
              <a:ext uri="{FF2B5EF4-FFF2-40B4-BE49-F238E27FC236}">
                <a16:creationId xmlns:a16="http://schemas.microsoft.com/office/drawing/2014/main" id="{936521E2-36D7-4AF3-B70B-FA4D9649E46F}"/>
              </a:ext>
            </a:extLst>
          </p:cNvPr>
          <p:cNvSpPr txBox="1">
            <a:spLocks noChangeArrowheads="1"/>
          </p:cNvSpPr>
          <p:nvPr userDrawn="1"/>
        </p:nvSpPr>
        <p:spPr bwMode="auto">
          <a:xfrm>
            <a:off x="11664495" y="6202800"/>
            <a:ext cx="291105"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chemeClr val="bg1"/>
                </a:solidFill>
                <a:latin typeface="Arial" panose="020B0604020202020204" pitchFamily="34" charset="0"/>
                <a:cs typeface="Arial" panose="020B0604020202020204" pitchFamily="34" charset="0"/>
              </a:rPr>
              <a:t>‹#›</a:t>
            </a:fld>
            <a:endParaRPr lang="en-GB" sz="800" noProof="1">
              <a:solidFill>
                <a:schemeClr val="bg1"/>
              </a:solidFill>
              <a:latin typeface="Arial" panose="020B0604020202020204" pitchFamily="34" charset="0"/>
              <a:cs typeface="Arial" panose="020B0604020202020204" pitchFamily="34" charset="0"/>
            </a:endParaRPr>
          </a:p>
        </p:txBody>
      </p:sp>
      <p:pic>
        <p:nvPicPr>
          <p:cNvPr id="63" name="Picture 6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cxnSp>
        <p:nvCxnSpPr>
          <p:cNvPr id="64" name="Straight Connector 63">
            <a:extLst>
              <a:ext uri="{FF2B5EF4-FFF2-40B4-BE49-F238E27FC236}">
                <a16:creationId xmlns:a16="http://schemas.microsoft.com/office/drawing/2014/main" id="{F9ED2187-7931-40B7-9BC1-1A6AE8B73A3F}"/>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66" name="Picture 65">
            <a:extLst>
              <a:ext uri="{FF2B5EF4-FFF2-40B4-BE49-F238E27FC236}">
                <a16:creationId xmlns:a16="http://schemas.microsoft.com/office/drawing/2014/main" id="{404D7138-AD9C-C946-BD30-C3547A00250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67" name="Group 66">
            <a:extLst>
              <a:ext uri="{FF2B5EF4-FFF2-40B4-BE49-F238E27FC236}">
                <a16:creationId xmlns:a16="http://schemas.microsoft.com/office/drawing/2014/main" id="{FB321021-5660-EB47-8BA6-304C79272C62}"/>
              </a:ext>
            </a:extLst>
          </p:cNvPr>
          <p:cNvGrpSpPr/>
          <p:nvPr userDrawn="1"/>
        </p:nvGrpSpPr>
        <p:grpSpPr>
          <a:xfrm>
            <a:off x="226688" y="6569736"/>
            <a:ext cx="9628745" cy="144114"/>
            <a:chOff x="1076500" y="4469696"/>
            <a:chExt cx="9628745" cy="144114"/>
          </a:xfrm>
        </p:grpSpPr>
        <p:pic>
          <p:nvPicPr>
            <p:cNvPr id="68" name="Picture 67" descr="de.png">
              <a:extLst>
                <a:ext uri="{FF2B5EF4-FFF2-40B4-BE49-F238E27FC236}">
                  <a16:creationId xmlns:a16="http://schemas.microsoft.com/office/drawing/2014/main" id="{6705C573-7F21-B342-A090-1A6C26CD7B8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9" name="Picture 68" descr="at.png">
              <a:extLst>
                <a:ext uri="{FF2B5EF4-FFF2-40B4-BE49-F238E27FC236}">
                  <a16:creationId xmlns:a16="http://schemas.microsoft.com/office/drawing/2014/main" id="{6E5EA9CB-46C1-1244-9266-8C00B92ABFC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70" name="Picture 69" descr="be.png">
              <a:extLst>
                <a:ext uri="{FF2B5EF4-FFF2-40B4-BE49-F238E27FC236}">
                  <a16:creationId xmlns:a16="http://schemas.microsoft.com/office/drawing/2014/main" id="{AB9EB0F2-8599-8F46-BDBF-50594130B1B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1" name="Picture 70" descr="dk.png">
              <a:extLst>
                <a:ext uri="{FF2B5EF4-FFF2-40B4-BE49-F238E27FC236}">
                  <a16:creationId xmlns:a16="http://schemas.microsoft.com/office/drawing/2014/main" id="{E84CCD7E-CD19-5C40-8499-A9A2BF933B3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2" name="Picture 71" descr="es.png">
              <a:extLst>
                <a:ext uri="{FF2B5EF4-FFF2-40B4-BE49-F238E27FC236}">
                  <a16:creationId xmlns:a16="http://schemas.microsoft.com/office/drawing/2014/main" id="{64F9DD03-F825-A14A-8939-41CEA1D3F80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3" name="Picture 72" descr="ee.png">
              <a:extLst>
                <a:ext uri="{FF2B5EF4-FFF2-40B4-BE49-F238E27FC236}">
                  <a16:creationId xmlns:a16="http://schemas.microsoft.com/office/drawing/2014/main" id="{686C5F97-EE26-D545-972E-35E1947B818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4" name="Picture 73" descr="fi.png">
              <a:extLst>
                <a:ext uri="{FF2B5EF4-FFF2-40B4-BE49-F238E27FC236}">
                  <a16:creationId xmlns:a16="http://schemas.microsoft.com/office/drawing/2014/main" id="{CAAFFB4A-3C75-C945-A251-BEE38052195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5" name="Picture 74" descr="fr.png">
              <a:extLst>
                <a:ext uri="{FF2B5EF4-FFF2-40B4-BE49-F238E27FC236}">
                  <a16:creationId xmlns:a16="http://schemas.microsoft.com/office/drawing/2014/main" id="{98635036-B69D-3742-9E37-5ED8FDB996CB}"/>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6" name="Picture 75" descr="gr.png">
              <a:extLst>
                <a:ext uri="{FF2B5EF4-FFF2-40B4-BE49-F238E27FC236}">
                  <a16:creationId xmlns:a16="http://schemas.microsoft.com/office/drawing/2014/main" id="{10D8C8F8-E354-894F-A153-41AC96F6CD80}"/>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7" name="Picture 76" descr="hu.png">
              <a:extLst>
                <a:ext uri="{FF2B5EF4-FFF2-40B4-BE49-F238E27FC236}">
                  <a16:creationId xmlns:a16="http://schemas.microsoft.com/office/drawing/2014/main" id="{5A9BF6FD-8270-9D43-B521-8581BC3948F1}"/>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8" name="Picture 77" descr="ie.png">
              <a:extLst>
                <a:ext uri="{FF2B5EF4-FFF2-40B4-BE49-F238E27FC236}">
                  <a16:creationId xmlns:a16="http://schemas.microsoft.com/office/drawing/2014/main" id="{14B6B9B8-9CB9-C54F-AE18-37B7E06A5C0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9" name="Picture 78" descr="it.png">
              <a:extLst>
                <a:ext uri="{FF2B5EF4-FFF2-40B4-BE49-F238E27FC236}">
                  <a16:creationId xmlns:a16="http://schemas.microsoft.com/office/drawing/2014/main" id="{768B3063-BAAD-1340-A865-830B2616D6FF}"/>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80" name="Picture 79" descr="lu.png">
              <a:extLst>
                <a:ext uri="{FF2B5EF4-FFF2-40B4-BE49-F238E27FC236}">
                  <a16:creationId xmlns:a16="http://schemas.microsoft.com/office/drawing/2014/main" id="{C50D5B27-F700-0E4D-ABAC-8E7F47823451}"/>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1" name="Picture 80" descr="no.png">
              <a:extLst>
                <a:ext uri="{FF2B5EF4-FFF2-40B4-BE49-F238E27FC236}">
                  <a16:creationId xmlns:a16="http://schemas.microsoft.com/office/drawing/2014/main" id="{EEE21768-4FCC-884A-B1AE-22B6652D9A65}"/>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2" name="Picture 81" descr="nl.png">
              <a:extLst>
                <a:ext uri="{FF2B5EF4-FFF2-40B4-BE49-F238E27FC236}">
                  <a16:creationId xmlns:a16="http://schemas.microsoft.com/office/drawing/2014/main" id="{F3A8536C-BDE0-404F-837A-2693906048DE}"/>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3" name="Picture 82" descr="pl.png">
              <a:extLst>
                <a:ext uri="{FF2B5EF4-FFF2-40B4-BE49-F238E27FC236}">
                  <a16:creationId xmlns:a16="http://schemas.microsoft.com/office/drawing/2014/main" id="{C2AC4DB9-ABEE-C04F-B4C3-09C4682EFF08}"/>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4" name="Picture 83" descr="pt.png">
              <a:extLst>
                <a:ext uri="{FF2B5EF4-FFF2-40B4-BE49-F238E27FC236}">
                  <a16:creationId xmlns:a16="http://schemas.microsoft.com/office/drawing/2014/main" id="{1583F378-AC2C-D048-A473-AB1BFE7EA3D6}"/>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5" name="Picture 84" descr="cz.png">
              <a:extLst>
                <a:ext uri="{FF2B5EF4-FFF2-40B4-BE49-F238E27FC236}">
                  <a16:creationId xmlns:a16="http://schemas.microsoft.com/office/drawing/2014/main" id="{DF5F68D2-8406-374A-AD83-A239F5455955}"/>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6" name="Picture 85" descr="ro.png">
              <a:extLst>
                <a:ext uri="{FF2B5EF4-FFF2-40B4-BE49-F238E27FC236}">
                  <a16:creationId xmlns:a16="http://schemas.microsoft.com/office/drawing/2014/main" id="{E6725D2E-4FF2-9248-8333-05CFA18C70C0}"/>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7" name="Picture 86" descr="se.png">
              <a:extLst>
                <a:ext uri="{FF2B5EF4-FFF2-40B4-BE49-F238E27FC236}">
                  <a16:creationId xmlns:a16="http://schemas.microsoft.com/office/drawing/2014/main" id="{74AB8C92-E6A7-C144-B537-72B3915DD46B}"/>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8" name="Picture 87" descr="ch.png">
              <a:extLst>
                <a:ext uri="{FF2B5EF4-FFF2-40B4-BE49-F238E27FC236}">
                  <a16:creationId xmlns:a16="http://schemas.microsoft.com/office/drawing/2014/main" id="{C48E0D8F-2BC8-F14C-9362-9E8607F5C1C0}"/>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98" name="Picture 97" descr="uk.png">
              <a:extLst>
                <a:ext uri="{FF2B5EF4-FFF2-40B4-BE49-F238E27FC236}">
                  <a16:creationId xmlns:a16="http://schemas.microsoft.com/office/drawing/2014/main" id="{E5508957-8372-AF44-9157-4F8AF0056F7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9" name="Picture 98">
              <a:extLst>
                <a:ext uri="{FF2B5EF4-FFF2-40B4-BE49-F238E27FC236}">
                  <a16:creationId xmlns:a16="http://schemas.microsoft.com/office/drawing/2014/main" id="{93E77BB0-CCCB-184C-8A71-2856CDD78E38}"/>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100" name="Picture 99">
              <a:extLst>
                <a:ext uri="{FF2B5EF4-FFF2-40B4-BE49-F238E27FC236}">
                  <a16:creationId xmlns:a16="http://schemas.microsoft.com/office/drawing/2014/main" id="{7D4A6225-A6BA-474B-9F8F-B55FD8A87BDA}"/>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101" name="Picture 100" descr="ca.png">
              <a:extLst>
                <a:ext uri="{FF2B5EF4-FFF2-40B4-BE49-F238E27FC236}">
                  <a16:creationId xmlns:a16="http://schemas.microsoft.com/office/drawing/2014/main" id="{02C75BE4-D548-4049-B4EA-FE8098E2394C}"/>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102" name="Picture 101" descr="si.png">
              <a:extLst>
                <a:ext uri="{FF2B5EF4-FFF2-40B4-BE49-F238E27FC236}">
                  <a16:creationId xmlns:a16="http://schemas.microsoft.com/office/drawing/2014/main" id="{28548056-32EB-4547-A1E8-C49E5B25653B}"/>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3139943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accel="100000" fill="hold" grpId="0" nodeType="afterEffect">
                                  <p:stCondLst>
                                    <p:cond delay="0"/>
                                  </p:stCondLst>
                                  <p:childTnLst>
                                    <p:set>
                                      <p:cBhvr>
                                        <p:cTn id="6" dur="1" fill="hold">
                                          <p:stCondLst>
                                            <p:cond delay="0"/>
                                          </p:stCondLst>
                                        </p:cTn>
                                        <p:tgtEl>
                                          <p:spTgt spid="90"/>
                                        </p:tgtEl>
                                        <p:attrNameLst>
                                          <p:attrName>style.visibility</p:attrName>
                                        </p:attrNameLst>
                                      </p:cBhvr>
                                      <p:to>
                                        <p:strVal val="visible"/>
                                      </p:to>
                                    </p:set>
                                    <p:anim calcmode="lin" valueType="num">
                                      <p:cBhvr additive="base">
                                        <p:cTn id="7" dur="500" fill="hold"/>
                                        <p:tgtEl>
                                          <p:spTgt spid="90"/>
                                        </p:tgtEl>
                                        <p:attrNameLst>
                                          <p:attrName>ppt_x</p:attrName>
                                        </p:attrNameLst>
                                      </p:cBhvr>
                                      <p:tavLst>
                                        <p:tav tm="0">
                                          <p:val>
                                            <p:strVal val="0-#ppt_w/2"/>
                                          </p:val>
                                        </p:tav>
                                        <p:tav tm="100000">
                                          <p:val>
                                            <p:strVal val="#ppt_x"/>
                                          </p:val>
                                        </p:tav>
                                      </p:tavLst>
                                    </p:anim>
                                    <p:anim calcmode="lin" valueType="num">
                                      <p:cBhvr additive="base">
                                        <p:cTn id="8" dur="500" fill="hold"/>
                                        <p:tgtEl>
                                          <p:spTgt spid="9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par>
                          <p:cTn id="13" fill="hold">
                            <p:stCondLst>
                              <p:cond delay="1000"/>
                            </p:stCondLst>
                            <p:childTnLst>
                              <p:par>
                                <p:cTn id="14" presetID="18" presetClass="entr" presetSubtype="3" fill="hold" nodeType="afterEffect">
                                  <p:stCondLst>
                                    <p:cond delay="0"/>
                                  </p:stCondLst>
                                  <p:childTnLst>
                                    <p:set>
                                      <p:cBhvr>
                                        <p:cTn id="15" dur="1" fill="hold">
                                          <p:stCondLst>
                                            <p:cond delay="0"/>
                                          </p:stCondLst>
                                        </p:cTn>
                                        <p:tgtEl>
                                          <p:spTgt spid="94"/>
                                        </p:tgtEl>
                                        <p:attrNameLst>
                                          <p:attrName>style.visibility</p:attrName>
                                        </p:attrNameLst>
                                      </p:cBhvr>
                                      <p:to>
                                        <p:strVal val="visible"/>
                                      </p:to>
                                    </p:set>
                                    <p:animEffect transition="in" filter="strips(upRight)">
                                      <p:cBhvr>
                                        <p:cTn id="16" dur="500"/>
                                        <p:tgtEl>
                                          <p:spTgt spid="94"/>
                                        </p:tgtEl>
                                      </p:cBhvr>
                                    </p:animEffect>
                                  </p:childTnLst>
                                </p:cTn>
                              </p:par>
                            </p:childTnLst>
                          </p:cTn>
                        </p:par>
                        <p:par>
                          <p:cTn id="17" fill="hold">
                            <p:stCondLst>
                              <p:cond delay="1500"/>
                            </p:stCondLst>
                            <p:childTnLst>
                              <p:par>
                                <p:cTn id="18" presetID="2" presetClass="entr" presetSubtype="2" fill="hold" grpId="0" nodeType="afterEffect">
                                  <p:stCondLst>
                                    <p:cond delay="0"/>
                                  </p:stCondLst>
                                  <p:childTnLst>
                                    <p:set>
                                      <p:cBhvr>
                                        <p:cTn id="19" dur="1" fill="hold">
                                          <p:stCondLst>
                                            <p:cond delay="0"/>
                                          </p:stCondLst>
                                        </p:cTn>
                                        <p:tgtEl>
                                          <p:spTgt spid="43">
                                            <p:txEl>
                                              <p:pRg st="0" end="0"/>
                                            </p:txEl>
                                          </p:spTgt>
                                        </p:tgtEl>
                                        <p:attrNameLst>
                                          <p:attrName>style.visibility</p:attrName>
                                        </p:attrNameLst>
                                      </p:cBhvr>
                                      <p:to>
                                        <p:strVal val="visible"/>
                                      </p:to>
                                    </p:set>
                                    <p:anim calcmode="lin" valueType="num">
                                      <p:cBhvr additive="base">
                                        <p:cTn id="20" dur="50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43">
                                            <p:txEl>
                                              <p:pRg st="0" end="0"/>
                                            </p:txEl>
                                          </p:spTgt>
                                        </p:tgtEl>
                                        <p:attrNameLst>
                                          <p:attrName>ppt_y</p:attrName>
                                        </p:attrNameLst>
                                      </p:cBhvr>
                                      <p:tavLst>
                                        <p:tav tm="0">
                                          <p:val>
                                            <p:strVal val="#ppt_y"/>
                                          </p:val>
                                        </p:tav>
                                        <p:tav tm="100000">
                                          <p:val>
                                            <p:strVal val="#ppt_y"/>
                                          </p:val>
                                        </p:tav>
                                      </p:tavLst>
                                    </p:anim>
                                  </p:childTnLst>
                                </p:cTn>
                              </p:par>
                              <p:par>
                                <p:cTn id="22" presetID="2" presetClass="entr" presetSubtype="2" fill="hold" nodeType="withEffect">
                                  <p:stCondLst>
                                    <p:cond delay="0"/>
                                  </p:stCondLst>
                                  <p:childTnLst>
                                    <p:set>
                                      <p:cBhvr>
                                        <p:cTn id="23" dur="1" fill="hold">
                                          <p:stCondLst>
                                            <p:cond delay="0"/>
                                          </p:stCondLst>
                                        </p:cTn>
                                        <p:tgtEl>
                                          <p:spTgt spid="45">
                                            <p:txEl>
                                              <p:pRg st="0" end="0"/>
                                            </p:txEl>
                                          </p:spTgt>
                                        </p:tgtEl>
                                        <p:attrNameLst>
                                          <p:attrName>style.visibility</p:attrName>
                                        </p:attrNameLst>
                                      </p:cBhvr>
                                      <p:to>
                                        <p:strVal val="visible"/>
                                      </p:to>
                                    </p:set>
                                    <p:anim calcmode="lin" valueType="num">
                                      <p:cBhvr additive="base">
                                        <p:cTn id="24" dur="500" fill="hold"/>
                                        <p:tgtEl>
                                          <p:spTgt spid="45">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45">
                                            <p:txEl>
                                              <p:pRg st="0" end="0"/>
                                            </p:txEl>
                                          </p:spTgt>
                                        </p:tgtEl>
                                        <p:attrNameLst>
                                          <p:attrName>ppt_y</p:attrName>
                                        </p:attrNameLst>
                                      </p:cBhvr>
                                      <p:tavLst>
                                        <p:tav tm="0">
                                          <p:val>
                                            <p:strVal val="#ppt_y"/>
                                          </p:val>
                                        </p:tav>
                                        <p:tav tm="100000">
                                          <p:val>
                                            <p:strVal val="#ppt_y"/>
                                          </p:val>
                                        </p:tav>
                                      </p:tavLst>
                                    </p:anim>
                                  </p:childTnLst>
                                </p:cTn>
                              </p:par>
                              <p:par>
                                <p:cTn id="26" presetID="2" presetClass="entr" presetSubtype="2" fill="hold" grpId="0" nodeType="withEffect">
                                  <p:stCondLst>
                                    <p:cond delay="0"/>
                                  </p:stCondLst>
                                  <p:childTnLst>
                                    <p:set>
                                      <p:cBhvr>
                                        <p:cTn id="27" dur="1" fill="hold">
                                          <p:stCondLst>
                                            <p:cond delay="0"/>
                                          </p:stCondLst>
                                        </p:cTn>
                                        <p:tgtEl>
                                          <p:spTgt spid="44">
                                            <p:txEl>
                                              <p:pRg st="0" end="0"/>
                                            </p:txEl>
                                          </p:spTgt>
                                        </p:tgtEl>
                                        <p:attrNameLst>
                                          <p:attrName>style.visibility</p:attrName>
                                        </p:attrNameLst>
                                      </p:cBhvr>
                                      <p:to>
                                        <p:strVal val="visible"/>
                                      </p:to>
                                    </p:set>
                                    <p:anim calcmode="lin" valueType="num">
                                      <p:cBhvr additive="base">
                                        <p:cTn id="28" dur="500" fill="hold"/>
                                        <p:tgtEl>
                                          <p:spTgt spid="44">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44">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2" fill="hold" grpId="0" nodeType="withEffect">
                                  <p:stCondLst>
                                    <p:cond delay="0"/>
                                  </p:stCondLst>
                                  <p:childTnLst>
                                    <p:set>
                                      <p:cBhvr>
                                        <p:cTn id="31" dur="1" fill="hold">
                                          <p:stCondLst>
                                            <p:cond delay="0"/>
                                          </p:stCondLst>
                                        </p:cTn>
                                        <p:tgtEl>
                                          <p:spTgt spid="45">
                                            <p:txEl>
                                              <p:pRg st="0" end="0"/>
                                            </p:txEl>
                                          </p:spTgt>
                                        </p:tgtEl>
                                        <p:attrNameLst>
                                          <p:attrName>style.visibility</p:attrName>
                                        </p:attrNameLst>
                                      </p:cBhvr>
                                      <p:to>
                                        <p:strVal val="visible"/>
                                      </p:to>
                                    </p:set>
                                    <p:anim calcmode="lin" valueType="num">
                                      <p:cBhvr additive="base">
                                        <p:cTn id="32" dur="500" fill="hold"/>
                                        <p:tgtEl>
                                          <p:spTgt spid="45">
                                            <p:txEl>
                                              <p:pRg st="0" end="0"/>
                                            </p:txEl>
                                          </p:spTgt>
                                        </p:tgtEl>
                                        <p:attrNameLst>
                                          <p:attrName>ppt_x</p:attrName>
                                        </p:attrNameLst>
                                      </p:cBhvr>
                                      <p:tavLst>
                                        <p:tav tm="0">
                                          <p:val>
                                            <p:strVal val="1+#ppt_w/2"/>
                                          </p:val>
                                        </p:tav>
                                        <p:tav tm="100000">
                                          <p:val>
                                            <p:strVal val="#ppt_x"/>
                                          </p:val>
                                        </p:tav>
                                      </p:tavLst>
                                    </p:anim>
                                    <p:anim calcmode="lin" valueType="num">
                                      <p:cBhvr additive="base">
                                        <p:cTn id="33" dur="500" fill="hold"/>
                                        <p:tgtEl>
                                          <p:spTgt spid="45">
                                            <p:txEl>
                                              <p:pRg st="0" end="0"/>
                                            </p:txEl>
                                          </p:spTgt>
                                        </p:tgtEl>
                                        <p:attrNameLst>
                                          <p:attrName>ppt_y</p:attrName>
                                        </p:attrNameLst>
                                      </p:cBhvr>
                                      <p:tavLst>
                                        <p:tav tm="0">
                                          <p:val>
                                            <p:strVal val="#ppt_y"/>
                                          </p:val>
                                        </p:tav>
                                        <p:tav tm="100000">
                                          <p:val>
                                            <p:strVal val="#ppt_y"/>
                                          </p:val>
                                        </p:tav>
                                      </p:tavLst>
                                    </p:anim>
                                  </p:childTnLst>
                                </p:cTn>
                              </p:par>
                            </p:childTnLst>
                          </p:cTn>
                        </p:par>
                        <p:par>
                          <p:cTn id="34" fill="hold">
                            <p:stCondLst>
                              <p:cond delay="2000"/>
                            </p:stCondLst>
                            <p:childTnLst>
                              <p:par>
                                <p:cTn id="35" presetID="1" presetClass="entr" presetSubtype="0" fill="hold" nodeType="afterEffect">
                                  <p:stCondLst>
                                    <p:cond delay="0"/>
                                  </p:stCondLst>
                                  <p:childTnLst>
                                    <p:set>
                                      <p:cBhvr>
                                        <p:cTn id="36" dur="1" fill="hold">
                                          <p:stCondLst>
                                            <p:cond delay="0"/>
                                          </p:stCondLst>
                                        </p:cTn>
                                        <p:tgtEl>
                                          <p:spTgt spid="63"/>
                                        </p:tgtEl>
                                        <p:attrNameLst>
                                          <p:attrName>style.visibility</p:attrName>
                                        </p:attrNameLst>
                                      </p:cBhvr>
                                      <p:to>
                                        <p:strVal val="visible"/>
                                      </p:to>
                                    </p:set>
                                  </p:childTnLst>
                                </p:cTn>
                              </p:par>
                            </p:childTnLst>
                          </p:cTn>
                        </p:par>
                        <p:par>
                          <p:cTn id="37" fill="hold">
                            <p:stCondLst>
                              <p:cond delay="2000"/>
                            </p:stCondLst>
                            <p:childTnLst>
                              <p:par>
                                <p:cTn id="38" presetID="2" presetClass="entr" presetSubtype="8" fill="hold" nodeType="afterEffect">
                                  <p:stCondLst>
                                    <p:cond delay="0"/>
                                  </p:stCondLst>
                                  <p:childTnLst>
                                    <p:set>
                                      <p:cBhvr>
                                        <p:cTn id="39" dur="1" fill="hold">
                                          <p:stCondLst>
                                            <p:cond delay="0"/>
                                          </p:stCondLst>
                                        </p:cTn>
                                        <p:tgtEl>
                                          <p:spTgt spid="67"/>
                                        </p:tgtEl>
                                        <p:attrNameLst>
                                          <p:attrName>style.visibility</p:attrName>
                                        </p:attrNameLst>
                                      </p:cBhvr>
                                      <p:to>
                                        <p:strVal val="visible"/>
                                      </p:to>
                                    </p:set>
                                    <p:anim calcmode="lin" valueType="num">
                                      <p:cBhvr additive="base">
                                        <p:cTn id="40" dur="1500" fill="hold"/>
                                        <p:tgtEl>
                                          <p:spTgt spid="67"/>
                                        </p:tgtEl>
                                        <p:attrNameLst>
                                          <p:attrName>ppt_x</p:attrName>
                                        </p:attrNameLst>
                                      </p:cBhvr>
                                      <p:tavLst>
                                        <p:tav tm="0">
                                          <p:val>
                                            <p:strVal val="0-#ppt_w/2"/>
                                          </p:val>
                                        </p:tav>
                                        <p:tav tm="100000">
                                          <p:val>
                                            <p:strVal val="#ppt_x"/>
                                          </p:val>
                                        </p:tav>
                                      </p:tavLst>
                                    </p:anim>
                                    <p:anim calcmode="lin" valueType="num">
                                      <p:cBhvr additive="base">
                                        <p:cTn id="41" dur="1500" fill="hold"/>
                                        <p:tgtEl>
                                          <p:spTgt spid="67"/>
                                        </p:tgtEl>
                                        <p:attrNameLst>
                                          <p:attrName>ppt_y</p:attrName>
                                        </p:attrNameLst>
                                      </p:cBhvr>
                                      <p:tavLst>
                                        <p:tav tm="0">
                                          <p:val>
                                            <p:strVal val="#ppt_y"/>
                                          </p:val>
                                        </p:tav>
                                        <p:tav tm="100000">
                                          <p:val>
                                            <p:strVal val="#ppt_y"/>
                                          </p:val>
                                        </p:tav>
                                      </p:tavLst>
                                    </p:anim>
                                  </p:childTnLst>
                                </p:cTn>
                              </p:par>
                            </p:childTnLst>
                          </p:cTn>
                        </p:par>
                        <p:par>
                          <p:cTn id="42" fill="hold">
                            <p:stCondLst>
                              <p:cond delay="3500"/>
                            </p:stCondLst>
                            <p:childTnLst>
                              <p:par>
                                <p:cTn id="43" presetID="22" presetClass="entr" presetSubtype="8" fill="hold" nodeType="afterEffect">
                                  <p:stCondLst>
                                    <p:cond delay="0"/>
                                  </p:stCondLst>
                                  <p:childTnLst>
                                    <p:set>
                                      <p:cBhvr>
                                        <p:cTn id="44" dur="1" fill="hold">
                                          <p:stCondLst>
                                            <p:cond delay="0"/>
                                          </p:stCondLst>
                                        </p:cTn>
                                        <p:tgtEl>
                                          <p:spTgt spid="66"/>
                                        </p:tgtEl>
                                        <p:attrNameLst>
                                          <p:attrName>style.visibility</p:attrName>
                                        </p:attrNameLst>
                                      </p:cBhvr>
                                      <p:to>
                                        <p:strVal val="visible"/>
                                      </p:to>
                                    </p:set>
                                    <p:animEffect transition="in" filter="wipe(left)">
                                      <p:cBhvr>
                                        <p:cTn id="45"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43" grpId="0" build="allAtOnce"/>
      <p:bldP spid="44" grpId="0" build="allAtOnce"/>
      <p:bldP spid="45" grpId="0" build="allAtOnce"/>
      <p:bldP spid="10" grpId="0"/>
    </p:bldLst>
  </p:timing>
  <p:hf sldNum="0"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LEAR1">
    <p:spTree>
      <p:nvGrpSpPr>
        <p:cNvPr id="1" name=""/>
        <p:cNvGrpSpPr/>
        <p:nvPr/>
      </p:nvGrpSpPr>
      <p:grpSpPr>
        <a:xfrm>
          <a:off x="0" y="0"/>
          <a:ext cx="0" cy="0"/>
          <a:chOff x="0" y="0"/>
          <a:chExt cx="0" cy="0"/>
        </a:xfrm>
      </p:grpSpPr>
      <p:sp>
        <p:nvSpPr>
          <p:cNvPr id="4" name="Rectangle 37">
            <a:extLst>
              <a:ext uri="{FF2B5EF4-FFF2-40B4-BE49-F238E27FC236}">
                <a16:creationId xmlns:a16="http://schemas.microsoft.com/office/drawing/2014/main" id="{DA6F988C-F9E9-488F-B04A-A6A5E348FB48}"/>
              </a:ext>
            </a:extLst>
          </p:cNvPr>
          <p:cNvSpPr/>
          <p:nvPr userDrawn="1"/>
        </p:nvSpPr>
        <p:spPr>
          <a:xfrm>
            <a:off x="0" y="0"/>
            <a:ext cx="12225338" cy="882193"/>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72" dirty="0"/>
          </a:p>
        </p:txBody>
      </p:sp>
      <p:sp>
        <p:nvSpPr>
          <p:cNvPr id="2" name="Titolo 1">
            <a:extLst>
              <a:ext uri="{FF2B5EF4-FFF2-40B4-BE49-F238E27FC236}">
                <a16:creationId xmlns:a16="http://schemas.microsoft.com/office/drawing/2014/main" id="{FB711613-D936-4B0D-87EB-6F0E6CE90865}"/>
              </a:ext>
            </a:extLst>
          </p:cNvPr>
          <p:cNvSpPr>
            <a:spLocks noGrp="1"/>
          </p:cNvSpPr>
          <p:nvPr>
            <p:ph type="title" hasCustomPrompt="1"/>
          </p:nvPr>
        </p:nvSpPr>
        <p:spPr/>
        <p:txBody>
          <a:bodyPr/>
          <a:lstStyle>
            <a:lvl1pPr algn="l">
              <a:defRPr>
                <a:solidFill>
                  <a:schemeClr val="bg1"/>
                </a:solidFill>
              </a:defRPr>
            </a:lvl1pPr>
          </a:lstStyle>
          <a:p>
            <a:r>
              <a:rPr lang="en-GB" altLang="en-US" noProof="0" dirty="0"/>
              <a:t>CLICK TO EDIT MASTER TITLE STYLE</a:t>
            </a:r>
            <a:endParaRPr lang="en-GB" noProof="0" dirty="0"/>
          </a:p>
        </p:txBody>
      </p:sp>
      <p:sp>
        <p:nvSpPr>
          <p:cNvPr id="7" name="Content Placeholder 2">
            <a:extLst>
              <a:ext uri="{FF2B5EF4-FFF2-40B4-BE49-F238E27FC236}">
                <a16:creationId xmlns:a16="http://schemas.microsoft.com/office/drawing/2014/main" id="{68D686FA-69F1-452F-8A03-7EBE0FAEF436}"/>
              </a:ext>
            </a:extLst>
          </p:cNvPr>
          <p:cNvSpPr>
            <a:spLocks noGrp="1"/>
          </p:cNvSpPr>
          <p:nvPr>
            <p:ph idx="1"/>
          </p:nvPr>
        </p:nvSpPr>
        <p:spPr>
          <a:xfrm>
            <a:off x="219600" y="882196"/>
            <a:ext cx="11764800" cy="5328000"/>
          </a:xfrm>
        </p:spPr>
        <p:txBody>
          <a:bodyPr/>
          <a:lstStyle>
            <a:lvl1pPr>
              <a:defRPr sz="1800"/>
            </a:lvl1pPr>
            <a:lvl2pPr>
              <a:defRPr sz="1800"/>
            </a:lvl2pPr>
            <a:lvl3pPr>
              <a:defRPr sz="1800"/>
            </a:lvl3pPr>
            <a:lvl4pPr>
              <a:defRPr sz="1800"/>
            </a:lvl4pPr>
            <a:lvl5pPr>
              <a:defRPr sz="1800"/>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pic>
        <p:nvPicPr>
          <p:cNvPr id="9" name="Picture 8">
            <a:extLst>
              <a:ext uri="{FF2B5EF4-FFF2-40B4-BE49-F238E27FC236}">
                <a16:creationId xmlns:a16="http://schemas.microsoft.com/office/drawing/2014/main" id="{2CB0AC2C-C495-9D4C-B412-174B5899FD6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cxnSp>
        <p:nvCxnSpPr>
          <p:cNvPr id="10" name="Straight Connector 9">
            <a:extLst>
              <a:ext uri="{FF2B5EF4-FFF2-40B4-BE49-F238E27FC236}">
                <a16:creationId xmlns:a16="http://schemas.microsoft.com/office/drawing/2014/main" id="{9A070BDC-06FB-4960-A8DE-239278850BE5}"/>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69731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LEAR2">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8860" y="882193"/>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800"/>
            </a:lvl1pPr>
            <a:lvl2pPr>
              <a:defRPr sz="1800"/>
            </a:lvl2pPr>
            <a:lvl3pPr>
              <a:defRPr sz="1800"/>
            </a:lvl3pPr>
            <a:lvl4pPr>
              <a:defRPr sz="1800"/>
            </a:lvl4pPr>
            <a:lvl5pPr>
              <a:defRPr sz="1800"/>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5" name="Straight Connector 4">
            <a:extLst>
              <a:ext uri="{FF2B5EF4-FFF2-40B4-BE49-F238E27FC236}">
                <a16:creationId xmlns:a16="http://schemas.microsoft.com/office/drawing/2014/main" id="{80640A77-6BB0-440C-B4B4-E095D11A8E6D}"/>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55185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LEAR3">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9600" y="882193"/>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800"/>
            </a:lvl1pPr>
            <a:lvl2pPr>
              <a:defRPr sz="1800"/>
            </a:lvl2pPr>
            <a:lvl3pPr>
              <a:defRPr sz="1800"/>
            </a:lvl3pPr>
            <a:lvl4pPr>
              <a:defRPr sz="1800"/>
            </a:lvl4pPr>
            <a:lvl5pPr>
              <a:defRPr sz="1800"/>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8" name="Straight Connector 7">
            <a:extLst>
              <a:ext uri="{FF2B5EF4-FFF2-40B4-BE49-F238E27FC236}">
                <a16:creationId xmlns:a16="http://schemas.microsoft.com/office/drawing/2014/main" id="{66685DA0-8643-4F78-942D-E0F5AC953F36}"/>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C45C1A6-E95B-4684-B90E-1AB073216CB2}"/>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73511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LEAR4">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solidFill>
                  <a:srgbClr val="003249"/>
                </a:solidFill>
              </a:defRPr>
            </a:lvl1pPr>
          </a:lstStyle>
          <a:p>
            <a:r>
              <a:rPr lang="en-GB" noProof="0" dirty="0"/>
              <a:t>CLICK TO EDIT MASTER TITLE STYLE</a:t>
            </a:r>
          </a:p>
        </p:txBody>
      </p:sp>
      <p:sp>
        <p:nvSpPr>
          <p:cNvPr id="9" name="Content Placeholder 2">
            <a:extLst>
              <a:ext uri="{FF2B5EF4-FFF2-40B4-BE49-F238E27FC236}">
                <a16:creationId xmlns:a16="http://schemas.microsoft.com/office/drawing/2014/main" id="{59A1B071-1AF1-4E5C-847C-81B99F1817C7}"/>
              </a:ext>
            </a:extLst>
          </p:cNvPr>
          <p:cNvSpPr>
            <a:spLocks noGrp="1"/>
          </p:cNvSpPr>
          <p:nvPr>
            <p:ph sz="half" idx="1"/>
          </p:nvPr>
        </p:nvSpPr>
        <p:spPr>
          <a:xfrm>
            <a:off x="218859" y="1673225"/>
            <a:ext cx="5804673" cy="4318000"/>
          </a:xfrm>
        </p:spPr>
        <p:txBody>
          <a:bodyPr/>
          <a:lstStyle>
            <a:lvl1pPr>
              <a:defRPr sz="1800"/>
            </a:lvl1pPr>
            <a:lvl2pPr>
              <a:defRPr sz="1800"/>
            </a:lvl2pPr>
            <a:lvl3pPr>
              <a:defRPr sz="1800"/>
            </a:lvl3pPr>
            <a:lvl4pPr>
              <a:defRPr sz="1800"/>
            </a:lvl4pPr>
            <a:lvl5pPr>
              <a:defRPr sz="1800"/>
            </a:lvl5pPr>
            <a:lvl6pPr>
              <a:defRPr sz="1302"/>
            </a:lvl6pPr>
            <a:lvl7pPr>
              <a:defRPr sz="1302"/>
            </a:lvl7pPr>
            <a:lvl8pPr>
              <a:defRPr sz="1302"/>
            </a:lvl8pPr>
            <a:lvl9pPr>
              <a:defRPr sz="1302"/>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0" name="Content Placeholder 3">
            <a:extLst>
              <a:ext uri="{FF2B5EF4-FFF2-40B4-BE49-F238E27FC236}">
                <a16:creationId xmlns:a16="http://schemas.microsoft.com/office/drawing/2014/main" id="{1FECB638-90E0-45FF-9E57-2E1BEA99D056}"/>
              </a:ext>
            </a:extLst>
          </p:cNvPr>
          <p:cNvSpPr>
            <a:spLocks noGrp="1"/>
          </p:cNvSpPr>
          <p:nvPr>
            <p:ph sz="half" idx="2"/>
          </p:nvPr>
        </p:nvSpPr>
        <p:spPr>
          <a:xfrm>
            <a:off x="6227279" y="1673225"/>
            <a:ext cx="5762854" cy="4318000"/>
          </a:xfrm>
        </p:spPr>
        <p:txBody>
          <a:bodyPr/>
          <a:lstStyle>
            <a:lvl1pPr>
              <a:defRPr sz="1800"/>
            </a:lvl1pPr>
            <a:lvl2pPr>
              <a:defRPr sz="1800"/>
            </a:lvl2pPr>
            <a:lvl3pPr>
              <a:defRPr sz="1800"/>
            </a:lvl3pPr>
            <a:lvl4pPr>
              <a:defRPr sz="1800"/>
            </a:lvl4pPr>
            <a:lvl5pPr>
              <a:defRPr sz="1800"/>
            </a:lvl5pPr>
            <a:lvl6pPr>
              <a:defRPr sz="1302"/>
            </a:lvl6pPr>
            <a:lvl7pPr>
              <a:defRPr sz="1302"/>
            </a:lvl7pPr>
            <a:lvl8pPr>
              <a:defRPr sz="1302"/>
            </a:lvl8pPr>
            <a:lvl9pPr>
              <a:defRPr sz="1302"/>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cxnSp>
        <p:nvCxnSpPr>
          <p:cNvPr id="8" name="Straight Connector 7">
            <a:extLst>
              <a:ext uri="{FF2B5EF4-FFF2-40B4-BE49-F238E27FC236}">
                <a16:creationId xmlns:a16="http://schemas.microsoft.com/office/drawing/2014/main" id="{8AF47824-5F4C-42F6-B2CB-5C8D93933C8D}"/>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59298AB-B73B-4BCE-AD0B-615D07924CA9}"/>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29259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LEAR_COLOUR_BG1">
    <p:bg>
      <p:bgPr>
        <a:solidFill>
          <a:srgbClr val="E8E9E4"/>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960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800"/>
            </a:lvl1pPr>
            <a:lvl2pPr>
              <a:defRPr sz="1800"/>
            </a:lvl2pPr>
            <a:lvl3pPr>
              <a:defRPr sz="1800"/>
            </a:lvl3pPr>
            <a:lvl4pPr>
              <a:defRPr sz="1800"/>
            </a:lvl4pPr>
            <a:lvl5pPr>
              <a:defRPr sz="1800"/>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8" name="Straight Connector 7">
            <a:extLst>
              <a:ext uri="{FF2B5EF4-FFF2-40B4-BE49-F238E27FC236}">
                <a16:creationId xmlns:a16="http://schemas.microsoft.com/office/drawing/2014/main" id="{57AA659B-2889-412E-B001-118542FA805E}"/>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5CC9EA0-FA2B-4636-BCE8-61BB80EF5780}"/>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55002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LEAR_COLOUR_BG2">
    <p:bg>
      <p:bgPr>
        <a:solidFill>
          <a:srgbClr val="76C8AE"/>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7" name="Rectangle 2">
            <a:extLst>
              <a:ext uri="{FF2B5EF4-FFF2-40B4-BE49-F238E27FC236}">
                <a16:creationId xmlns:a16="http://schemas.microsoft.com/office/drawing/2014/main" id="{8770F7F7-54D2-419E-ACE8-1E203802996C}"/>
              </a:ext>
            </a:extLst>
          </p:cNvPr>
          <p:cNvSpPr>
            <a:spLocks noGrp="1" noChangeArrowheads="1"/>
          </p:cNvSpPr>
          <p:nvPr>
            <p:ph idx="1"/>
          </p:nvPr>
        </p:nvSpPr>
        <p:spPr bwMode="auto">
          <a:xfrm>
            <a:off x="21886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800">
                <a:solidFill>
                  <a:srgbClr val="006762"/>
                </a:solidFill>
              </a:defRPr>
            </a:lvl1pPr>
            <a:lvl2pPr>
              <a:defRPr sz="1800">
                <a:solidFill>
                  <a:srgbClr val="006762"/>
                </a:solidFill>
              </a:defRPr>
            </a:lvl2pPr>
            <a:lvl3pPr>
              <a:defRPr sz="1800">
                <a:solidFill>
                  <a:srgbClr val="006762"/>
                </a:solidFill>
              </a:defRPr>
            </a:lvl3pPr>
            <a:lvl4pPr>
              <a:defRPr sz="1800">
                <a:solidFill>
                  <a:srgbClr val="006762"/>
                </a:solidFill>
              </a:defRPr>
            </a:lvl4pPr>
            <a:lvl5pPr>
              <a:defRPr sz="1800">
                <a:solidFill>
                  <a:srgbClr val="006762"/>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6" name="Straight Connector 5">
            <a:extLst>
              <a:ext uri="{FF2B5EF4-FFF2-40B4-BE49-F238E27FC236}">
                <a16:creationId xmlns:a16="http://schemas.microsoft.com/office/drawing/2014/main" id="{83075600-BA77-42EA-BD8B-FEC39689263F}"/>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2837CAC-2596-4110-B647-8349D245EFE2}"/>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81122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LEAR_COLOUR_BG3">
    <p:bg>
      <p:bgPr>
        <a:solidFill>
          <a:srgbClr val="F1666A"/>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7" name="Rectangle 2">
            <a:extLst>
              <a:ext uri="{FF2B5EF4-FFF2-40B4-BE49-F238E27FC236}">
                <a16:creationId xmlns:a16="http://schemas.microsoft.com/office/drawing/2014/main" id="{424FBA6A-9B37-4307-AF0B-2FB195B99602}"/>
              </a:ext>
            </a:extLst>
          </p:cNvPr>
          <p:cNvSpPr>
            <a:spLocks noGrp="1" noChangeArrowheads="1"/>
          </p:cNvSpPr>
          <p:nvPr>
            <p:ph idx="1"/>
          </p:nvPr>
        </p:nvSpPr>
        <p:spPr bwMode="auto">
          <a:xfrm>
            <a:off x="21886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800">
                <a:solidFill>
                  <a:srgbClr val="960136"/>
                </a:solidFill>
              </a:defRPr>
            </a:lvl1pPr>
            <a:lvl2pPr>
              <a:defRPr sz="1800">
                <a:solidFill>
                  <a:srgbClr val="960136"/>
                </a:solidFill>
              </a:defRPr>
            </a:lvl2pPr>
            <a:lvl3pPr>
              <a:defRPr sz="1800">
                <a:solidFill>
                  <a:srgbClr val="960136"/>
                </a:solidFill>
              </a:defRPr>
            </a:lvl3pPr>
            <a:lvl4pPr>
              <a:defRPr sz="1800">
                <a:solidFill>
                  <a:srgbClr val="960136"/>
                </a:solidFill>
              </a:defRPr>
            </a:lvl4pPr>
            <a:lvl5pPr>
              <a:defRPr sz="1800">
                <a:solidFill>
                  <a:srgbClr val="960136"/>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6" name="Straight Connector 5">
            <a:extLst>
              <a:ext uri="{FF2B5EF4-FFF2-40B4-BE49-F238E27FC236}">
                <a16:creationId xmlns:a16="http://schemas.microsoft.com/office/drawing/2014/main" id="{26C32E14-FE8F-48C1-9574-E90E820F0057}"/>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65A0856-D4D7-48CA-BEB5-F03C57058155}"/>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81446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LEAR_COLOUR_BG4">
    <p:bg>
      <p:bgPr>
        <a:solidFill>
          <a:srgbClr val="FFCC4E"/>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AD5E32-67F7-433E-80AC-7E81CA1D6CAF}"/>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3" name="Content Placeholder 2">
            <a:extLst>
              <a:ext uri="{FF2B5EF4-FFF2-40B4-BE49-F238E27FC236}">
                <a16:creationId xmlns:a16="http://schemas.microsoft.com/office/drawing/2014/main" id="{C3B7504A-25CB-4BBC-AA4B-1A27FA922557}"/>
              </a:ext>
            </a:extLst>
          </p:cNvPr>
          <p:cNvSpPr>
            <a:spLocks noGrp="1" noChangeArrowheads="1"/>
          </p:cNvSpPr>
          <p:nvPr>
            <p:ph idx="1"/>
          </p:nvPr>
        </p:nvSpPr>
        <p:spPr bwMode="auto">
          <a:xfrm>
            <a:off x="218860" y="882192"/>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800">
                <a:solidFill>
                  <a:srgbClr val="A75534"/>
                </a:solidFill>
              </a:defRPr>
            </a:lvl1pPr>
            <a:lvl2pPr>
              <a:defRPr sz="1800">
                <a:solidFill>
                  <a:srgbClr val="A75534"/>
                </a:solidFill>
              </a:defRPr>
            </a:lvl2pPr>
            <a:lvl3pPr>
              <a:defRPr sz="1800">
                <a:solidFill>
                  <a:srgbClr val="A75534"/>
                </a:solidFill>
              </a:defRPr>
            </a:lvl3pPr>
            <a:lvl4pPr>
              <a:defRPr sz="1800">
                <a:solidFill>
                  <a:srgbClr val="A75534"/>
                </a:solidFill>
              </a:defRPr>
            </a:lvl4pPr>
            <a:lvl5pPr>
              <a:defRPr sz="1800">
                <a:solidFill>
                  <a:srgbClr val="A75534"/>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4" name="Straight Connector 3">
            <a:extLst>
              <a:ext uri="{FF2B5EF4-FFF2-40B4-BE49-F238E27FC236}">
                <a16:creationId xmlns:a16="http://schemas.microsoft.com/office/drawing/2014/main" id="{23F7FC02-E96C-496F-8FE0-B826EAA32C93}"/>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B1290CC-4BA6-42BC-A7F8-883A979F93E9}"/>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37691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EAR_COLOUR_BG5">
    <p:bg>
      <p:bgPr>
        <a:solidFill>
          <a:srgbClr val="6DCFF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AD5E32-67F7-433E-80AC-7E81CA1D6CAF}"/>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4" name="Rectangle 2">
            <a:extLst>
              <a:ext uri="{FF2B5EF4-FFF2-40B4-BE49-F238E27FC236}">
                <a16:creationId xmlns:a16="http://schemas.microsoft.com/office/drawing/2014/main" id="{BA34D9EA-0CED-4E85-B2F0-17341F16C1AB}"/>
              </a:ext>
            </a:extLst>
          </p:cNvPr>
          <p:cNvSpPr>
            <a:spLocks noGrp="1" noChangeArrowheads="1"/>
          </p:cNvSpPr>
          <p:nvPr>
            <p:ph idx="1"/>
          </p:nvPr>
        </p:nvSpPr>
        <p:spPr bwMode="auto">
          <a:xfrm>
            <a:off x="218860" y="882192"/>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800">
                <a:solidFill>
                  <a:srgbClr val="1E3378"/>
                </a:solidFill>
              </a:defRPr>
            </a:lvl1pPr>
            <a:lvl2pPr>
              <a:defRPr sz="1800">
                <a:solidFill>
                  <a:srgbClr val="1E3378"/>
                </a:solidFill>
              </a:defRPr>
            </a:lvl2pPr>
            <a:lvl3pPr>
              <a:defRPr sz="1800">
                <a:solidFill>
                  <a:srgbClr val="1E3378"/>
                </a:solidFill>
              </a:defRPr>
            </a:lvl3pPr>
            <a:lvl4pPr>
              <a:defRPr sz="1800">
                <a:solidFill>
                  <a:srgbClr val="1E3378"/>
                </a:solidFill>
              </a:defRPr>
            </a:lvl4pPr>
            <a:lvl5pPr>
              <a:defRPr sz="1800">
                <a:solidFill>
                  <a:srgbClr val="1E3378"/>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7" name="Straight Connector 6">
            <a:extLst>
              <a:ext uri="{FF2B5EF4-FFF2-40B4-BE49-F238E27FC236}">
                <a16:creationId xmlns:a16="http://schemas.microsoft.com/office/drawing/2014/main" id="{D071754D-8A8B-4A11-BDAF-DD4DE65012F2}"/>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9EF9685A-3C9D-46AF-96E3-144FC01E8D9B}"/>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1736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RK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2" name="Picture 91">
            <a:extLst>
              <a:ext uri="{FF2B5EF4-FFF2-40B4-BE49-F238E27FC236}">
                <a16:creationId xmlns:a16="http://schemas.microsoft.com/office/drawing/2014/main" id="{0CCE86EE-FAF5-8242-9AAA-84B411A46D4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22200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lt1">
                  <a:alpha val="60000"/>
                </a:schemeClr>
              </a:solidFill>
            </a:endParaRPr>
          </a:p>
        </p:txBody>
      </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pic>
        <p:nvPicPr>
          <p:cNvPr id="32" name="Picture 58">
            <a:extLst>
              <a:ext uri="{FF2B5EF4-FFF2-40B4-BE49-F238E27FC236}">
                <a16:creationId xmlns:a16="http://schemas.microsoft.com/office/drawing/2014/main" id="{A9766FEA-5C39-42C1-9AEE-A80D8B6D13B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600" y="882000"/>
            <a:ext cx="11795828" cy="5328000"/>
          </a:xfrm>
        </p:spPr>
        <p:txBody>
          <a:bodyPr/>
          <a:lstStyle>
            <a:lvl1pPr>
              <a:defRPr sz="1800"/>
            </a:lvl1pPr>
            <a:lvl2pPr>
              <a:defRPr sz="1800"/>
            </a:lvl2pPr>
            <a:lvl3pPr>
              <a:defRPr sz="1800"/>
            </a:lvl3pPr>
            <a:lvl4pPr>
              <a:defRPr sz="1800"/>
            </a:lvl4pPr>
            <a:lvl5pPr>
              <a:defRPr sz="18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Text Box 38">
            <a:extLst>
              <a:ext uri="{FF2B5EF4-FFF2-40B4-BE49-F238E27FC236}">
                <a16:creationId xmlns:a16="http://schemas.microsoft.com/office/drawing/2014/main" id="{CC8E513C-B257-4001-A64F-C4F555784E6F}"/>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dirty="0">
              <a:solidFill>
                <a:srgbClr val="8197A6"/>
              </a:solidFill>
              <a:latin typeface="Arial" charset="0"/>
              <a:ea typeface="Arial" charset="0"/>
              <a:cs typeface="Arial" charset="0"/>
            </a:endParaRPr>
          </a:p>
        </p:txBody>
      </p:sp>
      <p:cxnSp>
        <p:nvCxnSpPr>
          <p:cNvPr id="36" name="Straight Connector 35">
            <a:extLst>
              <a:ext uri="{FF2B5EF4-FFF2-40B4-BE49-F238E27FC236}">
                <a16:creationId xmlns:a16="http://schemas.microsoft.com/office/drawing/2014/main" id="{1B07C0CE-868D-441F-9172-855E6BBC9937}"/>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2D9BD8BD-E627-4DB4-995D-EF9C10CE7A3F}"/>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63" name="Group 62">
            <a:extLst>
              <a:ext uri="{FF2B5EF4-FFF2-40B4-BE49-F238E27FC236}">
                <a16:creationId xmlns:a16="http://schemas.microsoft.com/office/drawing/2014/main" id="{61873755-77D2-7D48-99A1-3F0D7902F7E5}"/>
              </a:ext>
            </a:extLst>
          </p:cNvPr>
          <p:cNvGrpSpPr/>
          <p:nvPr userDrawn="1"/>
        </p:nvGrpSpPr>
        <p:grpSpPr>
          <a:xfrm>
            <a:off x="226688" y="6569736"/>
            <a:ext cx="9628745" cy="144114"/>
            <a:chOff x="1076500" y="4469696"/>
            <a:chExt cx="9628745" cy="144114"/>
          </a:xfrm>
        </p:grpSpPr>
        <p:pic>
          <p:nvPicPr>
            <p:cNvPr id="65" name="Picture 64" descr="de.png">
              <a:extLst>
                <a:ext uri="{FF2B5EF4-FFF2-40B4-BE49-F238E27FC236}">
                  <a16:creationId xmlns:a16="http://schemas.microsoft.com/office/drawing/2014/main" id="{E193B19F-9EA7-C04A-B6E1-E8493812339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6" name="Picture 65" descr="at.png">
              <a:extLst>
                <a:ext uri="{FF2B5EF4-FFF2-40B4-BE49-F238E27FC236}">
                  <a16:creationId xmlns:a16="http://schemas.microsoft.com/office/drawing/2014/main" id="{BE4D4226-1484-894D-A57B-DF3CA0AEEA82}"/>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67" name="Picture 66" descr="be.png">
              <a:extLst>
                <a:ext uri="{FF2B5EF4-FFF2-40B4-BE49-F238E27FC236}">
                  <a16:creationId xmlns:a16="http://schemas.microsoft.com/office/drawing/2014/main" id="{CEB1C35B-A1B4-0D49-9F9A-EBE869AA06A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68" name="Picture 67" descr="dk.png">
              <a:extLst>
                <a:ext uri="{FF2B5EF4-FFF2-40B4-BE49-F238E27FC236}">
                  <a16:creationId xmlns:a16="http://schemas.microsoft.com/office/drawing/2014/main" id="{77471C13-DD1F-3A45-BC46-C08FDA20333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69" name="Picture 68" descr="es.png">
              <a:extLst>
                <a:ext uri="{FF2B5EF4-FFF2-40B4-BE49-F238E27FC236}">
                  <a16:creationId xmlns:a16="http://schemas.microsoft.com/office/drawing/2014/main" id="{19BEDE25-37C8-C04F-A9F9-4836374CE6E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0" name="Picture 69" descr="ee.png">
              <a:extLst>
                <a:ext uri="{FF2B5EF4-FFF2-40B4-BE49-F238E27FC236}">
                  <a16:creationId xmlns:a16="http://schemas.microsoft.com/office/drawing/2014/main" id="{731ED53B-A8E5-8746-8B18-868E3939807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1" name="Picture 70" descr="fi.png">
              <a:extLst>
                <a:ext uri="{FF2B5EF4-FFF2-40B4-BE49-F238E27FC236}">
                  <a16:creationId xmlns:a16="http://schemas.microsoft.com/office/drawing/2014/main" id="{3DD470AD-8BA3-354E-96A9-EACC81BA7374}"/>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2" name="Picture 71" descr="fr.png">
              <a:extLst>
                <a:ext uri="{FF2B5EF4-FFF2-40B4-BE49-F238E27FC236}">
                  <a16:creationId xmlns:a16="http://schemas.microsoft.com/office/drawing/2014/main" id="{7488A28E-83DC-D84A-AF92-F323BB68BD05}"/>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3" name="Picture 72" descr="gr.png">
              <a:extLst>
                <a:ext uri="{FF2B5EF4-FFF2-40B4-BE49-F238E27FC236}">
                  <a16:creationId xmlns:a16="http://schemas.microsoft.com/office/drawing/2014/main" id="{7BE53EFB-834C-B148-BA0D-1101E67FD5E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4" name="Picture 73" descr="hu.png">
              <a:extLst>
                <a:ext uri="{FF2B5EF4-FFF2-40B4-BE49-F238E27FC236}">
                  <a16:creationId xmlns:a16="http://schemas.microsoft.com/office/drawing/2014/main" id="{7B981BCF-7994-754E-94CB-E04B6C9FA6E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5" name="Picture 74" descr="ie.png">
              <a:extLst>
                <a:ext uri="{FF2B5EF4-FFF2-40B4-BE49-F238E27FC236}">
                  <a16:creationId xmlns:a16="http://schemas.microsoft.com/office/drawing/2014/main" id="{03DCBA8B-803C-A244-8E76-CDA502AB1898}"/>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6" name="Picture 75" descr="it.png">
              <a:extLst>
                <a:ext uri="{FF2B5EF4-FFF2-40B4-BE49-F238E27FC236}">
                  <a16:creationId xmlns:a16="http://schemas.microsoft.com/office/drawing/2014/main" id="{8ACC76C5-A2F5-BB42-863E-CDED5BB6304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77" name="Picture 76" descr="lu.png">
              <a:extLst>
                <a:ext uri="{FF2B5EF4-FFF2-40B4-BE49-F238E27FC236}">
                  <a16:creationId xmlns:a16="http://schemas.microsoft.com/office/drawing/2014/main" id="{B08DA397-697F-DF44-9F75-47F9E99D8F10}"/>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78" name="Picture 77" descr="no.png">
              <a:extLst>
                <a:ext uri="{FF2B5EF4-FFF2-40B4-BE49-F238E27FC236}">
                  <a16:creationId xmlns:a16="http://schemas.microsoft.com/office/drawing/2014/main" id="{8253A672-7057-114B-A847-EFB1DC7557B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79" name="Picture 78" descr="nl.png">
              <a:extLst>
                <a:ext uri="{FF2B5EF4-FFF2-40B4-BE49-F238E27FC236}">
                  <a16:creationId xmlns:a16="http://schemas.microsoft.com/office/drawing/2014/main" id="{701C9B59-FE02-FC4A-A5B9-B6769E324D0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0" name="Picture 79" descr="pl.png">
              <a:extLst>
                <a:ext uri="{FF2B5EF4-FFF2-40B4-BE49-F238E27FC236}">
                  <a16:creationId xmlns:a16="http://schemas.microsoft.com/office/drawing/2014/main" id="{36F70CAB-D276-EF47-92BB-4323FF59683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1" name="Picture 80" descr="pt.png">
              <a:extLst>
                <a:ext uri="{FF2B5EF4-FFF2-40B4-BE49-F238E27FC236}">
                  <a16:creationId xmlns:a16="http://schemas.microsoft.com/office/drawing/2014/main" id="{C7F3D8B4-851A-AF49-B59B-8E8259E36029}"/>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2" name="Picture 81" descr="cz.png">
              <a:extLst>
                <a:ext uri="{FF2B5EF4-FFF2-40B4-BE49-F238E27FC236}">
                  <a16:creationId xmlns:a16="http://schemas.microsoft.com/office/drawing/2014/main" id="{844C8E73-19C0-8645-BA2C-9A2AE13016F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3" name="Picture 82" descr="ro.png">
              <a:extLst>
                <a:ext uri="{FF2B5EF4-FFF2-40B4-BE49-F238E27FC236}">
                  <a16:creationId xmlns:a16="http://schemas.microsoft.com/office/drawing/2014/main" id="{E654A66D-2732-E344-B843-6CE13AAC680F}"/>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4" name="Picture 83" descr="se.png">
              <a:extLst>
                <a:ext uri="{FF2B5EF4-FFF2-40B4-BE49-F238E27FC236}">
                  <a16:creationId xmlns:a16="http://schemas.microsoft.com/office/drawing/2014/main" id="{A024F0CF-1EFB-9148-9695-6CAA150C585D}"/>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5" name="Picture 84" descr="ch.png">
              <a:extLst>
                <a:ext uri="{FF2B5EF4-FFF2-40B4-BE49-F238E27FC236}">
                  <a16:creationId xmlns:a16="http://schemas.microsoft.com/office/drawing/2014/main" id="{AA23EA42-BF26-D747-A010-8F9D8D9057CA}"/>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6" name="Picture 85" descr="uk.png">
              <a:extLst>
                <a:ext uri="{FF2B5EF4-FFF2-40B4-BE49-F238E27FC236}">
                  <a16:creationId xmlns:a16="http://schemas.microsoft.com/office/drawing/2014/main" id="{8CFFF940-BC23-CD46-9090-334560F7BA9D}"/>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87" name="Picture 86">
              <a:extLst>
                <a:ext uri="{FF2B5EF4-FFF2-40B4-BE49-F238E27FC236}">
                  <a16:creationId xmlns:a16="http://schemas.microsoft.com/office/drawing/2014/main" id="{20AB05E4-2BE8-DE46-B436-FE570335B0F5}"/>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88" name="Picture 87">
              <a:extLst>
                <a:ext uri="{FF2B5EF4-FFF2-40B4-BE49-F238E27FC236}">
                  <a16:creationId xmlns:a16="http://schemas.microsoft.com/office/drawing/2014/main" id="{2D163D4C-EE71-9744-BE99-D166BF8ADE72}"/>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89" name="Picture 88" descr="ca.png">
              <a:extLst>
                <a:ext uri="{FF2B5EF4-FFF2-40B4-BE49-F238E27FC236}">
                  <a16:creationId xmlns:a16="http://schemas.microsoft.com/office/drawing/2014/main" id="{A559A498-3191-894A-810C-BD4AE5EEB4C7}"/>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0" name="Picture 89" descr="si.png">
              <a:extLst>
                <a:ext uri="{FF2B5EF4-FFF2-40B4-BE49-F238E27FC236}">
                  <a16:creationId xmlns:a16="http://schemas.microsoft.com/office/drawing/2014/main" id="{A0422BBB-5084-E44D-8BE9-72C53820AD6D}"/>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pic>
        <p:nvPicPr>
          <p:cNvPr id="91" name="Picture 90">
            <a:extLst>
              <a:ext uri="{FF2B5EF4-FFF2-40B4-BE49-F238E27FC236}">
                <a16:creationId xmlns:a16="http://schemas.microsoft.com/office/drawing/2014/main" id="{AD8FAFFC-0223-1740-BEBD-B739458582D9}"/>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spTree>
    <p:extLst>
      <p:ext uri="{BB962C8B-B14F-4D97-AF65-F5344CB8AC3E}">
        <p14:creationId xmlns:p14="http://schemas.microsoft.com/office/powerpoint/2010/main" val="8387154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ARK_CLOSING1">
    <p:bg>
      <p:bgPr>
        <a:solidFill>
          <a:srgbClr val="6DCFF6"/>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F9D6BA-4369-4A77-B906-1DB3998CAEE6}"/>
              </a:ext>
            </a:extLst>
          </p:cNvPr>
          <p:cNvSpPr/>
          <p:nvPr userDrawn="1"/>
        </p:nvSpPr>
        <p:spPr>
          <a:xfrm>
            <a:off x="-693492" y="0"/>
            <a:ext cx="1293824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9" name="Rectangle 8">
            <a:extLst>
              <a:ext uri="{FF2B5EF4-FFF2-40B4-BE49-F238E27FC236}">
                <a16:creationId xmlns:a16="http://schemas.microsoft.com/office/drawing/2014/main" id="{C1D3BEF3-BA94-4314-8B5C-E1B50DD15057}"/>
              </a:ext>
            </a:extLst>
          </p:cNvPr>
          <p:cNvSpPr/>
          <p:nvPr userDrawn="1"/>
        </p:nvSpPr>
        <p:spPr>
          <a:xfrm flipH="1">
            <a:off x="4699115" y="2011304"/>
            <a:ext cx="2827109" cy="2819035"/>
          </a:xfrm>
          <a:prstGeom prst="rect">
            <a:avLst/>
          </a:prstGeom>
          <a:solidFill>
            <a:schemeClr val="bg1"/>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72" dirty="0"/>
          </a:p>
        </p:txBody>
      </p:sp>
      <p:sp>
        <p:nvSpPr>
          <p:cNvPr id="10" name="Subtitle 2">
            <a:extLst>
              <a:ext uri="{FF2B5EF4-FFF2-40B4-BE49-F238E27FC236}">
                <a16:creationId xmlns:a16="http://schemas.microsoft.com/office/drawing/2014/main" id="{39F16787-8A53-41D0-B7DB-805E3E72C17B}"/>
              </a:ext>
            </a:extLst>
          </p:cNvPr>
          <p:cNvSpPr txBox="1">
            <a:spLocks/>
          </p:cNvSpPr>
          <p:nvPr userDrawn="1"/>
        </p:nvSpPr>
        <p:spPr>
          <a:xfrm>
            <a:off x="4699115" y="4524207"/>
            <a:ext cx="2820471" cy="314495"/>
          </a:xfrm>
          <a:prstGeom prst="rect">
            <a:avLst/>
          </a:prstGeom>
        </p:spPr>
        <p:txBody>
          <a:bodyPr vert="horz" lIns="66151" tIns="33076" rIns="66151" bIns="33076"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013" dirty="0">
              <a:solidFill>
                <a:srgbClr val="8197A6"/>
              </a:solidFill>
              <a:latin typeface="Arial" charset="0"/>
              <a:ea typeface="Arial" charset="0"/>
              <a:cs typeface="Arial" charset="0"/>
            </a:endParaRPr>
          </a:p>
        </p:txBody>
      </p:sp>
      <p:sp>
        <p:nvSpPr>
          <p:cNvPr id="11" name="Text Placeholder 2">
            <a:extLst>
              <a:ext uri="{FF2B5EF4-FFF2-40B4-BE49-F238E27FC236}">
                <a16:creationId xmlns:a16="http://schemas.microsoft.com/office/drawing/2014/main" id="{C7BEF393-6511-46BA-9E6C-1CDE034CBF68}"/>
              </a:ext>
            </a:extLst>
          </p:cNvPr>
          <p:cNvSpPr>
            <a:spLocks noGrp="1"/>
          </p:cNvSpPr>
          <p:nvPr>
            <p:ph type="body" idx="14"/>
          </p:nvPr>
        </p:nvSpPr>
        <p:spPr>
          <a:xfrm>
            <a:off x="4699115" y="2041527"/>
            <a:ext cx="2827111" cy="2359024"/>
          </a:xfrm>
          <a:prstGeom prst="rect">
            <a:avLst/>
          </a:prstGeom>
        </p:spPr>
        <p:txBody>
          <a:bodyPr anchor="t">
            <a:normAutofit/>
          </a:bodyPr>
          <a:lstStyle>
            <a:lvl1pPr marL="0" indent="0" algn="l">
              <a:buNone/>
              <a:defRPr sz="2140" b="0" baseline="0">
                <a:solidFill>
                  <a:srgbClr val="003249"/>
                </a:solidFill>
                <a:latin typeface="Arial" charset="0"/>
                <a:ea typeface="Arial" charset="0"/>
                <a:cs typeface="Arial" charset="0"/>
              </a:defRPr>
            </a:lvl1pPr>
            <a:lvl2pPr marL="330738" indent="0">
              <a:buNone/>
              <a:defRPr sz="1447" b="1"/>
            </a:lvl2pPr>
            <a:lvl3pPr marL="661477" indent="0">
              <a:buNone/>
              <a:defRPr sz="1302" b="1"/>
            </a:lvl3pPr>
            <a:lvl4pPr marL="992215" indent="0">
              <a:buNone/>
              <a:defRPr sz="1157" b="1"/>
            </a:lvl4pPr>
            <a:lvl5pPr marL="1322954" indent="0">
              <a:buNone/>
              <a:defRPr sz="1157" b="1"/>
            </a:lvl5pPr>
            <a:lvl6pPr marL="1653692" indent="0">
              <a:buNone/>
              <a:defRPr sz="1157" b="1"/>
            </a:lvl6pPr>
            <a:lvl7pPr marL="1984431" indent="0">
              <a:buNone/>
              <a:defRPr sz="1157" b="1"/>
            </a:lvl7pPr>
            <a:lvl8pPr marL="2315169" indent="0">
              <a:buNone/>
              <a:defRPr sz="1157" b="1"/>
            </a:lvl8pPr>
            <a:lvl9pPr marL="2645908" indent="0">
              <a:buNone/>
              <a:defRPr sz="1157" b="1"/>
            </a:lvl9pPr>
          </a:lstStyle>
          <a:p>
            <a:pPr lvl="0"/>
            <a:r>
              <a:rPr lang="en-GB" noProof="0" dirty="0"/>
              <a:t>Click to edit Master text styles</a:t>
            </a:r>
          </a:p>
        </p:txBody>
      </p:sp>
      <p:sp>
        <p:nvSpPr>
          <p:cNvPr id="12" name="Subtitle 2">
            <a:extLst>
              <a:ext uri="{FF2B5EF4-FFF2-40B4-BE49-F238E27FC236}">
                <a16:creationId xmlns:a16="http://schemas.microsoft.com/office/drawing/2014/main" id="{142739B0-932D-4E43-A871-586E86D63CDA}"/>
              </a:ext>
            </a:extLst>
          </p:cNvPr>
          <p:cNvSpPr txBox="1">
            <a:spLocks/>
          </p:cNvSpPr>
          <p:nvPr userDrawn="1"/>
        </p:nvSpPr>
        <p:spPr>
          <a:xfrm>
            <a:off x="4699115" y="1740025"/>
            <a:ext cx="2827111" cy="261521"/>
          </a:xfrm>
          <a:prstGeom prst="rect">
            <a:avLst/>
          </a:prstGeom>
        </p:spPr>
        <p:txBody>
          <a:bodyPr vert="horz" lIns="66151" tIns="33076" rIns="66151" bIns="33076"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796" dirty="0">
                <a:solidFill>
                  <a:srgbClr val="8197A6"/>
                </a:solidFill>
                <a:latin typeface="Arial" charset="0"/>
                <a:ea typeface="Arial" charset="0"/>
                <a:cs typeface="Arial" charset="0"/>
              </a:rPr>
              <a:t>Produced by</a:t>
            </a:r>
            <a:endParaRPr lang="en-US" sz="796" dirty="0">
              <a:solidFill>
                <a:srgbClr val="8197A6"/>
              </a:solidFill>
              <a:latin typeface="Arial" charset="0"/>
              <a:ea typeface="Arial" charset="0"/>
              <a:cs typeface="Arial" charset="0"/>
            </a:endParaRPr>
          </a:p>
        </p:txBody>
      </p:sp>
      <p:sp>
        <p:nvSpPr>
          <p:cNvPr id="13" name="Text Placeholder 2">
            <a:extLst>
              <a:ext uri="{FF2B5EF4-FFF2-40B4-BE49-F238E27FC236}">
                <a16:creationId xmlns:a16="http://schemas.microsoft.com/office/drawing/2014/main" id="{495EE1E9-8C9C-4791-ADEC-8A6CB2EB49B2}"/>
              </a:ext>
            </a:extLst>
          </p:cNvPr>
          <p:cNvSpPr>
            <a:spLocks noGrp="1"/>
          </p:cNvSpPr>
          <p:nvPr>
            <p:ph type="body" idx="15" hasCustomPrompt="1"/>
          </p:nvPr>
        </p:nvSpPr>
        <p:spPr>
          <a:xfrm>
            <a:off x="4699115" y="4406774"/>
            <a:ext cx="2827111" cy="423565"/>
          </a:xfrm>
          <a:prstGeom prst="rect">
            <a:avLst/>
          </a:prstGeom>
        </p:spPr>
        <p:txBody>
          <a:bodyPr anchor="ctr">
            <a:noAutofit/>
          </a:bodyPr>
          <a:lstStyle>
            <a:lvl1pPr marL="0" indent="0" algn="l">
              <a:buNone/>
              <a:defRPr sz="1500" b="0" baseline="0">
                <a:solidFill>
                  <a:srgbClr val="003249"/>
                </a:solidFill>
                <a:latin typeface="Arial" charset="0"/>
                <a:ea typeface="Arial" charset="0"/>
                <a:cs typeface="Arial" charset="0"/>
              </a:defRPr>
            </a:lvl1pPr>
            <a:lvl2pPr marL="330738" indent="0">
              <a:buNone/>
              <a:defRPr sz="1447" b="1"/>
            </a:lvl2pPr>
            <a:lvl3pPr marL="661477" indent="0">
              <a:buNone/>
              <a:defRPr sz="1302" b="1"/>
            </a:lvl3pPr>
            <a:lvl4pPr marL="992215" indent="0">
              <a:buNone/>
              <a:defRPr sz="1157" b="1"/>
            </a:lvl4pPr>
            <a:lvl5pPr marL="1322954" indent="0">
              <a:buNone/>
              <a:defRPr sz="1157" b="1"/>
            </a:lvl5pPr>
            <a:lvl6pPr marL="1653692" indent="0">
              <a:buNone/>
              <a:defRPr sz="1157" b="1"/>
            </a:lvl6pPr>
            <a:lvl7pPr marL="1984431" indent="0">
              <a:buNone/>
              <a:defRPr sz="1157" b="1"/>
            </a:lvl7pPr>
            <a:lvl8pPr marL="2315169" indent="0">
              <a:buNone/>
              <a:defRPr sz="1157" b="1"/>
            </a:lvl8pPr>
            <a:lvl9pPr marL="2645908" indent="0">
              <a:buNone/>
              <a:defRPr sz="1157" b="1"/>
            </a:lvl9pPr>
          </a:lstStyle>
          <a:p>
            <a:pPr lvl="0"/>
            <a:r>
              <a:rPr lang="en-GB" noProof="0" dirty="0"/>
              <a:t>Click to edit Master text styles</a:t>
            </a:r>
          </a:p>
        </p:txBody>
      </p:sp>
    </p:spTree>
    <p:extLst>
      <p:ext uri="{BB962C8B-B14F-4D97-AF65-F5344CB8AC3E}">
        <p14:creationId xmlns:p14="http://schemas.microsoft.com/office/powerpoint/2010/main" val="25357404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556319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6" name="Footer Placeholder 1"/>
          <p:cNvSpPr>
            <a:spLocks noGrp="1"/>
          </p:cNvSpPr>
          <p:nvPr>
            <p:ph type="ftr" sz="quarter" idx="3"/>
          </p:nvPr>
        </p:nvSpPr>
        <p:spPr>
          <a:xfrm>
            <a:off x="4400593" y="6096000"/>
            <a:ext cx="6551036" cy="240000"/>
          </a:xfrm>
          <a:prstGeom prst="rect">
            <a:avLst/>
          </a:prstGeom>
        </p:spPr>
        <p:txBody>
          <a:bodyPr vert="horz" lIns="36000" tIns="36000" rIns="36000" bIns="36000" rtlCol="0" anchor="ctr"/>
          <a:lstStyle>
            <a:lvl1pPr algn="r">
              <a:defRPr sz="1200">
                <a:solidFill>
                  <a:schemeClr val="tx1">
                    <a:tint val="75000"/>
                  </a:schemeClr>
                </a:solidFill>
              </a:defRPr>
            </a:lvl1pPr>
          </a:lstStyle>
          <a:p>
            <a:r>
              <a:rPr lang="en-GB" dirty="0"/>
              <a:t>Airbus RT Days | 17+18 Nov 2016</a:t>
            </a:r>
          </a:p>
        </p:txBody>
      </p:sp>
      <p:sp>
        <p:nvSpPr>
          <p:cNvPr id="7" name="Slide Number Placeholder 2"/>
          <p:cNvSpPr>
            <a:spLocks noGrp="1"/>
          </p:cNvSpPr>
          <p:nvPr>
            <p:ph type="sldNum" sz="quarter" idx="4"/>
          </p:nvPr>
        </p:nvSpPr>
        <p:spPr>
          <a:xfrm>
            <a:off x="10992282" y="6087316"/>
            <a:ext cx="934642" cy="257369"/>
          </a:xfrm>
          <a:prstGeom prst="rect">
            <a:avLst/>
          </a:prstGeom>
        </p:spPr>
        <p:txBody>
          <a:bodyPr vert="horz" wrap="square" lIns="36000" tIns="36000" rIns="36000" bIns="36000" rtlCol="0" anchor="ctr">
            <a:spAutoFit/>
          </a:bodyPr>
          <a:lstStyle>
            <a:lvl1pPr algn="r">
              <a:defRPr sz="1200">
                <a:solidFill>
                  <a:schemeClr val="tx1">
                    <a:tint val="75000"/>
                  </a:schemeClr>
                </a:solidFill>
              </a:defRPr>
            </a:lvl1pPr>
          </a:lstStyle>
          <a:p>
            <a:r>
              <a:rPr lang="en-GB" dirty="0"/>
              <a:t>Slide </a:t>
            </a:r>
            <a:fld id="{01B6CDE2-F6E7-4726-9EB5-0DAC8452C9C7}" type="slidenum">
              <a:rPr lang="en-GB" smtClean="0"/>
              <a:pPr/>
              <a:t>‹#›</a:t>
            </a:fld>
            <a:endParaRPr lang="en-GB" dirty="0"/>
          </a:p>
        </p:txBody>
      </p:sp>
      <p:sp>
        <p:nvSpPr>
          <p:cNvPr id="10" name="Title 9"/>
          <p:cNvSpPr>
            <a:spLocks noGrp="1"/>
          </p:cNvSpPr>
          <p:nvPr>
            <p:ph type="title"/>
          </p:nvPr>
        </p:nvSpPr>
        <p:spPr/>
        <p:txBody>
          <a:bodyPr/>
          <a:lstStyle/>
          <a:p>
            <a:r>
              <a:rPr lang="en-US"/>
              <a:t>Click to edit Master title style</a:t>
            </a:r>
            <a:endParaRPr lang="en-GB"/>
          </a:p>
        </p:txBody>
      </p:sp>
      <p:sp>
        <p:nvSpPr>
          <p:cNvPr id="12" name="Content Placeholder 11"/>
          <p:cNvSpPr>
            <a:spLocks noGrp="1"/>
          </p:cNvSpPr>
          <p:nvPr>
            <p:ph sz="quarter" idx="10"/>
          </p:nvPr>
        </p:nvSpPr>
        <p:spPr>
          <a:xfrm>
            <a:off x="191303" y="962026"/>
            <a:ext cx="11735621" cy="49529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930323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825361" y="306926"/>
            <a:ext cx="8159208" cy="574516"/>
          </a:xfrm>
        </p:spPr>
        <p:txBody>
          <a:bodyPr/>
          <a:lstStyle/>
          <a:p>
            <a:r>
              <a:rPr lang="en-US"/>
              <a:t>Click to edit Master title style</a:t>
            </a:r>
            <a:endParaRPr lang="en-GB"/>
          </a:p>
        </p:txBody>
      </p:sp>
      <p:sp>
        <p:nvSpPr>
          <p:cNvPr id="3" name="Text Placeholder 2"/>
          <p:cNvSpPr>
            <a:spLocks noGrp="1"/>
          </p:cNvSpPr>
          <p:nvPr>
            <p:ph type="body" sz="half" idx="1"/>
          </p:nvPr>
        </p:nvSpPr>
        <p:spPr>
          <a:xfrm>
            <a:off x="825357" y="1672173"/>
            <a:ext cx="4952120" cy="4321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lipArt Placeholder 3"/>
          <p:cNvSpPr>
            <a:spLocks noGrp="1"/>
          </p:cNvSpPr>
          <p:nvPr>
            <p:ph type="clipArt" sz="half" idx="2"/>
          </p:nvPr>
        </p:nvSpPr>
        <p:spPr>
          <a:xfrm>
            <a:off x="6100879" y="1672173"/>
            <a:ext cx="4955488" cy="4321023"/>
          </a:xfrm>
        </p:spPr>
        <p:txBody>
          <a:bodyPr/>
          <a:lstStyle/>
          <a:p>
            <a:pPr lvl="0"/>
            <a:endParaRPr lang="en-GB" noProof="0" dirty="0"/>
          </a:p>
        </p:txBody>
      </p:sp>
    </p:spTree>
    <p:extLst>
      <p:ext uri="{BB962C8B-B14F-4D97-AF65-F5344CB8AC3E}">
        <p14:creationId xmlns:p14="http://schemas.microsoft.com/office/powerpoint/2010/main" val="104785611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73144F-B6DA-43DE-8986-0AB5D2CDA49C}"/>
              </a:ext>
            </a:extLst>
          </p:cNvPr>
          <p:cNvSpPr>
            <a:spLocks noGrp="1"/>
          </p:cNvSpPr>
          <p:nvPr>
            <p:ph type="title" hasCustomPrompt="1"/>
          </p:nvPr>
        </p:nvSpPr>
        <p:spPr>
          <a:xfrm>
            <a:off x="216000" y="154800"/>
            <a:ext cx="10108800" cy="565200"/>
          </a:xfrm>
        </p:spPr>
        <p:txBody>
          <a:bodyPr/>
          <a:lstStyle>
            <a:lvl1pPr algn="l">
              <a:defRPr sz="3000"/>
            </a:lvl1pPr>
          </a:lstStyle>
          <a:p>
            <a:r>
              <a:rPr lang="en-GB" noProof="0" dirty="0"/>
              <a:t>CLICK TO EDIT MASTER TITLE STYLE</a:t>
            </a:r>
          </a:p>
        </p:txBody>
      </p:sp>
      <p:sp>
        <p:nvSpPr>
          <p:cNvPr id="4" name="Rectangle 2">
            <a:extLst>
              <a:ext uri="{FF2B5EF4-FFF2-40B4-BE49-F238E27FC236}">
                <a16:creationId xmlns:a16="http://schemas.microsoft.com/office/drawing/2014/main" id="{B4E70818-9563-4F06-956D-FEFEF006586A}"/>
              </a:ext>
            </a:extLst>
          </p:cNvPr>
          <p:cNvSpPr>
            <a:spLocks noGrp="1" noChangeArrowheads="1"/>
          </p:cNvSpPr>
          <p:nvPr>
            <p:ph idx="1"/>
          </p:nvPr>
        </p:nvSpPr>
        <p:spPr bwMode="auto">
          <a:xfrm>
            <a:off x="218262"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800"/>
            </a:lvl1pPr>
            <a:lvl2pPr>
              <a:defRPr sz="1800"/>
            </a:lvl2pPr>
            <a:lvl3pPr>
              <a:defRPr sz="1800"/>
            </a:lvl3pPr>
            <a:lvl4pPr>
              <a:defRPr sz="1800"/>
            </a:lvl4pPr>
            <a:lvl5pPr>
              <a:defRPr sz="1800"/>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5" name="Straight Connector 4">
            <a:extLst>
              <a:ext uri="{FF2B5EF4-FFF2-40B4-BE49-F238E27FC236}">
                <a16:creationId xmlns:a16="http://schemas.microsoft.com/office/drawing/2014/main" id="{B4C1914C-858A-4B0F-850A-1FE5BA427F1A}"/>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0652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ARK BG">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92" name="Picture 91">
            <a:extLst>
              <a:ext uri="{FF2B5EF4-FFF2-40B4-BE49-F238E27FC236}">
                <a16:creationId xmlns:a16="http://schemas.microsoft.com/office/drawing/2014/main" id="{AE1A4AD3-76D1-0746-83B3-49CBFBCC3228}"/>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t="15613"/>
          <a:stretch/>
        </p:blipFill>
        <p:spPr>
          <a:xfrm>
            <a:off x="0" y="-1"/>
            <a:ext cx="12191999" cy="6858001"/>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22200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lt1">
                  <a:alpha val="60000"/>
                </a:schemeClr>
              </a:solidFill>
            </a:endParaRPr>
          </a:p>
        </p:txBody>
      </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60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pic>
        <p:nvPicPr>
          <p:cNvPr id="32" name="Picture 58">
            <a:extLst>
              <a:ext uri="{FF2B5EF4-FFF2-40B4-BE49-F238E27FC236}">
                <a16:creationId xmlns:a16="http://schemas.microsoft.com/office/drawing/2014/main" id="{A9766FEA-5C39-42C1-9AEE-A80D8B6D13B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5" name="Text Box 38">
            <a:extLst>
              <a:ext uri="{FF2B5EF4-FFF2-40B4-BE49-F238E27FC236}">
                <a16:creationId xmlns:a16="http://schemas.microsoft.com/office/drawing/2014/main" id="{7EAA3B37-8161-430C-A74C-2E26E270DE0A}"/>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dirty="0">
              <a:solidFill>
                <a:srgbClr val="8197A6"/>
              </a:solidFill>
              <a:latin typeface="Arial" charset="0"/>
              <a:ea typeface="Arial" charset="0"/>
              <a:cs typeface="Arial" charset="0"/>
            </a:endParaRPr>
          </a:p>
        </p:txBody>
      </p:sp>
      <p:cxnSp>
        <p:nvCxnSpPr>
          <p:cNvPr id="36" name="Straight Connector 35">
            <a:extLst>
              <a:ext uri="{FF2B5EF4-FFF2-40B4-BE49-F238E27FC236}">
                <a16:creationId xmlns:a16="http://schemas.microsoft.com/office/drawing/2014/main" id="{01D0BD0C-90FA-4A65-A211-20F51E262112}"/>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E218FD4-D33E-4CCA-83D9-138CB8B5B440}"/>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64" name="Group 63">
            <a:extLst>
              <a:ext uri="{FF2B5EF4-FFF2-40B4-BE49-F238E27FC236}">
                <a16:creationId xmlns:a16="http://schemas.microsoft.com/office/drawing/2014/main" id="{61873755-77D2-7D48-99A1-3F0D7902F7E5}"/>
              </a:ext>
            </a:extLst>
          </p:cNvPr>
          <p:cNvGrpSpPr/>
          <p:nvPr userDrawn="1"/>
        </p:nvGrpSpPr>
        <p:grpSpPr>
          <a:xfrm>
            <a:off x="226688" y="6569736"/>
            <a:ext cx="9628745" cy="144114"/>
            <a:chOff x="1076500" y="4469696"/>
            <a:chExt cx="9628745" cy="144114"/>
          </a:xfrm>
        </p:grpSpPr>
        <p:pic>
          <p:nvPicPr>
            <p:cNvPr id="65" name="Picture 64" descr="de.png">
              <a:extLst>
                <a:ext uri="{FF2B5EF4-FFF2-40B4-BE49-F238E27FC236}">
                  <a16:creationId xmlns:a16="http://schemas.microsoft.com/office/drawing/2014/main" id="{E193B19F-9EA7-C04A-B6E1-E8493812339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6" name="Picture 65" descr="at.png">
              <a:extLst>
                <a:ext uri="{FF2B5EF4-FFF2-40B4-BE49-F238E27FC236}">
                  <a16:creationId xmlns:a16="http://schemas.microsoft.com/office/drawing/2014/main" id="{BE4D4226-1484-894D-A57B-DF3CA0AEEA82}"/>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67" name="Picture 66" descr="be.png">
              <a:extLst>
                <a:ext uri="{FF2B5EF4-FFF2-40B4-BE49-F238E27FC236}">
                  <a16:creationId xmlns:a16="http://schemas.microsoft.com/office/drawing/2014/main" id="{CEB1C35B-A1B4-0D49-9F9A-EBE869AA06A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68" name="Picture 67" descr="dk.png">
              <a:extLst>
                <a:ext uri="{FF2B5EF4-FFF2-40B4-BE49-F238E27FC236}">
                  <a16:creationId xmlns:a16="http://schemas.microsoft.com/office/drawing/2014/main" id="{77471C13-DD1F-3A45-BC46-C08FDA20333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69" name="Picture 68" descr="es.png">
              <a:extLst>
                <a:ext uri="{FF2B5EF4-FFF2-40B4-BE49-F238E27FC236}">
                  <a16:creationId xmlns:a16="http://schemas.microsoft.com/office/drawing/2014/main" id="{19BEDE25-37C8-C04F-A9F9-4836374CE6E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0" name="Picture 69" descr="ee.png">
              <a:extLst>
                <a:ext uri="{FF2B5EF4-FFF2-40B4-BE49-F238E27FC236}">
                  <a16:creationId xmlns:a16="http://schemas.microsoft.com/office/drawing/2014/main" id="{731ED53B-A8E5-8746-8B18-868E3939807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1" name="Picture 70" descr="fi.png">
              <a:extLst>
                <a:ext uri="{FF2B5EF4-FFF2-40B4-BE49-F238E27FC236}">
                  <a16:creationId xmlns:a16="http://schemas.microsoft.com/office/drawing/2014/main" id="{3DD470AD-8BA3-354E-96A9-EACC81BA7374}"/>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2" name="Picture 71" descr="fr.png">
              <a:extLst>
                <a:ext uri="{FF2B5EF4-FFF2-40B4-BE49-F238E27FC236}">
                  <a16:creationId xmlns:a16="http://schemas.microsoft.com/office/drawing/2014/main" id="{7488A28E-83DC-D84A-AF92-F323BB68BD05}"/>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3" name="Picture 72" descr="gr.png">
              <a:extLst>
                <a:ext uri="{FF2B5EF4-FFF2-40B4-BE49-F238E27FC236}">
                  <a16:creationId xmlns:a16="http://schemas.microsoft.com/office/drawing/2014/main" id="{7BE53EFB-834C-B148-BA0D-1101E67FD5E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4" name="Picture 73" descr="hu.png">
              <a:extLst>
                <a:ext uri="{FF2B5EF4-FFF2-40B4-BE49-F238E27FC236}">
                  <a16:creationId xmlns:a16="http://schemas.microsoft.com/office/drawing/2014/main" id="{7B981BCF-7994-754E-94CB-E04B6C9FA6E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5" name="Picture 74" descr="ie.png">
              <a:extLst>
                <a:ext uri="{FF2B5EF4-FFF2-40B4-BE49-F238E27FC236}">
                  <a16:creationId xmlns:a16="http://schemas.microsoft.com/office/drawing/2014/main" id="{03DCBA8B-803C-A244-8E76-CDA502AB1898}"/>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6" name="Picture 75" descr="it.png">
              <a:extLst>
                <a:ext uri="{FF2B5EF4-FFF2-40B4-BE49-F238E27FC236}">
                  <a16:creationId xmlns:a16="http://schemas.microsoft.com/office/drawing/2014/main" id="{8ACC76C5-A2F5-BB42-863E-CDED5BB6304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77" name="Picture 76" descr="lu.png">
              <a:extLst>
                <a:ext uri="{FF2B5EF4-FFF2-40B4-BE49-F238E27FC236}">
                  <a16:creationId xmlns:a16="http://schemas.microsoft.com/office/drawing/2014/main" id="{B08DA397-697F-DF44-9F75-47F9E99D8F10}"/>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78" name="Picture 77" descr="no.png">
              <a:extLst>
                <a:ext uri="{FF2B5EF4-FFF2-40B4-BE49-F238E27FC236}">
                  <a16:creationId xmlns:a16="http://schemas.microsoft.com/office/drawing/2014/main" id="{8253A672-7057-114B-A847-EFB1DC7557B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79" name="Picture 78" descr="nl.png">
              <a:extLst>
                <a:ext uri="{FF2B5EF4-FFF2-40B4-BE49-F238E27FC236}">
                  <a16:creationId xmlns:a16="http://schemas.microsoft.com/office/drawing/2014/main" id="{701C9B59-FE02-FC4A-A5B9-B6769E324D0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0" name="Picture 79" descr="pl.png">
              <a:extLst>
                <a:ext uri="{FF2B5EF4-FFF2-40B4-BE49-F238E27FC236}">
                  <a16:creationId xmlns:a16="http://schemas.microsoft.com/office/drawing/2014/main" id="{36F70CAB-D276-EF47-92BB-4323FF59683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1" name="Picture 80" descr="pt.png">
              <a:extLst>
                <a:ext uri="{FF2B5EF4-FFF2-40B4-BE49-F238E27FC236}">
                  <a16:creationId xmlns:a16="http://schemas.microsoft.com/office/drawing/2014/main" id="{C7F3D8B4-851A-AF49-B59B-8E8259E36029}"/>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2" name="Picture 81" descr="cz.png">
              <a:extLst>
                <a:ext uri="{FF2B5EF4-FFF2-40B4-BE49-F238E27FC236}">
                  <a16:creationId xmlns:a16="http://schemas.microsoft.com/office/drawing/2014/main" id="{844C8E73-19C0-8645-BA2C-9A2AE13016F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3" name="Picture 82" descr="ro.png">
              <a:extLst>
                <a:ext uri="{FF2B5EF4-FFF2-40B4-BE49-F238E27FC236}">
                  <a16:creationId xmlns:a16="http://schemas.microsoft.com/office/drawing/2014/main" id="{E654A66D-2732-E344-B843-6CE13AAC680F}"/>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4" name="Picture 83" descr="se.png">
              <a:extLst>
                <a:ext uri="{FF2B5EF4-FFF2-40B4-BE49-F238E27FC236}">
                  <a16:creationId xmlns:a16="http://schemas.microsoft.com/office/drawing/2014/main" id="{A024F0CF-1EFB-9148-9695-6CAA150C585D}"/>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5" name="Picture 84" descr="ch.png">
              <a:extLst>
                <a:ext uri="{FF2B5EF4-FFF2-40B4-BE49-F238E27FC236}">
                  <a16:creationId xmlns:a16="http://schemas.microsoft.com/office/drawing/2014/main" id="{AA23EA42-BF26-D747-A010-8F9D8D9057CA}"/>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6" name="Picture 85" descr="uk.png">
              <a:extLst>
                <a:ext uri="{FF2B5EF4-FFF2-40B4-BE49-F238E27FC236}">
                  <a16:creationId xmlns:a16="http://schemas.microsoft.com/office/drawing/2014/main" id="{8CFFF940-BC23-CD46-9090-334560F7BA9D}"/>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87" name="Picture 86">
              <a:extLst>
                <a:ext uri="{FF2B5EF4-FFF2-40B4-BE49-F238E27FC236}">
                  <a16:creationId xmlns:a16="http://schemas.microsoft.com/office/drawing/2014/main" id="{20AB05E4-2BE8-DE46-B436-FE570335B0F5}"/>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88" name="Picture 87">
              <a:extLst>
                <a:ext uri="{FF2B5EF4-FFF2-40B4-BE49-F238E27FC236}">
                  <a16:creationId xmlns:a16="http://schemas.microsoft.com/office/drawing/2014/main" id="{2D163D4C-EE71-9744-BE99-D166BF8ADE72}"/>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89" name="Picture 88" descr="ca.png">
              <a:extLst>
                <a:ext uri="{FF2B5EF4-FFF2-40B4-BE49-F238E27FC236}">
                  <a16:creationId xmlns:a16="http://schemas.microsoft.com/office/drawing/2014/main" id="{A559A498-3191-894A-810C-BD4AE5EEB4C7}"/>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0" name="Picture 89" descr="si.png">
              <a:extLst>
                <a:ext uri="{FF2B5EF4-FFF2-40B4-BE49-F238E27FC236}">
                  <a16:creationId xmlns:a16="http://schemas.microsoft.com/office/drawing/2014/main" id="{A0422BBB-5084-E44D-8BE9-72C53820AD6D}"/>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pic>
        <p:nvPicPr>
          <p:cNvPr id="91" name="Picture 90">
            <a:extLst>
              <a:ext uri="{FF2B5EF4-FFF2-40B4-BE49-F238E27FC236}">
                <a16:creationId xmlns:a16="http://schemas.microsoft.com/office/drawing/2014/main" id="{AD8FAFFC-0223-1740-BEBD-B739458582D9}"/>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spTree>
    <p:extLst>
      <p:ext uri="{BB962C8B-B14F-4D97-AF65-F5344CB8AC3E}">
        <p14:creationId xmlns:p14="http://schemas.microsoft.com/office/powerpoint/2010/main" val="1027659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grpSp>
        <p:nvGrpSpPr>
          <p:cNvPr id="6" name="Group 37" hidden="1">
            <a:extLst>
              <a:ext uri="{FF2B5EF4-FFF2-40B4-BE49-F238E27FC236}">
                <a16:creationId xmlns:a16="http://schemas.microsoft.com/office/drawing/2014/main" id="{978F2107-068F-4327-9136-6EB3073A4403}"/>
              </a:ext>
            </a:extLst>
          </p:cNvPr>
          <p:cNvGrpSpPr/>
          <p:nvPr userDrawn="1"/>
        </p:nvGrpSpPr>
        <p:grpSpPr>
          <a:xfrm>
            <a:off x="443470" y="3456849"/>
            <a:ext cx="11852806"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60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31" name="Straight Connector 30">
            <a:extLst>
              <a:ext uri="{FF2B5EF4-FFF2-40B4-BE49-F238E27FC236}">
                <a16:creationId xmlns:a16="http://schemas.microsoft.com/office/drawing/2014/main" id="{5EA3B2CC-22C7-4C59-85A3-CCCBA769164E}"/>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5278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D3CCAE-5E68-40B7-96F4-1867CB3C210D}"/>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graphicFrame>
        <p:nvGraphicFramePr>
          <p:cNvPr id="3" name="Chart 62">
            <a:extLst>
              <a:ext uri="{FF2B5EF4-FFF2-40B4-BE49-F238E27FC236}">
                <a16:creationId xmlns:a16="http://schemas.microsoft.com/office/drawing/2014/main" id="{F74DFCCB-83DE-47F4-9FF3-8FAEE5BF92D8}"/>
              </a:ext>
            </a:extLst>
          </p:cNvPr>
          <p:cNvGraphicFramePr/>
          <p:nvPr userDrawn="1"/>
        </p:nvGraphicFramePr>
        <p:xfrm>
          <a:off x="279036" y="1321782"/>
          <a:ext cx="11656060" cy="46238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62">
            <a:extLst>
              <a:ext uri="{FF2B5EF4-FFF2-40B4-BE49-F238E27FC236}">
                <a16:creationId xmlns:a16="http://schemas.microsoft.com/office/drawing/2014/main" id="{1D3688BC-A29F-4FC4-A11A-398FE4188E1F}"/>
              </a:ext>
            </a:extLst>
          </p:cNvPr>
          <p:cNvGraphicFramePr/>
          <p:nvPr userDrawn="1">
            <p:extLst>
              <p:ext uri="{D42A27DB-BD31-4B8C-83A1-F6EECF244321}">
                <p14:modId xmlns:p14="http://schemas.microsoft.com/office/powerpoint/2010/main" val="3739158341"/>
              </p:ext>
            </p:extLst>
          </p:nvPr>
        </p:nvGraphicFramePr>
        <p:xfrm>
          <a:off x="278274" y="1348840"/>
          <a:ext cx="11624275" cy="4718559"/>
        </p:xfrm>
        <a:graphic>
          <a:graphicData uri="http://schemas.openxmlformats.org/drawingml/2006/chart">
            <c:chart xmlns:c="http://schemas.openxmlformats.org/drawingml/2006/chart" xmlns:r="http://schemas.openxmlformats.org/officeDocument/2006/relationships" r:id="rId3"/>
          </a:graphicData>
        </a:graphic>
      </p:graphicFrame>
      <p:cxnSp>
        <p:nvCxnSpPr>
          <p:cNvPr id="7" name="Straight Connector 6">
            <a:extLst>
              <a:ext uri="{FF2B5EF4-FFF2-40B4-BE49-F238E27FC236}">
                <a16:creationId xmlns:a16="http://schemas.microsoft.com/office/drawing/2014/main" id="{44C25CBC-BE3D-46D1-BD43-1C74BF3C2783}"/>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5189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300"/>
                                        <p:tgtEl>
                                          <p:spTgt spid="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6">
                                            <p:graphicEl>
                                              <a:chart seriesIdx="-3" categoryIdx="-3" bldStep="gridLegend"/>
                                            </p:graphicEl>
                                          </p:spTgt>
                                        </p:tgtEl>
                                        <p:attrNameLst>
                                          <p:attrName>style.visibility</p:attrName>
                                        </p:attrNameLst>
                                      </p:cBhvr>
                                      <p:to>
                                        <p:strVal val="visible"/>
                                      </p:to>
                                    </p:set>
                                    <p:animEffect transition="in" filter="wipe(down)">
                                      <p:cBhvr>
                                        <p:cTn id="11" dur="300"/>
                                        <p:tgtEl>
                                          <p:spTgt spid="6">
                                            <p:graphicEl>
                                              <a:chart seriesIdx="-3" categoryIdx="-3" bldStep="gridLegend"/>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6">
                                            <p:graphicEl>
                                              <a:chart seriesIdx="-4" categoryIdx="0" bldStep="category"/>
                                            </p:graphicEl>
                                          </p:spTgt>
                                        </p:tgtEl>
                                        <p:attrNameLst>
                                          <p:attrName>style.visibility</p:attrName>
                                        </p:attrNameLst>
                                      </p:cBhvr>
                                      <p:to>
                                        <p:strVal val="visible"/>
                                      </p:to>
                                    </p:set>
                                    <p:animEffect transition="in" filter="wipe(down)">
                                      <p:cBhvr>
                                        <p:cTn id="15" dur="300"/>
                                        <p:tgtEl>
                                          <p:spTgt spid="6">
                                            <p:graphicEl>
                                              <a:chart seriesIdx="-4" categoryIdx="0"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6">
                                            <p:graphicEl>
                                              <a:chart seriesIdx="-4" categoryIdx="1" bldStep="category"/>
                                            </p:graphicEl>
                                          </p:spTgt>
                                        </p:tgtEl>
                                        <p:attrNameLst>
                                          <p:attrName>style.visibility</p:attrName>
                                        </p:attrNameLst>
                                      </p:cBhvr>
                                      <p:to>
                                        <p:strVal val="visible"/>
                                      </p:to>
                                    </p:set>
                                    <p:animEffect transition="in" filter="wipe(down)">
                                      <p:cBhvr>
                                        <p:cTn id="19" dur="300"/>
                                        <p:tgtEl>
                                          <p:spTgt spid="6">
                                            <p:graphicEl>
                                              <a:chart seriesIdx="-4" categoryIdx="1"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6">
                                            <p:graphicEl>
                                              <a:chart seriesIdx="-4" categoryIdx="2" bldStep="category"/>
                                            </p:graphicEl>
                                          </p:spTgt>
                                        </p:tgtEl>
                                        <p:attrNameLst>
                                          <p:attrName>style.visibility</p:attrName>
                                        </p:attrNameLst>
                                      </p:cBhvr>
                                      <p:to>
                                        <p:strVal val="visible"/>
                                      </p:to>
                                    </p:set>
                                    <p:animEffect transition="in" filter="wipe(down)">
                                      <p:cBhvr>
                                        <p:cTn id="23" dur="300"/>
                                        <p:tgtEl>
                                          <p:spTgt spid="6">
                                            <p:graphicEl>
                                              <a:chart seriesIdx="-4" categoryIdx="2"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6">
                                            <p:graphicEl>
                                              <a:chart seriesIdx="-4" categoryIdx="3" bldStep="category"/>
                                            </p:graphicEl>
                                          </p:spTgt>
                                        </p:tgtEl>
                                        <p:attrNameLst>
                                          <p:attrName>style.visibility</p:attrName>
                                        </p:attrNameLst>
                                      </p:cBhvr>
                                      <p:to>
                                        <p:strVal val="visible"/>
                                      </p:to>
                                    </p:set>
                                    <p:animEffect transition="in" filter="wipe(down)">
                                      <p:cBhvr>
                                        <p:cTn id="27" dur="300"/>
                                        <p:tgtEl>
                                          <p:spTgt spid="6">
                                            <p:graphicEl>
                                              <a:chart seriesIdx="-4" categoryIdx="3"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6">
                                            <p:graphicEl>
                                              <a:chart seriesIdx="-4" categoryIdx="4" bldStep="category"/>
                                            </p:graphicEl>
                                          </p:spTgt>
                                        </p:tgtEl>
                                        <p:attrNameLst>
                                          <p:attrName>style.visibility</p:attrName>
                                        </p:attrNameLst>
                                      </p:cBhvr>
                                      <p:to>
                                        <p:strVal val="visible"/>
                                      </p:to>
                                    </p:set>
                                    <p:animEffect transition="in" filter="wipe(down)">
                                      <p:cBhvr>
                                        <p:cTn id="31" dur="300"/>
                                        <p:tgtEl>
                                          <p:spTgt spid="6">
                                            <p:graphicEl>
                                              <a:chart seriesIdx="-4" categoryIdx="4"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6">
                                            <p:graphicEl>
                                              <a:chart seriesIdx="-4" categoryIdx="5" bldStep="category"/>
                                            </p:graphicEl>
                                          </p:spTgt>
                                        </p:tgtEl>
                                        <p:attrNameLst>
                                          <p:attrName>style.visibility</p:attrName>
                                        </p:attrNameLst>
                                      </p:cBhvr>
                                      <p:to>
                                        <p:strVal val="visible"/>
                                      </p:to>
                                    </p:set>
                                    <p:animEffect transition="in" filter="wipe(down)">
                                      <p:cBhvr>
                                        <p:cTn id="35" dur="300"/>
                                        <p:tgtEl>
                                          <p:spTgt spid="6">
                                            <p:graphicEl>
                                              <a:chart seriesIdx="-4" categoryIdx="5"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6">
                                            <p:graphicEl>
                                              <a:chart seriesIdx="-4" categoryIdx="6" bldStep="category"/>
                                            </p:graphicEl>
                                          </p:spTgt>
                                        </p:tgtEl>
                                        <p:attrNameLst>
                                          <p:attrName>style.visibility</p:attrName>
                                        </p:attrNameLst>
                                      </p:cBhvr>
                                      <p:to>
                                        <p:strVal val="visible"/>
                                      </p:to>
                                    </p:set>
                                    <p:animEffect transition="in" filter="wipe(down)">
                                      <p:cBhvr>
                                        <p:cTn id="39" dur="300"/>
                                        <p:tgtEl>
                                          <p:spTgt spid="6">
                                            <p:graphicEl>
                                              <a:chart seriesIdx="-4" categoryIdx="6"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6">
                                            <p:graphicEl>
                                              <a:chart seriesIdx="-4" categoryIdx="7" bldStep="category"/>
                                            </p:graphicEl>
                                          </p:spTgt>
                                        </p:tgtEl>
                                        <p:attrNameLst>
                                          <p:attrName>style.visibility</p:attrName>
                                        </p:attrNameLst>
                                      </p:cBhvr>
                                      <p:to>
                                        <p:strVal val="visible"/>
                                      </p:to>
                                    </p:set>
                                    <p:animEffect transition="in" filter="wipe(down)">
                                      <p:cBhvr>
                                        <p:cTn id="43" dur="300"/>
                                        <p:tgtEl>
                                          <p:spTgt spid="6">
                                            <p:graphicEl>
                                              <a:chart seriesIdx="-4" categoryIdx="7"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6">
                                            <p:graphicEl>
                                              <a:chart seriesIdx="-4" categoryIdx="8" bldStep="category"/>
                                            </p:graphicEl>
                                          </p:spTgt>
                                        </p:tgtEl>
                                        <p:attrNameLst>
                                          <p:attrName>style.visibility</p:attrName>
                                        </p:attrNameLst>
                                      </p:cBhvr>
                                      <p:to>
                                        <p:strVal val="visible"/>
                                      </p:to>
                                    </p:set>
                                    <p:animEffect transition="in" filter="wipe(down)">
                                      <p:cBhvr>
                                        <p:cTn id="47" dur="300"/>
                                        <p:tgtEl>
                                          <p:spTgt spid="6">
                                            <p:graphicEl>
                                              <a:chart seriesIdx="-4" categoryIdx="8"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6">
                                            <p:graphicEl>
                                              <a:chart seriesIdx="-4" categoryIdx="9" bldStep="category"/>
                                            </p:graphicEl>
                                          </p:spTgt>
                                        </p:tgtEl>
                                        <p:attrNameLst>
                                          <p:attrName>style.visibility</p:attrName>
                                        </p:attrNameLst>
                                      </p:cBhvr>
                                      <p:to>
                                        <p:strVal val="visible"/>
                                      </p:to>
                                    </p:set>
                                    <p:animEffect transition="in" filter="wipe(down)">
                                      <p:cBhvr>
                                        <p:cTn id="51" dur="300"/>
                                        <p:tgtEl>
                                          <p:spTgt spid="6">
                                            <p:graphicEl>
                                              <a:chart seriesIdx="-4" categoryIdx="9"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6">
                                            <p:graphicEl>
                                              <a:chart seriesIdx="-4" categoryIdx="10" bldStep="category"/>
                                            </p:graphicEl>
                                          </p:spTgt>
                                        </p:tgtEl>
                                        <p:attrNameLst>
                                          <p:attrName>style.visibility</p:attrName>
                                        </p:attrNameLst>
                                      </p:cBhvr>
                                      <p:to>
                                        <p:strVal val="visible"/>
                                      </p:to>
                                    </p:set>
                                    <p:animEffect transition="in" filter="wipe(down)">
                                      <p:cBhvr>
                                        <p:cTn id="55" dur="300"/>
                                        <p:tgtEl>
                                          <p:spTgt spid="6">
                                            <p:graphicEl>
                                              <a:chart seriesIdx="-4" categoryIdx="10"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6">
                                            <p:graphicEl>
                                              <a:chart seriesIdx="-4" categoryIdx="11" bldStep="category"/>
                                            </p:graphicEl>
                                          </p:spTgt>
                                        </p:tgtEl>
                                        <p:attrNameLst>
                                          <p:attrName>style.visibility</p:attrName>
                                        </p:attrNameLst>
                                      </p:cBhvr>
                                      <p:to>
                                        <p:strVal val="visible"/>
                                      </p:to>
                                    </p:set>
                                    <p:animEffect transition="in" filter="wipe(down)">
                                      <p:cBhvr>
                                        <p:cTn id="59" dur="300"/>
                                        <p:tgtEl>
                                          <p:spTgt spid="6">
                                            <p:graphicEl>
                                              <a:chart seriesIdx="-4" categoryIdx="11"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6">
                                            <p:graphicEl>
                                              <a:chart seriesIdx="-4" categoryIdx="12" bldStep="category"/>
                                            </p:graphicEl>
                                          </p:spTgt>
                                        </p:tgtEl>
                                        <p:attrNameLst>
                                          <p:attrName>style.visibility</p:attrName>
                                        </p:attrNameLst>
                                      </p:cBhvr>
                                      <p:to>
                                        <p:strVal val="visible"/>
                                      </p:to>
                                    </p:set>
                                    <p:animEffect transition="in" filter="wipe(down)">
                                      <p:cBhvr>
                                        <p:cTn id="63" dur="300"/>
                                        <p:tgtEl>
                                          <p:spTgt spid="6">
                                            <p:graphicEl>
                                              <a:chart seriesIdx="-4" categoryIdx="12"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6">
                                            <p:graphicEl>
                                              <a:chart seriesIdx="-4" categoryIdx="13" bldStep="category"/>
                                            </p:graphicEl>
                                          </p:spTgt>
                                        </p:tgtEl>
                                        <p:attrNameLst>
                                          <p:attrName>style.visibility</p:attrName>
                                        </p:attrNameLst>
                                      </p:cBhvr>
                                      <p:to>
                                        <p:strVal val="visible"/>
                                      </p:to>
                                    </p:set>
                                    <p:animEffect transition="in" filter="wipe(down)">
                                      <p:cBhvr>
                                        <p:cTn id="67" dur="300"/>
                                        <p:tgtEl>
                                          <p:spTgt spid="6">
                                            <p:graphicEl>
                                              <a:chart seriesIdx="-4" categoryIdx="13"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6">
                                            <p:graphicEl>
                                              <a:chart seriesIdx="-4" categoryIdx="14" bldStep="category"/>
                                            </p:graphicEl>
                                          </p:spTgt>
                                        </p:tgtEl>
                                        <p:attrNameLst>
                                          <p:attrName>style.visibility</p:attrName>
                                        </p:attrNameLst>
                                      </p:cBhvr>
                                      <p:to>
                                        <p:strVal val="visible"/>
                                      </p:to>
                                    </p:set>
                                    <p:animEffect transition="in" filter="wipe(down)">
                                      <p:cBhvr>
                                        <p:cTn id="71" dur="300"/>
                                        <p:tgtEl>
                                          <p:spTgt spid="6">
                                            <p:graphicEl>
                                              <a:chart seriesIdx="-4" categoryIdx="14"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6">
                                            <p:graphicEl>
                                              <a:chart seriesIdx="-4" categoryIdx="15" bldStep="category"/>
                                            </p:graphicEl>
                                          </p:spTgt>
                                        </p:tgtEl>
                                        <p:attrNameLst>
                                          <p:attrName>style.visibility</p:attrName>
                                        </p:attrNameLst>
                                      </p:cBhvr>
                                      <p:to>
                                        <p:strVal val="visible"/>
                                      </p:to>
                                    </p:set>
                                    <p:animEffect transition="in" filter="wipe(down)">
                                      <p:cBhvr>
                                        <p:cTn id="75" dur="300"/>
                                        <p:tgtEl>
                                          <p:spTgt spid="6">
                                            <p:graphicEl>
                                              <a:chart seriesIdx="-4" categoryIdx="15"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6">
                                            <p:graphicEl>
                                              <a:chart seriesIdx="-4" categoryIdx="16" bldStep="category"/>
                                            </p:graphicEl>
                                          </p:spTgt>
                                        </p:tgtEl>
                                        <p:attrNameLst>
                                          <p:attrName>style.visibility</p:attrName>
                                        </p:attrNameLst>
                                      </p:cBhvr>
                                      <p:to>
                                        <p:strVal val="visible"/>
                                      </p:to>
                                    </p:set>
                                    <p:animEffect transition="in" filter="wipe(down)">
                                      <p:cBhvr>
                                        <p:cTn id="79" dur="300"/>
                                        <p:tgtEl>
                                          <p:spTgt spid="6">
                                            <p:graphicEl>
                                              <a:chart seriesIdx="-4" categoryIdx="16"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6">
                                            <p:graphicEl>
                                              <a:chart seriesIdx="-4" categoryIdx="17" bldStep="category"/>
                                            </p:graphicEl>
                                          </p:spTgt>
                                        </p:tgtEl>
                                        <p:attrNameLst>
                                          <p:attrName>style.visibility</p:attrName>
                                        </p:attrNameLst>
                                      </p:cBhvr>
                                      <p:to>
                                        <p:strVal val="visible"/>
                                      </p:to>
                                    </p:set>
                                    <p:animEffect transition="in" filter="wipe(down)">
                                      <p:cBhvr>
                                        <p:cTn id="83" dur="300"/>
                                        <p:tgtEl>
                                          <p:spTgt spid="6">
                                            <p:graphicEl>
                                              <a:chart seriesIdx="-4" categoryIdx="17"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6">
                                            <p:graphicEl>
                                              <a:chart seriesIdx="-4" categoryIdx="18" bldStep="category"/>
                                            </p:graphicEl>
                                          </p:spTgt>
                                        </p:tgtEl>
                                        <p:attrNameLst>
                                          <p:attrName>style.visibility</p:attrName>
                                        </p:attrNameLst>
                                      </p:cBhvr>
                                      <p:to>
                                        <p:strVal val="visible"/>
                                      </p:to>
                                    </p:set>
                                    <p:animEffect transition="in" filter="wipe(down)">
                                      <p:cBhvr>
                                        <p:cTn id="87" dur="300"/>
                                        <p:tgtEl>
                                          <p:spTgt spid="6">
                                            <p:graphicEl>
                                              <a:chart seriesIdx="-4" categoryIdx="18"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6">
                                            <p:graphicEl>
                                              <a:chart seriesIdx="-4" categoryIdx="19" bldStep="category"/>
                                            </p:graphicEl>
                                          </p:spTgt>
                                        </p:tgtEl>
                                        <p:attrNameLst>
                                          <p:attrName>style.visibility</p:attrName>
                                        </p:attrNameLst>
                                      </p:cBhvr>
                                      <p:to>
                                        <p:strVal val="visible"/>
                                      </p:to>
                                    </p:set>
                                    <p:animEffect transition="in" filter="wipe(down)">
                                      <p:cBhvr>
                                        <p:cTn id="91" dur="300"/>
                                        <p:tgtEl>
                                          <p:spTgt spid="6">
                                            <p:graphicEl>
                                              <a:chart seriesIdx="-4" categoryIdx="19"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6">
                                            <p:graphicEl>
                                              <a:chart seriesIdx="-4" categoryIdx="20" bldStep="category"/>
                                            </p:graphicEl>
                                          </p:spTgt>
                                        </p:tgtEl>
                                        <p:attrNameLst>
                                          <p:attrName>style.visibility</p:attrName>
                                        </p:attrNameLst>
                                      </p:cBhvr>
                                      <p:to>
                                        <p:strVal val="visible"/>
                                      </p:to>
                                    </p:set>
                                    <p:animEffect transition="in" filter="wipe(down)">
                                      <p:cBhvr>
                                        <p:cTn id="95" dur="300"/>
                                        <p:tgtEl>
                                          <p:spTgt spid="6">
                                            <p:graphicEl>
                                              <a:chart seriesIdx="-4" categoryIdx="20"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6">
                                            <p:graphicEl>
                                              <a:chart seriesIdx="-4" categoryIdx="21" bldStep="category"/>
                                            </p:graphicEl>
                                          </p:spTgt>
                                        </p:tgtEl>
                                        <p:attrNameLst>
                                          <p:attrName>style.visibility</p:attrName>
                                        </p:attrNameLst>
                                      </p:cBhvr>
                                      <p:to>
                                        <p:strVal val="visible"/>
                                      </p:to>
                                    </p:set>
                                    <p:animEffect transition="in" filter="wipe(down)">
                                      <p:cBhvr>
                                        <p:cTn id="99" dur="300"/>
                                        <p:tgtEl>
                                          <p:spTgt spid="6">
                                            <p:graphicEl>
                                              <a:chart seriesIdx="-4" categoryIdx="21"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6">
                                            <p:graphicEl>
                                              <a:chart seriesIdx="-4" categoryIdx="22" bldStep="category"/>
                                            </p:graphicEl>
                                          </p:spTgt>
                                        </p:tgtEl>
                                        <p:attrNameLst>
                                          <p:attrName>style.visibility</p:attrName>
                                        </p:attrNameLst>
                                      </p:cBhvr>
                                      <p:to>
                                        <p:strVal val="visible"/>
                                      </p:to>
                                    </p:set>
                                    <p:animEffect transition="in" filter="wipe(down)">
                                      <p:cBhvr>
                                        <p:cTn id="103" dur="300"/>
                                        <p:tgtEl>
                                          <p:spTgt spid="6">
                                            <p:graphicEl>
                                              <a:chart seriesIdx="-4" categoryIdx="22" bldStep="category"/>
                                            </p:graphicEl>
                                          </p:spTgt>
                                        </p:tgtEl>
                                      </p:cBhvr>
                                    </p:animEffect>
                                  </p:childTnLst>
                                </p:cTn>
                              </p:par>
                            </p:childTnLst>
                          </p:cTn>
                        </p:par>
                        <p:par>
                          <p:cTn id="104" fill="hold">
                            <p:stCondLst>
                              <p:cond delay="7500"/>
                            </p:stCondLst>
                            <p:childTnLst>
                              <p:par>
                                <p:cTn id="105" presetID="22" presetClass="entr" presetSubtype="4" repeatCount="0" fill="hold" grpId="0" nodeType="afterEffect">
                                  <p:stCondLst>
                                    <p:cond delay="0"/>
                                  </p:stCondLst>
                                  <p:childTnLst>
                                    <p:set>
                                      <p:cBhvr>
                                        <p:cTn id="106" dur="1" fill="hold">
                                          <p:stCondLst>
                                            <p:cond delay="0"/>
                                          </p:stCondLst>
                                        </p:cTn>
                                        <p:tgtEl>
                                          <p:spTgt spid="6">
                                            <p:graphicEl>
                                              <a:chart seriesIdx="-4" categoryIdx="23" bldStep="category"/>
                                            </p:graphicEl>
                                          </p:spTgt>
                                        </p:tgtEl>
                                        <p:attrNameLst>
                                          <p:attrName>style.visibility</p:attrName>
                                        </p:attrNameLst>
                                      </p:cBhvr>
                                      <p:to>
                                        <p:strVal val="visible"/>
                                      </p:to>
                                    </p:set>
                                    <p:animEffect transition="in" filter="wipe(down)">
                                      <p:cBhvr>
                                        <p:cTn id="107" dur="300"/>
                                        <p:tgtEl>
                                          <p:spTgt spid="6">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Graphic spid="6" grpId="0">
        <p:bldSub>
          <a:bldChart bld="category"/>
        </p:bldSub>
      </p:bldGraphic>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1B31BE-8F00-4FD0-B83D-49F14B7AACC4}"/>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graphicFrame>
        <p:nvGraphicFramePr>
          <p:cNvPr id="3" name="Chart 62">
            <a:extLst>
              <a:ext uri="{FF2B5EF4-FFF2-40B4-BE49-F238E27FC236}">
                <a16:creationId xmlns:a16="http://schemas.microsoft.com/office/drawing/2014/main" id="{ACF06B11-18F4-4720-A183-165C1FB85F61}"/>
              </a:ext>
            </a:extLst>
          </p:cNvPr>
          <p:cNvGraphicFramePr/>
          <p:nvPr userDrawn="1">
            <p:extLst>
              <p:ext uri="{D42A27DB-BD31-4B8C-83A1-F6EECF244321}">
                <p14:modId xmlns:p14="http://schemas.microsoft.com/office/powerpoint/2010/main" val="1238956742"/>
              </p:ext>
            </p:extLst>
          </p:nvPr>
        </p:nvGraphicFramePr>
        <p:xfrm>
          <a:off x="279036" y="1219353"/>
          <a:ext cx="11656060" cy="4735687"/>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Connector 4">
            <a:extLst>
              <a:ext uri="{FF2B5EF4-FFF2-40B4-BE49-F238E27FC236}">
                <a16:creationId xmlns:a16="http://schemas.microsoft.com/office/drawing/2014/main" id="{0CE83576-B81F-4D84-AFEF-710D604A14CD}"/>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0128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300"/>
                                        <p:tgtEl>
                                          <p:spTgt spid="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3">
                                            <p:graphicEl>
                                              <a:chart seriesIdx="-4" categoryIdx="0" bldStep="category"/>
                                            </p:graphicEl>
                                          </p:spTgt>
                                        </p:tgtEl>
                                        <p:attrNameLst>
                                          <p:attrName>style.visibility</p:attrName>
                                        </p:attrNameLst>
                                      </p:cBhvr>
                                      <p:to>
                                        <p:strVal val="visible"/>
                                      </p:to>
                                    </p:set>
                                    <p:animEffect transition="in" filter="wipe(down)">
                                      <p:cBhvr>
                                        <p:cTn id="11" dur="300"/>
                                        <p:tgtEl>
                                          <p:spTgt spid="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3">
                                            <p:graphicEl>
                                              <a:chart seriesIdx="-4" categoryIdx="1" bldStep="category"/>
                                            </p:graphicEl>
                                          </p:spTgt>
                                        </p:tgtEl>
                                        <p:attrNameLst>
                                          <p:attrName>style.visibility</p:attrName>
                                        </p:attrNameLst>
                                      </p:cBhvr>
                                      <p:to>
                                        <p:strVal val="visible"/>
                                      </p:to>
                                    </p:set>
                                    <p:animEffect transition="in" filter="wipe(down)">
                                      <p:cBhvr>
                                        <p:cTn id="15" dur="300"/>
                                        <p:tgtEl>
                                          <p:spTgt spid="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3">
                                            <p:graphicEl>
                                              <a:chart seriesIdx="-4" categoryIdx="2" bldStep="category"/>
                                            </p:graphicEl>
                                          </p:spTgt>
                                        </p:tgtEl>
                                        <p:attrNameLst>
                                          <p:attrName>style.visibility</p:attrName>
                                        </p:attrNameLst>
                                      </p:cBhvr>
                                      <p:to>
                                        <p:strVal val="visible"/>
                                      </p:to>
                                    </p:set>
                                    <p:animEffect transition="in" filter="wipe(down)">
                                      <p:cBhvr>
                                        <p:cTn id="19" dur="300"/>
                                        <p:tgtEl>
                                          <p:spTgt spid="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3">
                                            <p:graphicEl>
                                              <a:chart seriesIdx="-4" categoryIdx="3" bldStep="category"/>
                                            </p:graphicEl>
                                          </p:spTgt>
                                        </p:tgtEl>
                                        <p:attrNameLst>
                                          <p:attrName>style.visibility</p:attrName>
                                        </p:attrNameLst>
                                      </p:cBhvr>
                                      <p:to>
                                        <p:strVal val="visible"/>
                                      </p:to>
                                    </p:set>
                                    <p:animEffect transition="in" filter="wipe(down)">
                                      <p:cBhvr>
                                        <p:cTn id="23" dur="300"/>
                                        <p:tgtEl>
                                          <p:spTgt spid="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3">
                                            <p:graphicEl>
                                              <a:chart seriesIdx="-4" categoryIdx="4" bldStep="category"/>
                                            </p:graphicEl>
                                          </p:spTgt>
                                        </p:tgtEl>
                                        <p:attrNameLst>
                                          <p:attrName>style.visibility</p:attrName>
                                        </p:attrNameLst>
                                      </p:cBhvr>
                                      <p:to>
                                        <p:strVal val="visible"/>
                                      </p:to>
                                    </p:set>
                                    <p:animEffect transition="in" filter="wipe(down)">
                                      <p:cBhvr>
                                        <p:cTn id="27" dur="300"/>
                                        <p:tgtEl>
                                          <p:spTgt spid="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3">
                                            <p:graphicEl>
                                              <a:chart seriesIdx="-4" categoryIdx="5" bldStep="category"/>
                                            </p:graphicEl>
                                          </p:spTgt>
                                        </p:tgtEl>
                                        <p:attrNameLst>
                                          <p:attrName>style.visibility</p:attrName>
                                        </p:attrNameLst>
                                      </p:cBhvr>
                                      <p:to>
                                        <p:strVal val="visible"/>
                                      </p:to>
                                    </p:set>
                                    <p:animEffect transition="in" filter="wipe(down)">
                                      <p:cBhvr>
                                        <p:cTn id="31" dur="300"/>
                                        <p:tgtEl>
                                          <p:spTgt spid="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3">
                                            <p:graphicEl>
                                              <a:chart seriesIdx="-4" categoryIdx="6" bldStep="category"/>
                                            </p:graphicEl>
                                          </p:spTgt>
                                        </p:tgtEl>
                                        <p:attrNameLst>
                                          <p:attrName>style.visibility</p:attrName>
                                        </p:attrNameLst>
                                      </p:cBhvr>
                                      <p:to>
                                        <p:strVal val="visible"/>
                                      </p:to>
                                    </p:set>
                                    <p:animEffect transition="in" filter="wipe(down)">
                                      <p:cBhvr>
                                        <p:cTn id="35" dur="300"/>
                                        <p:tgtEl>
                                          <p:spTgt spid="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3">
                                            <p:graphicEl>
                                              <a:chart seriesIdx="-4" categoryIdx="7" bldStep="category"/>
                                            </p:graphicEl>
                                          </p:spTgt>
                                        </p:tgtEl>
                                        <p:attrNameLst>
                                          <p:attrName>style.visibility</p:attrName>
                                        </p:attrNameLst>
                                      </p:cBhvr>
                                      <p:to>
                                        <p:strVal val="visible"/>
                                      </p:to>
                                    </p:set>
                                    <p:animEffect transition="in" filter="wipe(down)">
                                      <p:cBhvr>
                                        <p:cTn id="39" dur="300"/>
                                        <p:tgtEl>
                                          <p:spTgt spid="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3">
                                            <p:graphicEl>
                                              <a:chart seriesIdx="-4" categoryIdx="8" bldStep="category"/>
                                            </p:graphicEl>
                                          </p:spTgt>
                                        </p:tgtEl>
                                        <p:attrNameLst>
                                          <p:attrName>style.visibility</p:attrName>
                                        </p:attrNameLst>
                                      </p:cBhvr>
                                      <p:to>
                                        <p:strVal val="visible"/>
                                      </p:to>
                                    </p:set>
                                    <p:animEffect transition="in" filter="wipe(down)">
                                      <p:cBhvr>
                                        <p:cTn id="43" dur="300"/>
                                        <p:tgtEl>
                                          <p:spTgt spid="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3">
                                            <p:graphicEl>
                                              <a:chart seriesIdx="-4" categoryIdx="9" bldStep="category"/>
                                            </p:graphicEl>
                                          </p:spTgt>
                                        </p:tgtEl>
                                        <p:attrNameLst>
                                          <p:attrName>style.visibility</p:attrName>
                                        </p:attrNameLst>
                                      </p:cBhvr>
                                      <p:to>
                                        <p:strVal val="visible"/>
                                      </p:to>
                                    </p:set>
                                    <p:animEffect transition="in" filter="wipe(down)">
                                      <p:cBhvr>
                                        <p:cTn id="47" dur="300"/>
                                        <p:tgtEl>
                                          <p:spTgt spid="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3">
                                            <p:graphicEl>
                                              <a:chart seriesIdx="-4" categoryIdx="10" bldStep="category"/>
                                            </p:graphicEl>
                                          </p:spTgt>
                                        </p:tgtEl>
                                        <p:attrNameLst>
                                          <p:attrName>style.visibility</p:attrName>
                                        </p:attrNameLst>
                                      </p:cBhvr>
                                      <p:to>
                                        <p:strVal val="visible"/>
                                      </p:to>
                                    </p:set>
                                    <p:animEffect transition="in" filter="wipe(down)">
                                      <p:cBhvr>
                                        <p:cTn id="51" dur="300"/>
                                        <p:tgtEl>
                                          <p:spTgt spid="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3">
                                            <p:graphicEl>
                                              <a:chart seriesIdx="-4" categoryIdx="11" bldStep="category"/>
                                            </p:graphicEl>
                                          </p:spTgt>
                                        </p:tgtEl>
                                        <p:attrNameLst>
                                          <p:attrName>style.visibility</p:attrName>
                                        </p:attrNameLst>
                                      </p:cBhvr>
                                      <p:to>
                                        <p:strVal val="visible"/>
                                      </p:to>
                                    </p:set>
                                    <p:animEffect transition="in" filter="wipe(down)">
                                      <p:cBhvr>
                                        <p:cTn id="55" dur="300"/>
                                        <p:tgtEl>
                                          <p:spTgt spid="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3">
                                            <p:graphicEl>
                                              <a:chart seriesIdx="-4" categoryIdx="12" bldStep="category"/>
                                            </p:graphicEl>
                                          </p:spTgt>
                                        </p:tgtEl>
                                        <p:attrNameLst>
                                          <p:attrName>style.visibility</p:attrName>
                                        </p:attrNameLst>
                                      </p:cBhvr>
                                      <p:to>
                                        <p:strVal val="visible"/>
                                      </p:to>
                                    </p:set>
                                    <p:animEffect transition="in" filter="wipe(down)">
                                      <p:cBhvr>
                                        <p:cTn id="59" dur="300"/>
                                        <p:tgtEl>
                                          <p:spTgt spid="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3">
                                            <p:graphicEl>
                                              <a:chart seriesIdx="-4" categoryIdx="13" bldStep="category"/>
                                            </p:graphicEl>
                                          </p:spTgt>
                                        </p:tgtEl>
                                        <p:attrNameLst>
                                          <p:attrName>style.visibility</p:attrName>
                                        </p:attrNameLst>
                                      </p:cBhvr>
                                      <p:to>
                                        <p:strVal val="visible"/>
                                      </p:to>
                                    </p:set>
                                    <p:animEffect transition="in" filter="wipe(down)">
                                      <p:cBhvr>
                                        <p:cTn id="63" dur="300"/>
                                        <p:tgtEl>
                                          <p:spTgt spid="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3">
                                            <p:graphicEl>
                                              <a:chart seriesIdx="-4" categoryIdx="14" bldStep="category"/>
                                            </p:graphicEl>
                                          </p:spTgt>
                                        </p:tgtEl>
                                        <p:attrNameLst>
                                          <p:attrName>style.visibility</p:attrName>
                                        </p:attrNameLst>
                                      </p:cBhvr>
                                      <p:to>
                                        <p:strVal val="visible"/>
                                      </p:to>
                                    </p:set>
                                    <p:animEffect transition="in" filter="wipe(down)">
                                      <p:cBhvr>
                                        <p:cTn id="67" dur="300"/>
                                        <p:tgtEl>
                                          <p:spTgt spid="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3">
                                            <p:graphicEl>
                                              <a:chart seriesIdx="-4" categoryIdx="15" bldStep="category"/>
                                            </p:graphicEl>
                                          </p:spTgt>
                                        </p:tgtEl>
                                        <p:attrNameLst>
                                          <p:attrName>style.visibility</p:attrName>
                                        </p:attrNameLst>
                                      </p:cBhvr>
                                      <p:to>
                                        <p:strVal val="visible"/>
                                      </p:to>
                                    </p:set>
                                    <p:animEffect transition="in" filter="wipe(down)">
                                      <p:cBhvr>
                                        <p:cTn id="71" dur="300"/>
                                        <p:tgtEl>
                                          <p:spTgt spid="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3">
                                            <p:graphicEl>
                                              <a:chart seriesIdx="-4" categoryIdx="16" bldStep="category"/>
                                            </p:graphicEl>
                                          </p:spTgt>
                                        </p:tgtEl>
                                        <p:attrNameLst>
                                          <p:attrName>style.visibility</p:attrName>
                                        </p:attrNameLst>
                                      </p:cBhvr>
                                      <p:to>
                                        <p:strVal val="visible"/>
                                      </p:to>
                                    </p:set>
                                    <p:animEffect transition="in" filter="wipe(down)">
                                      <p:cBhvr>
                                        <p:cTn id="75" dur="300"/>
                                        <p:tgtEl>
                                          <p:spTgt spid="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3">
                                            <p:graphicEl>
                                              <a:chart seriesIdx="-4" categoryIdx="17" bldStep="category"/>
                                            </p:graphicEl>
                                          </p:spTgt>
                                        </p:tgtEl>
                                        <p:attrNameLst>
                                          <p:attrName>style.visibility</p:attrName>
                                        </p:attrNameLst>
                                      </p:cBhvr>
                                      <p:to>
                                        <p:strVal val="visible"/>
                                      </p:to>
                                    </p:set>
                                    <p:animEffect transition="in" filter="wipe(down)">
                                      <p:cBhvr>
                                        <p:cTn id="79" dur="300"/>
                                        <p:tgtEl>
                                          <p:spTgt spid="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3">
                                            <p:graphicEl>
                                              <a:chart seriesIdx="-4" categoryIdx="18" bldStep="category"/>
                                            </p:graphicEl>
                                          </p:spTgt>
                                        </p:tgtEl>
                                        <p:attrNameLst>
                                          <p:attrName>style.visibility</p:attrName>
                                        </p:attrNameLst>
                                      </p:cBhvr>
                                      <p:to>
                                        <p:strVal val="visible"/>
                                      </p:to>
                                    </p:set>
                                    <p:animEffect transition="in" filter="wipe(down)">
                                      <p:cBhvr>
                                        <p:cTn id="83" dur="300"/>
                                        <p:tgtEl>
                                          <p:spTgt spid="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3">
                                            <p:graphicEl>
                                              <a:chart seriesIdx="-4" categoryIdx="19" bldStep="category"/>
                                            </p:graphicEl>
                                          </p:spTgt>
                                        </p:tgtEl>
                                        <p:attrNameLst>
                                          <p:attrName>style.visibility</p:attrName>
                                        </p:attrNameLst>
                                      </p:cBhvr>
                                      <p:to>
                                        <p:strVal val="visible"/>
                                      </p:to>
                                    </p:set>
                                    <p:animEffect transition="in" filter="wipe(down)">
                                      <p:cBhvr>
                                        <p:cTn id="87" dur="300"/>
                                        <p:tgtEl>
                                          <p:spTgt spid="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3">
                                            <p:graphicEl>
                                              <a:chart seriesIdx="-4" categoryIdx="20" bldStep="category"/>
                                            </p:graphicEl>
                                          </p:spTgt>
                                        </p:tgtEl>
                                        <p:attrNameLst>
                                          <p:attrName>style.visibility</p:attrName>
                                        </p:attrNameLst>
                                      </p:cBhvr>
                                      <p:to>
                                        <p:strVal val="visible"/>
                                      </p:to>
                                    </p:set>
                                    <p:animEffect transition="in" filter="wipe(down)">
                                      <p:cBhvr>
                                        <p:cTn id="91" dur="300"/>
                                        <p:tgtEl>
                                          <p:spTgt spid="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3">
                                            <p:graphicEl>
                                              <a:chart seriesIdx="-4" categoryIdx="21" bldStep="category"/>
                                            </p:graphicEl>
                                          </p:spTgt>
                                        </p:tgtEl>
                                        <p:attrNameLst>
                                          <p:attrName>style.visibility</p:attrName>
                                        </p:attrNameLst>
                                      </p:cBhvr>
                                      <p:to>
                                        <p:strVal val="visible"/>
                                      </p:to>
                                    </p:set>
                                    <p:animEffect transition="in" filter="wipe(down)">
                                      <p:cBhvr>
                                        <p:cTn id="95" dur="300"/>
                                        <p:tgtEl>
                                          <p:spTgt spid="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3">
                                            <p:graphicEl>
                                              <a:chart seriesIdx="-4" categoryIdx="22" bldStep="category"/>
                                            </p:graphicEl>
                                          </p:spTgt>
                                        </p:tgtEl>
                                        <p:attrNameLst>
                                          <p:attrName>style.visibility</p:attrName>
                                        </p:attrNameLst>
                                      </p:cBhvr>
                                      <p:to>
                                        <p:strVal val="visible"/>
                                      </p:to>
                                    </p:set>
                                    <p:animEffect transition="in" filter="wipe(down)">
                                      <p:cBhvr>
                                        <p:cTn id="99" dur="300"/>
                                        <p:tgtEl>
                                          <p:spTgt spid="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3">
                                            <p:graphicEl>
                                              <a:chart seriesIdx="-4" categoryIdx="23" bldStep="category"/>
                                            </p:graphicEl>
                                          </p:spTgt>
                                        </p:tgtEl>
                                        <p:attrNameLst>
                                          <p:attrName>style.visibility</p:attrName>
                                        </p:attrNameLst>
                                      </p:cBhvr>
                                      <p:to>
                                        <p:strVal val="visible"/>
                                      </p:to>
                                    </p:set>
                                    <p:animEffect transition="in" filter="wipe(down)">
                                      <p:cBhvr>
                                        <p:cTn id="103" dur="300"/>
                                        <p:tgtEl>
                                          <p:spTgt spid="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grpSp>
        <p:nvGrpSpPr>
          <p:cNvPr id="4" name="Group 35">
            <a:extLst>
              <a:ext uri="{FF2B5EF4-FFF2-40B4-BE49-F238E27FC236}">
                <a16:creationId xmlns:a16="http://schemas.microsoft.com/office/drawing/2014/main" id="{F49FFC1C-3741-4844-8C3F-E4F557524424}"/>
              </a:ext>
            </a:extLst>
          </p:cNvPr>
          <p:cNvGrpSpPr/>
          <p:nvPr userDrawn="1"/>
        </p:nvGrpSpPr>
        <p:grpSpPr>
          <a:xfrm>
            <a:off x="-6583" y="-3"/>
            <a:ext cx="12302859" cy="6858003"/>
            <a:chOff x="-6566" y="-2"/>
            <a:chExt cx="12269309" cy="6858002"/>
          </a:xfrm>
        </p:grpSpPr>
        <p:sp>
          <p:nvSpPr>
            <p:cNvPr id="5" name="Rectangle 36" hidden="1">
              <a:extLst>
                <a:ext uri="{FF2B5EF4-FFF2-40B4-BE49-F238E27FC236}">
                  <a16:creationId xmlns:a16="http://schemas.microsoft.com/office/drawing/2014/main" id="{0BD74276-8ED2-4824-9998-0BAA3955CD95}"/>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02" dirty="0"/>
            </a:p>
          </p:txBody>
        </p:sp>
        <p:grpSp>
          <p:nvGrpSpPr>
            <p:cNvPr id="6" name="Group 37" hidden="1">
              <a:extLst>
                <a:ext uri="{FF2B5EF4-FFF2-40B4-BE49-F238E27FC236}">
                  <a16:creationId xmlns:a16="http://schemas.microsoft.com/office/drawing/2014/main" id="{978F2107-068F-4327-9136-6EB3073A4403}"/>
                </a:ext>
              </a:extLst>
            </p:cNvPr>
            <p:cNvGrpSpPr/>
            <p:nvPr userDrawn="1"/>
          </p:nvGrpSpPr>
          <p:grpSpPr>
            <a:xfrm>
              <a:off x="442260" y="3456849"/>
              <a:ext cx="11820483"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886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Tree>
    <p:extLst>
      <p:ext uri="{BB962C8B-B14F-4D97-AF65-F5344CB8AC3E}">
        <p14:creationId xmlns:p14="http://schemas.microsoft.com/office/powerpoint/2010/main" val="1235473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grpSp>
        <p:nvGrpSpPr>
          <p:cNvPr id="5" name="Group 35">
            <a:extLst>
              <a:ext uri="{FF2B5EF4-FFF2-40B4-BE49-F238E27FC236}">
                <a16:creationId xmlns:a16="http://schemas.microsoft.com/office/drawing/2014/main" id="{15C1165B-50AC-46F5-B945-37FE6AF1F392}"/>
              </a:ext>
            </a:extLst>
          </p:cNvPr>
          <p:cNvGrpSpPr/>
          <p:nvPr userDrawn="1"/>
        </p:nvGrpSpPr>
        <p:grpSpPr>
          <a:xfrm>
            <a:off x="-6583" y="-3"/>
            <a:ext cx="12302859" cy="6858003"/>
            <a:chOff x="-6566" y="-2"/>
            <a:chExt cx="12269309" cy="6858002"/>
          </a:xfrm>
        </p:grpSpPr>
        <p:sp>
          <p:nvSpPr>
            <p:cNvPr id="6" name="Rectangle 36" hidden="1">
              <a:extLst>
                <a:ext uri="{FF2B5EF4-FFF2-40B4-BE49-F238E27FC236}">
                  <a16:creationId xmlns:a16="http://schemas.microsoft.com/office/drawing/2014/main" id="{EA24BE63-1E38-4FA8-B27E-7568D000D456}"/>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02" dirty="0"/>
            </a:p>
          </p:txBody>
        </p:sp>
        <p:grpSp>
          <p:nvGrpSpPr>
            <p:cNvPr id="7" name="Group 37" hidden="1">
              <a:extLst>
                <a:ext uri="{FF2B5EF4-FFF2-40B4-BE49-F238E27FC236}">
                  <a16:creationId xmlns:a16="http://schemas.microsoft.com/office/drawing/2014/main" id="{D4DAB8E7-6AD7-4E3B-87D7-9C92D704A0D5}"/>
                </a:ext>
              </a:extLst>
            </p:cNvPr>
            <p:cNvGrpSpPr/>
            <p:nvPr userDrawn="1"/>
          </p:nvGrpSpPr>
          <p:grpSpPr>
            <a:xfrm>
              <a:off x="442260" y="3456849"/>
              <a:ext cx="11820483" cy="2970388"/>
              <a:chOff x="442260" y="3600153"/>
              <a:chExt cx="11820483" cy="2970388"/>
            </a:xfrm>
          </p:grpSpPr>
          <p:cxnSp>
            <p:nvCxnSpPr>
              <p:cNvPr id="8" name="Straight Connector 38">
                <a:extLst>
                  <a:ext uri="{FF2B5EF4-FFF2-40B4-BE49-F238E27FC236}">
                    <a16:creationId xmlns:a16="http://schemas.microsoft.com/office/drawing/2014/main" id="{0F24E6D8-B4AC-477C-A584-BF9803AD059A}"/>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39">
                <a:extLst>
                  <a:ext uri="{FF2B5EF4-FFF2-40B4-BE49-F238E27FC236}">
                    <a16:creationId xmlns:a16="http://schemas.microsoft.com/office/drawing/2014/main" id="{2AFEE107-23D8-49B8-B87B-287A589B06A3}"/>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0">
                <a:extLst>
                  <a:ext uri="{FF2B5EF4-FFF2-40B4-BE49-F238E27FC236}">
                    <a16:creationId xmlns:a16="http://schemas.microsoft.com/office/drawing/2014/main" id="{FC46F22B-8D16-44B9-B078-5202FAD5506C}"/>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1">
                <a:extLst>
                  <a:ext uri="{FF2B5EF4-FFF2-40B4-BE49-F238E27FC236}">
                    <a16:creationId xmlns:a16="http://schemas.microsoft.com/office/drawing/2014/main" id="{84F40097-447D-4345-A231-8E06B5113DAF}"/>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2">
                <a:extLst>
                  <a:ext uri="{FF2B5EF4-FFF2-40B4-BE49-F238E27FC236}">
                    <a16:creationId xmlns:a16="http://schemas.microsoft.com/office/drawing/2014/main" id="{42254BF6-C2FE-484E-B8E5-A5FB6CAE68DA}"/>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3">
                <a:extLst>
                  <a:ext uri="{FF2B5EF4-FFF2-40B4-BE49-F238E27FC236}">
                    <a16:creationId xmlns:a16="http://schemas.microsoft.com/office/drawing/2014/main" id="{E5B7F90F-FC2C-4515-8D32-89F631EBA147}"/>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4">
                <a:extLst>
                  <a:ext uri="{FF2B5EF4-FFF2-40B4-BE49-F238E27FC236}">
                    <a16:creationId xmlns:a16="http://schemas.microsoft.com/office/drawing/2014/main" id="{E99345B2-5577-4798-8DBC-A8040E1C170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5">
                <a:extLst>
                  <a:ext uri="{FF2B5EF4-FFF2-40B4-BE49-F238E27FC236}">
                    <a16:creationId xmlns:a16="http://schemas.microsoft.com/office/drawing/2014/main" id="{F327189C-9AB2-4BE4-BEFF-13F4E1778D06}"/>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6">
                <a:extLst>
                  <a:ext uri="{FF2B5EF4-FFF2-40B4-BE49-F238E27FC236}">
                    <a16:creationId xmlns:a16="http://schemas.microsoft.com/office/drawing/2014/main" id="{7F11114A-60DF-4358-A694-BB4FEEA2A6C7}"/>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7">
                <a:extLst>
                  <a:ext uri="{FF2B5EF4-FFF2-40B4-BE49-F238E27FC236}">
                    <a16:creationId xmlns:a16="http://schemas.microsoft.com/office/drawing/2014/main" id="{A23FCE7B-565B-4C89-BB57-1638682A4280}"/>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8">
                <a:extLst>
                  <a:ext uri="{FF2B5EF4-FFF2-40B4-BE49-F238E27FC236}">
                    <a16:creationId xmlns:a16="http://schemas.microsoft.com/office/drawing/2014/main" id="{0E2613AD-9079-429A-BC7D-F00A04FEFC83}"/>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9">
                <a:extLst>
                  <a:ext uri="{FF2B5EF4-FFF2-40B4-BE49-F238E27FC236}">
                    <a16:creationId xmlns:a16="http://schemas.microsoft.com/office/drawing/2014/main" id="{D8432CDA-98D7-4A05-A0F3-EDA2D11BC74F}"/>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0">
                <a:extLst>
                  <a:ext uri="{FF2B5EF4-FFF2-40B4-BE49-F238E27FC236}">
                    <a16:creationId xmlns:a16="http://schemas.microsoft.com/office/drawing/2014/main" id="{9E761685-9937-4475-8FEE-7B969A517733}"/>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1">
                <a:extLst>
                  <a:ext uri="{FF2B5EF4-FFF2-40B4-BE49-F238E27FC236}">
                    <a16:creationId xmlns:a16="http://schemas.microsoft.com/office/drawing/2014/main" id="{504C3711-C622-42DC-9899-B3858E082F8D}"/>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2">
                <a:extLst>
                  <a:ext uri="{FF2B5EF4-FFF2-40B4-BE49-F238E27FC236}">
                    <a16:creationId xmlns:a16="http://schemas.microsoft.com/office/drawing/2014/main" id="{1A83ECB3-AA6D-4F83-A917-59F1F3CAF53A}"/>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3">
                <a:extLst>
                  <a:ext uri="{FF2B5EF4-FFF2-40B4-BE49-F238E27FC236}">
                    <a16:creationId xmlns:a16="http://schemas.microsoft.com/office/drawing/2014/main" id="{3375B322-614F-48CD-9559-DDABC5D9313C}"/>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4">
                <a:extLst>
                  <a:ext uri="{FF2B5EF4-FFF2-40B4-BE49-F238E27FC236}">
                    <a16:creationId xmlns:a16="http://schemas.microsoft.com/office/drawing/2014/main" id="{B19264DC-7279-4EAE-9B3E-6C1ADC0DB8DF}"/>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5">
                <a:extLst>
                  <a:ext uri="{FF2B5EF4-FFF2-40B4-BE49-F238E27FC236}">
                    <a16:creationId xmlns:a16="http://schemas.microsoft.com/office/drawing/2014/main" id="{785CCA65-BECC-4A15-B2F7-9CCF558B8165}"/>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6">
                <a:extLst>
                  <a:ext uri="{FF2B5EF4-FFF2-40B4-BE49-F238E27FC236}">
                    <a16:creationId xmlns:a16="http://schemas.microsoft.com/office/drawing/2014/main" id="{7CC1776D-4ADE-4C0C-965F-79108AEEF1BC}"/>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7">
                <a:extLst>
                  <a:ext uri="{FF2B5EF4-FFF2-40B4-BE49-F238E27FC236}">
                    <a16:creationId xmlns:a16="http://schemas.microsoft.com/office/drawing/2014/main" id="{B55C28CF-9862-488A-8C81-3050036A705D}"/>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8">
                <a:extLst>
                  <a:ext uri="{FF2B5EF4-FFF2-40B4-BE49-F238E27FC236}">
                    <a16:creationId xmlns:a16="http://schemas.microsoft.com/office/drawing/2014/main" id="{21D5562D-7135-49BA-B33A-8426A8A0AD75}"/>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9">
                <a:extLst>
                  <a:ext uri="{FF2B5EF4-FFF2-40B4-BE49-F238E27FC236}">
                    <a16:creationId xmlns:a16="http://schemas.microsoft.com/office/drawing/2014/main" id="{F39A28E8-9029-4984-AFC2-3FD4EEC51BA7}"/>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0">
                <a:extLst>
                  <a:ext uri="{FF2B5EF4-FFF2-40B4-BE49-F238E27FC236}">
                    <a16:creationId xmlns:a16="http://schemas.microsoft.com/office/drawing/2014/main" id="{15D4F68C-30B2-45C2-BDD1-B6EBEE511F2B}"/>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61">
                <a:extLst>
                  <a:ext uri="{FF2B5EF4-FFF2-40B4-BE49-F238E27FC236}">
                    <a16:creationId xmlns:a16="http://schemas.microsoft.com/office/drawing/2014/main" id="{051ED23E-8584-4999-8EC5-84277C9290D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94A4DDCC-9F42-4948-9645-E86435B98BA5}"/>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sp>
        <p:nvSpPr>
          <p:cNvPr id="4" name="Content Placeholder 2">
            <a:extLst>
              <a:ext uri="{FF2B5EF4-FFF2-40B4-BE49-F238E27FC236}">
                <a16:creationId xmlns:a16="http://schemas.microsoft.com/office/drawing/2014/main" id="{E06FD5EE-114E-4722-B4F2-F97B4E5BFF1B}"/>
              </a:ext>
            </a:extLst>
          </p:cNvPr>
          <p:cNvSpPr>
            <a:spLocks noGrp="1"/>
          </p:cNvSpPr>
          <p:nvPr>
            <p:ph idx="1"/>
          </p:nvPr>
        </p:nvSpPr>
        <p:spPr>
          <a:xfrm>
            <a:off x="21886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33" name="Straight Connector 32">
            <a:extLst>
              <a:ext uri="{FF2B5EF4-FFF2-40B4-BE49-F238E27FC236}">
                <a16:creationId xmlns:a16="http://schemas.microsoft.com/office/drawing/2014/main" id="{FB44DB30-7F29-4F51-82E6-3F45F638C911}"/>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949870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7.png"/><Relationship Id="rId39" Type="http://schemas.openxmlformats.org/officeDocument/2006/relationships/image" Target="../media/image20.png"/><Relationship Id="rId21" Type="http://schemas.openxmlformats.org/officeDocument/2006/relationships/image" Target="../media/image2.png"/><Relationship Id="rId34" Type="http://schemas.openxmlformats.org/officeDocument/2006/relationships/image" Target="../media/image15.png"/><Relationship Id="rId42" Type="http://schemas.openxmlformats.org/officeDocument/2006/relationships/image" Target="../media/image23.png"/><Relationship Id="rId47" Type="http://schemas.openxmlformats.org/officeDocument/2006/relationships/image" Target="../media/image28.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5.png"/><Relationship Id="rId32" Type="http://schemas.openxmlformats.org/officeDocument/2006/relationships/image" Target="../media/image13.png"/><Relationship Id="rId37" Type="http://schemas.openxmlformats.org/officeDocument/2006/relationships/image" Target="../media/image18.png"/><Relationship Id="rId40" Type="http://schemas.openxmlformats.org/officeDocument/2006/relationships/image" Target="../media/image21.png"/><Relationship Id="rId45" Type="http://schemas.openxmlformats.org/officeDocument/2006/relationships/image" Target="../media/image26.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4.png"/><Relationship Id="rId28" Type="http://schemas.openxmlformats.org/officeDocument/2006/relationships/image" Target="../media/image9.png"/><Relationship Id="rId36" Type="http://schemas.openxmlformats.org/officeDocument/2006/relationships/image" Target="../media/image17.png"/><Relationship Id="rId10" Type="http://schemas.openxmlformats.org/officeDocument/2006/relationships/slideLayout" Target="../slideLayouts/slideLayout10.xml"/><Relationship Id="rId19" Type="http://schemas.openxmlformats.org/officeDocument/2006/relationships/theme" Target="../theme/theme1.xml"/><Relationship Id="rId31" Type="http://schemas.openxmlformats.org/officeDocument/2006/relationships/image" Target="../media/image12.png"/><Relationship Id="rId44" Type="http://schemas.openxmlformats.org/officeDocument/2006/relationships/image" Target="../media/image25.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 Id="rId27" Type="http://schemas.openxmlformats.org/officeDocument/2006/relationships/image" Target="../media/image8.png"/><Relationship Id="rId30" Type="http://schemas.openxmlformats.org/officeDocument/2006/relationships/image" Target="../media/image11.png"/><Relationship Id="rId35" Type="http://schemas.openxmlformats.org/officeDocument/2006/relationships/image" Target="../media/image16.png"/><Relationship Id="rId43" Type="http://schemas.openxmlformats.org/officeDocument/2006/relationships/image" Target="../media/image24.png"/><Relationship Id="rId48" Type="http://schemas.openxmlformats.org/officeDocument/2006/relationships/image" Target="../media/image29.pn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6.png"/><Relationship Id="rId33" Type="http://schemas.openxmlformats.org/officeDocument/2006/relationships/image" Target="../media/image14.png"/><Relationship Id="rId38" Type="http://schemas.openxmlformats.org/officeDocument/2006/relationships/image" Target="../media/image19.png"/><Relationship Id="rId46" Type="http://schemas.openxmlformats.org/officeDocument/2006/relationships/image" Target="../media/image27.png"/><Relationship Id="rId20" Type="http://schemas.openxmlformats.org/officeDocument/2006/relationships/image" Target="../media/image1.jpeg"/><Relationship Id="rId41" Type="http://schemas.openxmlformats.org/officeDocument/2006/relationships/image" Target="../media/image2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36.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theme" Target="../theme/theme2.xml"/><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7.png"/><Relationship Id="rId1" Type="http://schemas.openxmlformats.org/officeDocument/2006/relationships/slideLayout" Target="../slideLayouts/slideLayout19.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emf"/><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32.xml"/><Relationship Id="rId18" Type="http://schemas.openxmlformats.org/officeDocument/2006/relationships/image" Target="../media/image4.png"/><Relationship Id="rId26" Type="http://schemas.openxmlformats.org/officeDocument/2006/relationships/image" Target="../media/image12.png"/><Relationship Id="rId39" Type="http://schemas.openxmlformats.org/officeDocument/2006/relationships/image" Target="../media/image25.png"/><Relationship Id="rId21" Type="http://schemas.openxmlformats.org/officeDocument/2006/relationships/image" Target="../media/image7.png"/><Relationship Id="rId34" Type="http://schemas.openxmlformats.org/officeDocument/2006/relationships/image" Target="../media/image20.png"/><Relationship Id="rId42" Type="http://schemas.openxmlformats.org/officeDocument/2006/relationships/image" Target="../media/image28.png"/><Relationship Id="rId7" Type="http://schemas.openxmlformats.org/officeDocument/2006/relationships/slideLayout" Target="../slideLayouts/slideLayout26.xml"/><Relationship Id="rId2" Type="http://schemas.openxmlformats.org/officeDocument/2006/relationships/slideLayout" Target="../slideLayouts/slideLayout21.xml"/><Relationship Id="rId16" Type="http://schemas.openxmlformats.org/officeDocument/2006/relationships/image" Target="../media/image37.png"/><Relationship Id="rId20" Type="http://schemas.openxmlformats.org/officeDocument/2006/relationships/image" Target="../media/image6.png"/><Relationship Id="rId29" Type="http://schemas.openxmlformats.org/officeDocument/2006/relationships/image" Target="../media/image15.png"/><Relationship Id="rId41" Type="http://schemas.openxmlformats.org/officeDocument/2006/relationships/image" Target="../media/image27.png"/><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24" Type="http://schemas.openxmlformats.org/officeDocument/2006/relationships/image" Target="../media/image10.png"/><Relationship Id="rId32" Type="http://schemas.openxmlformats.org/officeDocument/2006/relationships/image" Target="../media/image18.png"/><Relationship Id="rId37" Type="http://schemas.openxmlformats.org/officeDocument/2006/relationships/image" Target="../media/image23.png"/><Relationship Id="rId40" Type="http://schemas.openxmlformats.org/officeDocument/2006/relationships/image" Target="../media/image26.emf"/><Relationship Id="rId5" Type="http://schemas.openxmlformats.org/officeDocument/2006/relationships/slideLayout" Target="../slideLayouts/slideLayout24.xml"/><Relationship Id="rId15" Type="http://schemas.openxmlformats.org/officeDocument/2006/relationships/theme" Target="../theme/theme3.xml"/><Relationship Id="rId23" Type="http://schemas.openxmlformats.org/officeDocument/2006/relationships/image" Target="../media/image9.png"/><Relationship Id="rId28" Type="http://schemas.openxmlformats.org/officeDocument/2006/relationships/image" Target="../media/image14.png"/><Relationship Id="rId36" Type="http://schemas.openxmlformats.org/officeDocument/2006/relationships/image" Target="../media/image22.png"/><Relationship Id="rId10" Type="http://schemas.openxmlformats.org/officeDocument/2006/relationships/slideLayout" Target="../slideLayouts/slideLayout29.xml"/><Relationship Id="rId19" Type="http://schemas.openxmlformats.org/officeDocument/2006/relationships/image" Target="../media/image5.png"/><Relationship Id="rId31" Type="http://schemas.openxmlformats.org/officeDocument/2006/relationships/image" Target="../media/image17.png"/><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image" Target="../media/image8.png"/><Relationship Id="rId27" Type="http://schemas.openxmlformats.org/officeDocument/2006/relationships/image" Target="../media/image13.png"/><Relationship Id="rId30" Type="http://schemas.openxmlformats.org/officeDocument/2006/relationships/image" Target="../media/image16.png"/><Relationship Id="rId35" Type="http://schemas.openxmlformats.org/officeDocument/2006/relationships/image" Target="../media/image21.png"/><Relationship Id="rId43" Type="http://schemas.openxmlformats.org/officeDocument/2006/relationships/image" Target="../media/image38.png"/><Relationship Id="rId8" Type="http://schemas.openxmlformats.org/officeDocument/2006/relationships/slideLayout" Target="../slideLayouts/slideLayout27.xml"/><Relationship Id="rId3" Type="http://schemas.openxmlformats.org/officeDocument/2006/relationships/slideLayout" Target="../slideLayouts/slideLayout22.xml"/><Relationship Id="rId12" Type="http://schemas.openxmlformats.org/officeDocument/2006/relationships/slideLayout" Target="../slideLayouts/slideLayout31.xml"/><Relationship Id="rId17" Type="http://schemas.openxmlformats.org/officeDocument/2006/relationships/image" Target="../media/image3.png"/><Relationship Id="rId25" Type="http://schemas.openxmlformats.org/officeDocument/2006/relationships/image" Target="../media/image11.png"/><Relationship Id="rId33" Type="http://schemas.openxmlformats.org/officeDocument/2006/relationships/image" Target="../media/image19.png"/><Relationship Id="rId38" Type="http://schemas.openxmlformats.org/officeDocument/2006/relationships/image" Target="../media/image24.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18" Type="http://schemas.openxmlformats.org/officeDocument/2006/relationships/image" Target="../media/image15.png"/><Relationship Id="rId26" Type="http://schemas.openxmlformats.org/officeDocument/2006/relationships/image" Target="../media/image23.png"/><Relationship Id="rId3" Type="http://schemas.openxmlformats.org/officeDocument/2006/relationships/image" Target="../media/image36.png"/><Relationship Id="rId21" Type="http://schemas.openxmlformats.org/officeDocument/2006/relationships/image" Target="../media/image18.png"/><Relationship Id="rId7" Type="http://schemas.openxmlformats.org/officeDocument/2006/relationships/image" Target="../media/image4.png"/><Relationship Id="rId12" Type="http://schemas.openxmlformats.org/officeDocument/2006/relationships/image" Target="../media/image9.png"/><Relationship Id="rId17" Type="http://schemas.openxmlformats.org/officeDocument/2006/relationships/image" Target="../media/image14.png"/><Relationship Id="rId25" Type="http://schemas.openxmlformats.org/officeDocument/2006/relationships/image" Target="../media/image22.png"/><Relationship Id="rId2" Type="http://schemas.openxmlformats.org/officeDocument/2006/relationships/theme" Target="../theme/theme4.xml"/><Relationship Id="rId16" Type="http://schemas.openxmlformats.org/officeDocument/2006/relationships/image" Target="../media/image13.png"/><Relationship Id="rId20" Type="http://schemas.openxmlformats.org/officeDocument/2006/relationships/image" Target="../media/image17.png"/><Relationship Id="rId29" Type="http://schemas.openxmlformats.org/officeDocument/2006/relationships/image" Target="../media/image26.emf"/><Relationship Id="rId1" Type="http://schemas.openxmlformats.org/officeDocument/2006/relationships/slideLayout" Target="../slideLayouts/slideLayout34.xml"/><Relationship Id="rId6" Type="http://schemas.openxmlformats.org/officeDocument/2006/relationships/image" Target="../media/image3.png"/><Relationship Id="rId11" Type="http://schemas.openxmlformats.org/officeDocument/2006/relationships/image" Target="../media/image8.png"/><Relationship Id="rId24" Type="http://schemas.openxmlformats.org/officeDocument/2006/relationships/image" Target="../media/image21.png"/><Relationship Id="rId5" Type="http://schemas.openxmlformats.org/officeDocument/2006/relationships/image" Target="../media/image37.png"/><Relationship Id="rId15" Type="http://schemas.openxmlformats.org/officeDocument/2006/relationships/image" Target="../media/image12.png"/><Relationship Id="rId23" Type="http://schemas.openxmlformats.org/officeDocument/2006/relationships/image" Target="../media/image20.png"/><Relationship Id="rId28" Type="http://schemas.openxmlformats.org/officeDocument/2006/relationships/image" Target="../media/image25.png"/><Relationship Id="rId10" Type="http://schemas.openxmlformats.org/officeDocument/2006/relationships/image" Target="../media/image7.png"/><Relationship Id="rId19" Type="http://schemas.openxmlformats.org/officeDocument/2006/relationships/image" Target="../media/image16.png"/><Relationship Id="rId31" Type="http://schemas.openxmlformats.org/officeDocument/2006/relationships/image" Target="../media/image28.png"/><Relationship Id="rId4" Type="http://schemas.openxmlformats.org/officeDocument/2006/relationships/image" Target="../media/image38.png"/><Relationship Id="rId9" Type="http://schemas.openxmlformats.org/officeDocument/2006/relationships/image" Target="../media/image6.png"/><Relationship Id="rId14" Type="http://schemas.openxmlformats.org/officeDocument/2006/relationships/image" Target="../media/image11.png"/><Relationship Id="rId22" Type="http://schemas.openxmlformats.org/officeDocument/2006/relationships/image" Target="../media/image19.png"/><Relationship Id="rId27" Type="http://schemas.openxmlformats.org/officeDocument/2006/relationships/image" Target="../media/image24.png"/><Relationship Id="rId30" Type="http://schemas.openxmlformats.org/officeDocument/2006/relationships/image" Target="../media/image2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53249"/>
        </a:solidFill>
        <a:effectLst/>
      </p:bgPr>
    </p:bg>
    <p:spTree>
      <p:nvGrpSpPr>
        <p:cNvPr id="1" name=""/>
        <p:cNvGrpSpPr/>
        <p:nvPr/>
      </p:nvGrpSpPr>
      <p:grpSpPr>
        <a:xfrm>
          <a:off x="0" y="0"/>
          <a:ext cx="0" cy="0"/>
          <a:chOff x="0" y="0"/>
          <a:chExt cx="0" cy="0"/>
        </a:xfrm>
      </p:grpSpPr>
      <p:sp>
        <p:nvSpPr>
          <p:cNvPr id="14" name="Text Box 38"/>
          <p:cNvSpPr txBox="1">
            <a:spLocks noChangeArrowheads="1"/>
          </p:cNvSpPr>
          <p:nvPr userDrawn="1"/>
        </p:nvSpPr>
        <p:spPr bwMode="auto">
          <a:xfrm>
            <a:off x="221404" y="6202800"/>
            <a:ext cx="1211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800" noProof="0" dirty="0">
                <a:solidFill>
                  <a:srgbClr val="8197A6"/>
                </a:solidFill>
                <a:latin typeface="Arial" panose="020B0604020202020204" pitchFamily="34" charset="0"/>
                <a:cs typeface="Arial" panose="020B0604020202020204" pitchFamily="34" charset="0"/>
              </a:rPr>
              <a:t> </a:t>
            </a:r>
          </a:p>
        </p:txBody>
      </p:sp>
      <p:pic>
        <p:nvPicPr>
          <p:cNvPr id="3" name="Picture 35" hidden="1">
            <a:extLst>
              <a:ext uri="{FF2B5EF4-FFF2-40B4-BE49-F238E27FC236}">
                <a16:creationId xmlns:a16="http://schemas.microsoft.com/office/drawing/2014/main" id="{C995CFAD-3BA1-4EC9-867D-60423D76AD7D}"/>
              </a:ext>
            </a:extLst>
          </p:cNvPr>
          <p:cNvPicPr>
            <a:picLocks noChangeAspect="1"/>
          </p:cNvPicPr>
          <p:nvPr userDrawn="1"/>
        </p:nvPicPr>
        <p:blipFill rotWithShape="1">
          <a:blip r:embed="rId20" cstate="email">
            <a:extLst>
              <a:ext uri="{28A0092B-C50C-407E-A947-70E740481C1C}">
                <a14:useLocalDpi xmlns:a14="http://schemas.microsoft.com/office/drawing/2010/main"/>
              </a:ext>
            </a:extLst>
          </a:blip>
          <a:srcRect/>
          <a:stretch/>
        </p:blipFill>
        <p:spPr>
          <a:xfrm>
            <a:off x="0" y="0"/>
            <a:ext cx="12225338" cy="6858000"/>
          </a:xfrm>
          <a:prstGeom prst="rect">
            <a:avLst/>
          </a:prstGeom>
        </p:spPr>
      </p:pic>
      <p:sp>
        <p:nvSpPr>
          <p:cNvPr id="9" name="Text Box DG"/>
          <p:cNvSpPr txBox="1">
            <a:spLocks noChangeArrowheads="1"/>
          </p:cNvSpPr>
          <p:nvPr userDrawn="1"/>
        </p:nvSpPr>
        <p:spPr bwMode="auto">
          <a:xfrm>
            <a:off x="772995" y="44736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dirty="0"/>
          </a:p>
        </p:txBody>
      </p:sp>
      <p:sp>
        <p:nvSpPr>
          <p:cNvPr id="10" name="Rectangle 6"/>
          <p:cNvSpPr>
            <a:spLocks noGrp="1" noChangeArrowheads="1"/>
          </p:cNvSpPr>
          <p:nvPr>
            <p:ph type="title"/>
          </p:nvPr>
        </p:nvSpPr>
        <p:spPr bwMode="auto">
          <a:xfrm>
            <a:off x="216000" y="154800"/>
            <a:ext cx="10108800"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US" altLang="en-US" noProof="0"/>
              <a:t>Click to edit Master title style</a:t>
            </a:r>
            <a:endParaRPr lang="en-GB" noProof="0" dirty="0"/>
          </a:p>
        </p:txBody>
      </p:sp>
      <p:sp>
        <p:nvSpPr>
          <p:cNvPr id="72" name="Rectangle 2">
            <a:extLst>
              <a:ext uri="{FF2B5EF4-FFF2-40B4-BE49-F238E27FC236}">
                <a16:creationId xmlns:a16="http://schemas.microsoft.com/office/drawing/2014/main" id="{F152A04D-5063-4E95-9CB5-5C50E37A6E5E}"/>
              </a:ext>
            </a:extLst>
          </p:cNvPr>
          <p:cNvSpPr>
            <a:spLocks noGrp="1" noChangeArrowheads="1"/>
          </p:cNvSpPr>
          <p:nvPr>
            <p:ph type="body" idx="1"/>
          </p:nvPr>
        </p:nvSpPr>
        <p:spPr bwMode="auto">
          <a:xfrm>
            <a:off x="21960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noProof="0"/>
              <a:t>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endParaRPr lang="en-GB" altLang="en-US" noProof="0" dirty="0"/>
          </a:p>
        </p:txBody>
      </p:sp>
      <p:sp>
        <p:nvSpPr>
          <p:cNvPr id="39" name="Text Box 34"/>
          <p:cNvSpPr txBox="1">
            <a:spLocks noChangeArrowheads="1"/>
          </p:cNvSpPr>
          <p:nvPr userDrawn="1"/>
        </p:nvSpPr>
        <p:spPr bwMode="auto">
          <a:xfrm>
            <a:off x="8204400" y="6202800"/>
            <a:ext cx="3751200"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rgbClr val="8197A6"/>
                </a:solidFill>
                <a:latin typeface="Arial" panose="020B0604020202020204" pitchFamily="34" charset="0"/>
                <a:cs typeface="Arial" panose="020B0604020202020204" pitchFamily="34" charset="0"/>
              </a:rPr>
              <a:t>‹#›</a:t>
            </a:fld>
            <a:endParaRPr lang="en-GB" sz="800" noProof="1">
              <a:solidFill>
                <a:srgbClr val="8197A6"/>
              </a:solidFill>
              <a:latin typeface="Arial" panose="020B0604020202020204" pitchFamily="34" charset="0"/>
              <a:cs typeface="Arial" panose="020B0604020202020204" pitchFamily="34" charset="0"/>
            </a:endParaRPr>
          </a:p>
        </p:txBody>
      </p:sp>
      <p:pic>
        <p:nvPicPr>
          <p:cNvPr id="63" name="Picture 62">
            <a:extLst>
              <a:ext uri="{FF2B5EF4-FFF2-40B4-BE49-F238E27FC236}">
                <a16:creationId xmlns:a16="http://schemas.microsoft.com/office/drawing/2014/main" id="{6C34021B-66EB-9E45-8BD1-64D5855A5802}"/>
              </a:ext>
            </a:extLst>
          </p:cNvPr>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cxnSp>
        <p:nvCxnSpPr>
          <p:cNvPr id="64" name="Straight Connector 63">
            <a:extLst>
              <a:ext uri="{FF2B5EF4-FFF2-40B4-BE49-F238E27FC236}">
                <a16:creationId xmlns:a16="http://schemas.microsoft.com/office/drawing/2014/main" id="{FFC175A7-9FD4-4A17-AB83-163F19D77D53}"/>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65" name="Group 64">
            <a:extLst>
              <a:ext uri="{FF2B5EF4-FFF2-40B4-BE49-F238E27FC236}">
                <a16:creationId xmlns:a16="http://schemas.microsoft.com/office/drawing/2014/main" id="{61873755-77D2-7D48-99A1-3F0D7902F7E5}"/>
              </a:ext>
            </a:extLst>
          </p:cNvPr>
          <p:cNvGrpSpPr/>
          <p:nvPr userDrawn="1"/>
        </p:nvGrpSpPr>
        <p:grpSpPr>
          <a:xfrm>
            <a:off x="226688" y="6569736"/>
            <a:ext cx="9628745" cy="144114"/>
            <a:chOff x="1076500" y="4469696"/>
            <a:chExt cx="9628745" cy="144114"/>
          </a:xfrm>
        </p:grpSpPr>
        <p:pic>
          <p:nvPicPr>
            <p:cNvPr id="66" name="Picture 65" descr="de.png">
              <a:extLst>
                <a:ext uri="{FF2B5EF4-FFF2-40B4-BE49-F238E27FC236}">
                  <a16:creationId xmlns:a16="http://schemas.microsoft.com/office/drawing/2014/main" id="{E193B19F-9EA7-C04A-B6E1-E84938123396}"/>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7" name="Picture 66" descr="at.png">
              <a:extLst>
                <a:ext uri="{FF2B5EF4-FFF2-40B4-BE49-F238E27FC236}">
                  <a16:creationId xmlns:a16="http://schemas.microsoft.com/office/drawing/2014/main" id="{BE4D4226-1484-894D-A57B-DF3CA0AEEA82}"/>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68" name="Picture 67" descr="be.png">
              <a:extLst>
                <a:ext uri="{FF2B5EF4-FFF2-40B4-BE49-F238E27FC236}">
                  <a16:creationId xmlns:a16="http://schemas.microsoft.com/office/drawing/2014/main" id="{CEB1C35B-A1B4-0D49-9F9A-EBE869AA06A6}"/>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69" name="Picture 68" descr="dk.png">
              <a:extLst>
                <a:ext uri="{FF2B5EF4-FFF2-40B4-BE49-F238E27FC236}">
                  <a16:creationId xmlns:a16="http://schemas.microsoft.com/office/drawing/2014/main" id="{77471C13-DD1F-3A45-BC46-C08FDA203336}"/>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0" name="Picture 69" descr="es.png">
              <a:extLst>
                <a:ext uri="{FF2B5EF4-FFF2-40B4-BE49-F238E27FC236}">
                  <a16:creationId xmlns:a16="http://schemas.microsoft.com/office/drawing/2014/main" id="{19BEDE25-37C8-C04F-A9F9-4836374CE6E2}"/>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1" name="Picture 70" descr="ee.png">
              <a:extLst>
                <a:ext uri="{FF2B5EF4-FFF2-40B4-BE49-F238E27FC236}">
                  <a16:creationId xmlns:a16="http://schemas.microsoft.com/office/drawing/2014/main" id="{731ED53B-A8E5-8746-8B18-868E3939807B}"/>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3" name="Picture 72" descr="fi.png">
              <a:extLst>
                <a:ext uri="{FF2B5EF4-FFF2-40B4-BE49-F238E27FC236}">
                  <a16:creationId xmlns:a16="http://schemas.microsoft.com/office/drawing/2014/main" id="{3DD470AD-8BA3-354E-96A9-EACC81BA7374}"/>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4" name="Picture 73" descr="fr.png">
              <a:extLst>
                <a:ext uri="{FF2B5EF4-FFF2-40B4-BE49-F238E27FC236}">
                  <a16:creationId xmlns:a16="http://schemas.microsoft.com/office/drawing/2014/main" id="{7488A28E-83DC-D84A-AF92-F323BB68BD05}"/>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5" name="Picture 74" descr="gr.png">
              <a:extLst>
                <a:ext uri="{FF2B5EF4-FFF2-40B4-BE49-F238E27FC236}">
                  <a16:creationId xmlns:a16="http://schemas.microsoft.com/office/drawing/2014/main" id="{7BE53EFB-834C-B148-BA0D-1101E67FD5E6}"/>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6" name="Picture 75" descr="hu.png">
              <a:extLst>
                <a:ext uri="{FF2B5EF4-FFF2-40B4-BE49-F238E27FC236}">
                  <a16:creationId xmlns:a16="http://schemas.microsoft.com/office/drawing/2014/main" id="{7B981BCF-7994-754E-94CB-E04B6C9FA6E2}"/>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7" name="Picture 76" descr="ie.png">
              <a:extLst>
                <a:ext uri="{FF2B5EF4-FFF2-40B4-BE49-F238E27FC236}">
                  <a16:creationId xmlns:a16="http://schemas.microsoft.com/office/drawing/2014/main" id="{03DCBA8B-803C-A244-8E76-CDA502AB1898}"/>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8" name="Picture 77" descr="it.png">
              <a:extLst>
                <a:ext uri="{FF2B5EF4-FFF2-40B4-BE49-F238E27FC236}">
                  <a16:creationId xmlns:a16="http://schemas.microsoft.com/office/drawing/2014/main" id="{8ACC76C5-A2F5-BB42-863E-CDED5BB6304A}"/>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79" name="Picture 78" descr="lu.png">
              <a:extLst>
                <a:ext uri="{FF2B5EF4-FFF2-40B4-BE49-F238E27FC236}">
                  <a16:creationId xmlns:a16="http://schemas.microsoft.com/office/drawing/2014/main" id="{B08DA397-697F-DF44-9F75-47F9E99D8F10}"/>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0" name="Picture 79" descr="no.png">
              <a:extLst>
                <a:ext uri="{FF2B5EF4-FFF2-40B4-BE49-F238E27FC236}">
                  <a16:creationId xmlns:a16="http://schemas.microsoft.com/office/drawing/2014/main" id="{8253A672-7057-114B-A847-EFB1DC7557B1}"/>
                </a:ext>
              </a:extLst>
            </p:cNvPr>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1" name="Picture 80" descr="nl.png">
              <a:extLst>
                <a:ext uri="{FF2B5EF4-FFF2-40B4-BE49-F238E27FC236}">
                  <a16:creationId xmlns:a16="http://schemas.microsoft.com/office/drawing/2014/main" id="{701C9B59-FE02-FC4A-A5B9-B6769E324D02}"/>
                </a:ext>
              </a:extLst>
            </p:cNvPr>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2" name="Picture 81" descr="pl.png">
              <a:extLst>
                <a:ext uri="{FF2B5EF4-FFF2-40B4-BE49-F238E27FC236}">
                  <a16:creationId xmlns:a16="http://schemas.microsoft.com/office/drawing/2014/main" id="{36F70CAB-D276-EF47-92BB-4323FF59683C}"/>
                </a:ext>
              </a:extLst>
            </p:cNvPr>
            <p:cNvPicPr>
              <a:picLocks noChangeAspect="1"/>
            </p:cNvPicPr>
            <p:nvPr userDrawn="1"/>
          </p:nvPicPr>
          <p:blipFill>
            <a:blip r:embed="rId37"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3" name="Picture 82" descr="pt.png">
              <a:extLst>
                <a:ext uri="{FF2B5EF4-FFF2-40B4-BE49-F238E27FC236}">
                  <a16:creationId xmlns:a16="http://schemas.microsoft.com/office/drawing/2014/main" id="{C7F3D8B4-851A-AF49-B59B-8E8259E36029}"/>
                </a:ext>
              </a:extLst>
            </p:cNvPr>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4" name="Picture 83" descr="cz.png">
              <a:extLst>
                <a:ext uri="{FF2B5EF4-FFF2-40B4-BE49-F238E27FC236}">
                  <a16:creationId xmlns:a16="http://schemas.microsoft.com/office/drawing/2014/main" id="{844C8E73-19C0-8645-BA2C-9A2AE13016FC}"/>
                </a:ext>
              </a:extLst>
            </p:cNvPr>
            <p:cNvPicPr>
              <a:picLocks noChangeAspect="1"/>
            </p:cNvPicPr>
            <p:nvPr userDrawn="1"/>
          </p:nvPicPr>
          <p:blipFill>
            <a:blip r:embed="rId39"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5" name="Picture 84" descr="ro.png">
              <a:extLst>
                <a:ext uri="{FF2B5EF4-FFF2-40B4-BE49-F238E27FC236}">
                  <a16:creationId xmlns:a16="http://schemas.microsoft.com/office/drawing/2014/main" id="{E654A66D-2732-E344-B843-6CE13AAC680F}"/>
                </a:ext>
              </a:extLst>
            </p:cNvPr>
            <p:cNvPicPr>
              <a:picLocks noChangeAspect="1"/>
            </p:cNvPicPr>
            <p:nvPr userDrawn="1"/>
          </p:nvPicPr>
          <p:blipFill>
            <a:blip r:embed="rId40"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6" name="Picture 85" descr="se.png">
              <a:extLst>
                <a:ext uri="{FF2B5EF4-FFF2-40B4-BE49-F238E27FC236}">
                  <a16:creationId xmlns:a16="http://schemas.microsoft.com/office/drawing/2014/main" id="{A024F0CF-1EFB-9148-9695-6CAA150C585D}"/>
                </a:ext>
              </a:extLst>
            </p:cNvPr>
            <p:cNvPicPr>
              <a:picLocks noChangeAspect="1"/>
            </p:cNvPicPr>
            <p:nvPr userDrawn="1"/>
          </p:nvPicPr>
          <p:blipFill>
            <a:blip r:embed="rId41"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7" name="Picture 86" descr="ch.png">
              <a:extLst>
                <a:ext uri="{FF2B5EF4-FFF2-40B4-BE49-F238E27FC236}">
                  <a16:creationId xmlns:a16="http://schemas.microsoft.com/office/drawing/2014/main" id="{AA23EA42-BF26-D747-A010-8F9D8D9057CA}"/>
                </a:ext>
              </a:extLst>
            </p:cNvPr>
            <p:cNvPicPr>
              <a:picLocks noChangeAspect="1"/>
            </p:cNvPicPr>
            <p:nvPr userDrawn="1"/>
          </p:nvPicPr>
          <p:blipFill>
            <a:blip r:embed="rId42"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8" name="Picture 87" descr="uk.png">
              <a:extLst>
                <a:ext uri="{FF2B5EF4-FFF2-40B4-BE49-F238E27FC236}">
                  <a16:creationId xmlns:a16="http://schemas.microsoft.com/office/drawing/2014/main" id="{8CFFF940-BC23-CD46-9090-334560F7BA9D}"/>
                </a:ext>
              </a:extLst>
            </p:cNvPr>
            <p:cNvPicPr>
              <a:picLocks noChangeAspect="1"/>
            </p:cNvPicPr>
            <p:nvPr userDrawn="1"/>
          </p:nvPicPr>
          <p:blipFill>
            <a:blip r:embed="rId43"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0" name="Picture 89">
              <a:extLst>
                <a:ext uri="{FF2B5EF4-FFF2-40B4-BE49-F238E27FC236}">
                  <a16:creationId xmlns:a16="http://schemas.microsoft.com/office/drawing/2014/main" id="{20AB05E4-2BE8-DE46-B436-FE570335B0F5}"/>
                </a:ext>
              </a:extLst>
            </p:cNvPr>
            <p:cNvPicPr>
              <a:picLocks noChangeAspect="1"/>
            </p:cNvPicPr>
            <p:nvPr userDrawn="1"/>
          </p:nvPicPr>
          <p:blipFill>
            <a:blip r:embed="rId44"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1" name="Picture 90">
              <a:extLst>
                <a:ext uri="{FF2B5EF4-FFF2-40B4-BE49-F238E27FC236}">
                  <a16:creationId xmlns:a16="http://schemas.microsoft.com/office/drawing/2014/main" id="{2D163D4C-EE71-9744-BE99-D166BF8ADE72}"/>
                </a:ext>
              </a:extLst>
            </p:cNvPr>
            <p:cNvPicPr>
              <a:picLocks noChangeAspect="1"/>
            </p:cNvPicPr>
            <p:nvPr userDrawn="1"/>
          </p:nvPicPr>
          <p:blipFill>
            <a:blip r:embed="rId45"/>
            <a:stretch>
              <a:fillRect/>
            </a:stretch>
          </p:blipFill>
          <p:spPr>
            <a:xfrm>
              <a:off x="9768386" y="4469696"/>
              <a:ext cx="216000" cy="144000"/>
            </a:xfrm>
            <a:prstGeom prst="rect">
              <a:avLst/>
            </a:prstGeom>
          </p:spPr>
        </p:pic>
        <p:pic>
          <p:nvPicPr>
            <p:cNvPr id="92" name="Picture 91" descr="ca.png">
              <a:extLst>
                <a:ext uri="{FF2B5EF4-FFF2-40B4-BE49-F238E27FC236}">
                  <a16:creationId xmlns:a16="http://schemas.microsoft.com/office/drawing/2014/main" id="{A559A498-3191-894A-810C-BD4AE5EEB4C7}"/>
                </a:ext>
              </a:extLst>
            </p:cNvPr>
            <p:cNvPicPr>
              <a:picLocks noChangeAspect="1"/>
            </p:cNvPicPr>
            <p:nvPr userDrawn="1"/>
          </p:nvPicPr>
          <p:blipFill>
            <a:blip r:embed="rId46"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3" name="Picture 92" descr="si.png">
              <a:extLst>
                <a:ext uri="{FF2B5EF4-FFF2-40B4-BE49-F238E27FC236}">
                  <a16:creationId xmlns:a16="http://schemas.microsoft.com/office/drawing/2014/main" id="{A0422BBB-5084-E44D-8BE9-72C53820AD6D}"/>
                </a:ext>
              </a:extLst>
            </p:cNvPr>
            <p:cNvPicPr>
              <a:picLocks noChangeAspect="1"/>
            </p:cNvPicPr>
            <p:nvPr userDrawn="1"/>
          </p:nvPicPr>
          <p:blipFill>
            <a:blip r:embed="rId47"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pic>
        <p:nvPicPr>
          <p:cNvPr id="94" name="Picture 93">
            <a:extLst>
              <a:ext uri="{FF2B5EF4-FFF2-40B4-BE49-F238E27FC236}">
                <a16:creationId xmlns:a16="http://schemas.microsoft.com/office/drawing/2014/main" id="{AD8FAFFC-0223-1740-BEBD-B739458582D9}"/>
              </a:ext>
            </a:extLst>
          </p:cNvPr>
          <p:cNvPicPr>
            <a:picLocks noChangeAspect="1"/>
          </p:cNvPicPr>
          <p:nvPr userDrawn="1"/>
        </p:nvPicPr>
        <p:blipFill>
          <a:blip r:embed="rId48"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spTree>
  </p:cSld>
  <p:clrMap bg1="lt1" tx1="dk1" bg2="lt2" tx2="dk2" accent1="accent1" accent2="accent2" accent3="accent3" accent4="accent4" accent5="accent5" accent6="accent6" hlink="hlink" folHlink="folHlink"/>
  <p:sldLayoutIdLst>
    <p:sldLayoutId id="2147483929" r:id="rId1"/>
    <p:sldLayoutId id="2147483945" r:id="rId2"/>
    <p:sldLayoutId id="2147483974" r:id="rId3"/>
    <p:sldLayoutId id="2147483975" r:id="rId4"/>
    <p:sldLayoutId id="2147483973" r:id="rId5"/>
    <p:sldLayoutId id="2147483930" r:id="rId6"/>
    <p:sldLayoutId id="2147483931" r:id="rId7"/>
    <p:sldLayoutId id="2147483932" r:id="rId8"/>
    <p:sldLayoutId id="2147483933" r:id="rId9"/>
    <p:sldLayoutId id="2147483935" r:id="rId10"/>
    <p:sldLayoutId id="2147483936" r:id="rId11"/>
    <p:sldLayoutId id="2147483937" r:id="rId12"/>
    <p:sldLayoutId id="2147483938" r:id="rId13"/>
    <p:sldLayoutId id="2147483939" r:id="rId14"/>
    <p:sldLayoutId id="2147483946" r:id="rId15"/>
    <p:sldLayoutId id="2147483947" r:id="rId16"/>
    <p:sldLayoutId id="2147483977" r:id="rId17"/>
    <p:sldLayoutId id="2147483983" r:id="rId18"/>
  </p:sldLayoutIdLst>
  <p:hf hdr="0" dt="0"/>
  <p:txStyles>
    <p:titleStyle>
      <a:lvl1pPr algn="just" rtl="0" eaLnBrk="1" fontAlgn="base" hangingPunct="1">
        <a:spcBef>
          <a:spcPct val="0"/>
        </a:spcBef>
        <a:spcAft>
          <a:spcPct val="0"/>
        </a:spcAft>
        <a:defRPr lang="en-GB" sz="3000" b="1" dirty="0" smtClean="0">
          <a:solidFill>
            <a:schemeClr val="bg1"/>
          </a:solidFill>
          <a:latin typeface="Arial" panose="020B0604020202020204" pitchFamily="34" charset="0"/>
          <a:ea typeface="+mj-ea"/>
          <a:cs typeface="Arial" panose="020B0604020202020204" pitchFamily="34" charset="0"/>
        </a:defRPr>
      </a:lvl1pPr>
      <a:lvl2pPr algn="l" rtl="0" eaLnBrk="1" fontAlgn="base" hangingPunct="1">
        <a:spcBef>
          <a:spcPct val="0"/>
        </a:spcBef>
        <a:spcAft>
          <a:spcPct val="0"/>
        </a:spcAft>
        <a:defRPr sz="2122" b="1">
          <a:solidFill>
            <a:schemeClr val="bg1"/>
          </a:solidFill>
          <a:latin typeface="Verdana" pitchFamily="34" charset="0"/>
        </a:defRPr>
      </a:lvl2pPr>
      <a:lvl3pPr algn="l" rtl="0" eaLnBrk="1" fontAlgn="base" hangingPunct="1">
        <a:spcBef>
          <a:spcPct val="0"/>
        </a:spcBef>
        <a:spcAft>
          <a:spcPct val="0"/>
        </a:spcAft>
        <a:defRPr sz="2122" b="1">
          <a:solidFill>
            <a:schemeClr val="bg1"/>
          </a:solidFill>
          <a:latin typeface="Verdana" pitchFamily="34" charset="0"/>
        </a:defRPr>
      </a:lvl3pPr>
      <a:lvl4pPr algn="l" rtl="0" eaLnBrk="1" fontAlgn="base" hangingPunct="1">
        <a:spcBef>
          <a:spcPct val="0"/>
        </a:spcBef>
        <a:spcAft>
          <a:spcPct val="0"/>
        </a:spcAft>
        <a:defRPr sz="2122" b="1">
          <a:solidFill>
            <a:schemeClr val="bg1"/>
          </a:solidFill>
          <a:latin typeface="Verdana" pitchFamily="34" charset="0"/>
        </a:defRPr>
      </a:lvl4pPr>
      <a:lvl5pPr algn="l" rtl="0" eaLnBrk="1" fontAlgn="base" hangingPunct="1">
        <a:spcBef>
          <a:spcPct val="0"/>
        </a:spcBef>
        <a:spcAft>
          <a:spcPct val="0"/>
        </a:spcAft>
        <a:defRPr sz="2122" b="1">
          <a:solidFill>
            <a:schemeClr val="bg1"/>
          </a:solidFill>
          <a:latin typeface="Verdana" pitchFamily="34" charset="0"/>
        </a:defRPr>
      </a:lvl5pPr>
      <a:lvl6pPr marL="441015" algn="l" rtl="0" eaLnBrk="1" fontAlgn="base" hangingPunct="1">
        <a:spcBef>
          <a:spcPct val="0"/>
        </a:spcBef>
        <a:spcAft>
          <a:spcPct val="0"/>
        </a:spcAft>
        <a:defRPr sz="2122" b="1">
          <a:solidFill>
            <a:schemeClr val="bg1"/>
          </a:solidFill>
          <a:latin typeface="Verdana" pitchFamily="34" charset="0"/>
        </a:defRPr>
      </a:lvl6pPr>
      <a:lvl7pPr marL="882030" algn="l" rtl="0" eaLnBrk="1" fontAlgn="base" hangingPunct="1">
        <a:spcBef>
          <a:spcPct val="0"/>
        </a:spcBef>
        <a:spcAft>
          <a:spcPct val="0"/>
        </a:spcAft>
        <a:defRPr sz="2122" b="1">
          <a:solidFill>
            <a:schemeClr val="bg1"/>
          </a:solidFill>
          <a:latin typeface="Verdana" pitchFamily="34" charset="0"/>
        </a:defRPr>
      </a:lvl7pPr>
      <a:lvl8pPr marL="1323045" algn="l" rtl="0" eaLnBrk="1" fontAlgn="base" hangingPunct="1">
        <a:spcBef>
          <a:spcPct val="0"/>
        </a:spcBef>
        <a:spcAft>
          <a:spcPct val="0"/>
        </a:spcAft>
        <a:defRPr sz="2122" b="1">
          <a:solidFill>
            <a:schemeClr val="bg1"/>
          </a:solidFill>
          <a:latin typeface="Verdana" pitchFamily="34" charset="0"/>
        </a:defRPr>
      </a:lvl8pPr>
      <a:lvl9pPr marL="1764060" algn="l" rtl="0" eaLnBrk="1" fontAlgn="base" hangingPunct="1">
        <a:spcBef>
          <a:spcPct val="0"/>
        </a:spcBef>
        <a:spcAft>
          <a:spcPct val="0"/>
        </a:spcAft>
        <a:defRPr sz="2122" b="1">
          <a:solidFill>
            <a:schemeClr val="bg1"/>
          </a:solidFill>
          <a:latin typeface="Verdana" pitchFamily="34" charset="0"/>
        </a:defRPr>
      </a:lvl9pPr>
    </p:titleStyle>
    <p:bodyStyle>
      <a:lvl1pPr marL="0" indent="0" algn="l" rtl="0" eaLnBrk="1" fontAlgn="base" hangingPunct="1">
        <a:lnSpc>
          <a:spcPct val="119000"/>
        </a:lnSpc>
        <a:spcBef>
          <a:spcPct val="20000"/>
        </a:spcBef>
        <a:spcAft>
          <a:spcPct val="0"/>
        </a:spcAft>
        <a:buClr>
          <a:srgbClr val="8197A6"/>
        </a:buClr>
        <a:buFont typeface="Arial" panose="020B0604020202020204" pitchFamily="34" charset="0"/>
        <a:buNone/>
        <a:defRPr lang="en-GB" sz="1800" dirty="0" smtClean="0">
          <a:solidFill>
            <a:srgbClr val="8197A6"/>
          </a:solidFill>
          <a:latin typeface="Arial" panose="020B0604020202020204" pitchFamily="34" charset="0"/>
          <a:ea typeface="+mn-ea"/>
          <a:cs typeface="Arial" panose="020B0604020202020204" pitchFamily="34" charset="0"/>
        </a:defRPr>
      </a:lvl1pPr>
      <a:lvl2pPr marL="781326" indent="0" algn="l" rtl="0" eaLnBrk="1" fontAlgn="base" hangingPunct="1">
        <a:lnSpc>
          <a:spcPct val="119000"/>
        </a:lnSpc>
        <a:spcBef>
          <a:spcPct val="20000"/>
        </a:spcBef>
        <a:spcAft>
          <a:spcPct val="0"/>
        </a:spcAft>
        <a:buClr>
          <a:schemeClr val="accent1"/>
        </a:buClr>
        <a:buFont typeface="Verdana" pitchFamily="34" charset="0"/>
        <a:buNone/>
        <a:defRPr lang="en-GB" sz="1800" dirty="0" smtClean="0">
          <a:solidFill>
            <a:srgbClr val="8197A6"/>
          </a:solidFill>
          <a:latin typeface="Arial" panose="020B0604020202020204" pitchFamily="34" charset="0"/>
          <a:ea typeface="+mn-ea"/>
          <a:cs typeface="Arial" panose="020B0604020202020204" pitchFamily="34" charset="0"/>
        </a:defRPr>
      </a:lvl2pPr>
      <a:lvl3pPr marL="1357771" indent="0" algn="l" rtl="0" eaLnBrk="1" fontAlgn="base" hangingPunct="1">
        <a:lnSpc>
          <a:spcPct val="119000"/>
        </a:lnSpc>
        <a:spcBef>
          <a:spcPct val="20000"/>
        </a:spcBef>
        <a:spcAft>
          <a:spcPct val="0"/>
        </a:spcAft>
        <a:buClr>
          <a:schemeClr val="accent1"/>
        </a:buClr>
        <a:buFont typeface="Verdana" pitchFamily="34" charset="0"/>
        <a:buNone/>
        <a:defRPr lang="en-GB" sz="1800" dirty="0" smtClean="0">
          <a:solidFill>
            <a:srgbClr val="8197A6"/>
          </a:solidFill>
          <a:latin typeface="Arial" panose="020B0604020202020204" pitchFamily="34" charset="0"/>
          <a:ea typeface="+mn-ea"/>
          <a:cs typeface="Arial" panose="020B0604020202020204" pitchFamily="34" charset="0"/>
        </a:defRPr>
      </a:lvl3pPr>
      <a:lvl4pPr marL="1934216" indent="0" algn="l" rtl="0" eaLnBrk="1" fontAlgn="base" hangingPunct="1">
        <a:lnSpc>
          <a:spcPct val="119000"/>
        </a:lnSpc>
        <a:spcBef>
          <a:spcPct val="20000"/>
        </a:spcBef>
        <a:spcAft>
          <a:spcPct val="0"/>
        </a:spcAft>
        <a:buClr>
          <a:schemeClr val="accent1"/>
        </a:buClr>
        <a:buFont typeface="Verdana" pitchFamily="34" charset="0"/>
        <a:buNone/>
        <a:defRPr lang="en-GB" sz="1800" dirty="0" smtClean="0">
          <a:solidFill>
            <a:srgbClr val="8197A6"/>
          </a:solidFill>
          <a:latin typeface="Arial" panose="020B0604020202020204" pitchFamily="34" charset="0"/>
          <a:ea typeface="+mn-ea"/>
          <a:cs typeface="Arial" panose="020B0604020202020204" pitchFamily="34" charset="0"/>
        </a:defRPr>
      </a:lvl4pPr>
      <a:lvl5pPr marL="2510661" indent="0" algn="l" rtl="0" eaLnBrk="1" fontAlgn="base" hangingPunct="1">
        <a:lnSpc>
          <a:spcPct val="119000"/>
        </a:lnSpc>
        <a:spcBef>
          <a:spcPct val="20000"/>
        </a:spcBef>
        <a:spcAft>
          <a:spcPct val="0"/>
        </a:spcAft>
        <a:buClr>
          <a:schemeClr val="accent1"/>
        </a:buClr>
        <a:buFont typeface="Verdana" pitchFamily="34" charset="0"/>
        <a:buNone/>
        <a:defRPr lang="en-GB" sz="1800" dirty="0" smtClean="0">
          <a:solidFill>
            <a:srgbClr val="8197A6"/>
          </a:solidFill>
          <a:latin typeface="Arial" panose="020B0604020202020204" pitchFamily="34" charset="0"/>
          <a:ea typeface="+mn-ea"/>
          <a:cs typeface="Arial" panose="020B0604020202020204" pitchFamily="34" charset="0"/>
        </a:defRPr>
      </a:lvl5pPr>
      <a:lvl6pPr marL="3356615"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p:bodyStyle>
    <p:otherStyle>
      <a:defPPr>
        <a:defRPr lang="en-US"/>
      </a:defPPr>
      <a:lvl1pPr marL="0" algn="l" defTabSz="882030" rtl="0" eaLnBrk="1" latinLnBrk="0" hangingPunct="1">
        <a:defRPr sz="1736" kern="1200">
          <a:solidFill>
            <a:schemeClr val="tx1"/>
          </a:solidFill>
          <a:latin typeface="+mn-lt"/>
          <a:ea typeface="+mn-ea"/>
          <a:cs typeface="+mn-cs"/>
        </a:defRPr>
      </a:lvl1pPr>
      <a:lvl2pPr marL="441015" algn="l" defTabSz="882030" rtl="0" eaLnBrk="1" latinLnBrk="0" hangingPunct="1">
        <a:defRPr sz="1736" kern="1200">
          <a:solidFill>
            <a:schemeClr val="tx1"/>
          </a:solidFill>
          <a:latin typeface="+mn-lt"/>
          <a:ea typeface="+mn-ea"/>
          <a:cs typeface="+mn-cs"/>
        </a:defRPr>
      </a:lvl2pPr>
      <a:lvl3pPr marL="882030" algn="l" defTabSz="882030" rtl="0" eaLnBrk="1" latinLnBrk="0" hangingPunct="1">
        <a:defRPr sz="1736" kern="1200">
          <a:solidFill>
            <a:schemeClr val="tx1"/>
          </a:solidFill>
          <a:latin typeface="+mn-lt"/>
          <a:ea typeface="+mn-ea"/>
          <a:cs typeface="+mn-cs"/>
        </a:defRPr>
      </a:lvl3pPr>
      <a:lvl4pPr marL="1323045" algn="l" defTabSz="882030" rtl="0" eaLnBrk="1" latinLnBrk="0" hangingPunct="1">
        <a:defRPr sz="1736" kern="1200">
          <a:solidFill>
            <a:schemeClr val="tx1"/>
          </a:solidFill>
          <a:latin typeface="+mn-lt"/>
          <a:ea typeface="+mn-ea"/>
          <a:cs typeface="+mn-cs"/>
        </a:defRPr>
      </a:lvl4pPr>
      <a:lvl5pPr marL="1764060" algn="l" defTabSz="882030" rtl="0" eaLnBrk="1" latinLnBrk="0" hangingPunct="1">
        <a:defRPr sz="1736" kern="1200">
          <a:solidFill>
            <a:schemeClr val="tx1"/>
          </a:solidFill>
          <a:latin typeface="+mn-lt"/>
          <a:ea typeface="+mn-ea"/>
          <a:cs typeface="+mn-cs"/>
        </a:defRPr>
      </a:lvl5pPr>
      <a:lvl6pPr marL="2205076" algn="l" defTabSz="882030" rtl="0" eaLnBrk="1" latinLnBrk="0" hangingPunct="1">
        <a:defRPr sz="1736" kern="1200">
          <a:solidFill>
            <a:schemeClr val="tx1"/>
          </a:solidFill>
          <a:latin typeface="+mn-lt"/>
          <a:ea typeface="+mn-ea"/>
          <a:cs typeface="+mn-cs"/>
        </a:defRPr>
      </a:lvl6pPr>
      <a:lvl7pPr marL="2646091" algn="l" defTabSz="882030" rtl="0" eaLnBrk="1" latinLnBrk="0" hangingPunct="1">
        <a:defRPr sz="1736" kern="1200">
          <a:solidFill>
            <a:schemeClr val="tx1"/>
          </a:solidFill>
          <a:latin typeface="+mn-lt"/>
          <a:ea typeface="+mn-ea"/>
          <a:cs typeface="+mn-cs"/>
        </a:defRPr>
      </a:lvl7pPr>
      <a:lvl8pPr marL="3087106" algn="l" defTabSz="882030" rtl="0" eaLnBrk="1" latinLnBrk="0" hangingPunct="1">
        <a:defRPr sz="1736" kern="1200">
          <a:solidFill>
            <a:schemeClr val="tx1"/>
          </a:solidFill>
          <a:latin typeface="+mn-lt"/>
          <a:ea typeface="+mn-ea"/>
          <a:cs typeface="+mn-cs"/>
        </a:defRPr>
      </a:lvl8pPr>
      <a:lvl9pPr marL="3528121" algn="l" defTabSz="882030" rtl="0" eaLnBrk="1" latinLnBrk="0" hangingPunct="1">
        <a:defRPr sz="173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5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Text Box DG"/>
          <p:cNvSpPr txBox="1">
            <a:spLocks noChangeArrowheads="1"/>
          </p:cNvSpPr>
          <p:nvPr userDrawn="1"/>
        </p:nvSpPr>
        <p:spPr bwMode="auto">
          <a:xfrm>
            <a:off x="772995" y="44736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dirty="0"/>
          </a:p>
        </p:txBody>
      </p:sp>
      <p:sp>
        <p:nvSpPr>
          <p:cNvPr id="10" name="Rectangle 6"/>
          <p:cNvSpPr>
            <a:spLocks noGrp="1" noChangeArrowheads="1"/>
          </p:cNvSpPr>
          <p:nvPr>
            <p:ph type="title"/>
          </p:nvPr>
        </p:nvSpPr>
        <p:spPr bwMode="auto">
          <a:xfrm>
            <a:off x="216000" y="154800"/>
            <a:ext cx="10108800"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GB" altLang="en-US" noProof="0" dirty="0"/>
              <a:t>CLICK TO EDIT MASTER TITLE STYLE</a:t>
            </a:r>
            <a:endParaRPr lang="en-GB" noProof="0" dirty="0"/>
          </a:p>
        </p:txBody>
      </p:sp>
      <p:sp>
        <p:nvSpPr>
          <p:cNvPr id="14" name="Text Box 38"/>
          <p:cNvSpPr txBox="1">
            <a:spLocks noChangeArrowheads="1"/>
          </p:cNvSpPr>
          <p:nvPr userDrawn="1"/>
        </p:nvSpPr>
        <p:spPr bwMode="auto">
          <a:xfrm>
            <a:off x="221404" y="6202800"/>
            <a:ext cx="1211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800" noProof="0" dirty="0">
                <a:solidFill>
                  <a:srgbClr val="8197A6"/>
                </a:solidFill>
                <a:latin typeface="Arial" panose="020B0604020202020204" pitchFamily="34" charset="0"/>
                <a:cs typeface="Arial" panose="020B0604020202020204" pitchFamily="34" charset="0"/>
              </a:rPr>
              <a:t> </a:t>
            </a:r>
          </a:p>
        </p:txBody>
      </p:sp>
      <p:sp>
        <p:nvSpPr>
          <p:cNvPr id="63" name="Rectangle 2">
            <a:extLst>
              <a:ext uri="{FF2B5EF4-FFF2-40B4-BE49-F238E27FC236}">
                <a16:creationId xmlns:a16="http://schemas.microsoft.com/office/drawing/2014/main" id="{0341B57B-D657-44D2-A69B-8571F2FEB2FC}"/>
              </a:ext>
            </a:extLst>
          </p:cNvPr>
          <p:cNvSpPr>
            <a:spLocks noGrp="1" noChangeArrowheads="1"/>
          </p:cNvSpPr>
          <p:nvPr>
            <p:ph type="body" idx="1"/>
          </p:nvPr>
        </p:nvSpPr>
        <p:spPr bwMode="auto">
          <a:xfrm>
            <a:off x="21886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pic>
        <p:nvPicPr>
          <p:cNvPr id="7" name="Picture 5">
            <a:extLst>
              <a:ext uri="{FF2B5EF4-FFF2-40B4-BE49-F238E27FC236}">
                <a16:creationId xmlns:a16="http://schemas.microsoft.com/office/drawing/2014/main" id="{109A9530-2671-487F-A9F5-FDB35D172B87}"/>
              </a:ext>
            </a:extLst>
          </p:cNvPr>
          <p:cNvPicPr>
            <a:picLocks/>
          </p:cNvPicPr>
          <p:nvPr userDrawn="1"/>
        </p:nvPicPr>
        <p:blipFill>
          <a:blip r:embed="rId3" cstate="email">
            <a:extLst>
              <a:ext uri="{28A0092B-C50C-407E-A947-70E740481C1C}">
                <a14:useLocalDpi xmlns:a14="http://schemas.microsoft.com/office/drawing/2010/main"/>
              </a:ext>
            </a:extLst>
          </a:blip>
          <a:stretch>
            <a:fillRect/>
          </a:stretch>
        </p:blipFill>
        <p:spPr>
          <a:xfrm>
            <a:off x="10342800" y="6584400"/>
            <a:ext cx="1638000" cy="104400"/>
          </a:xfrm>
          <a:prstGeom prst="rect">
            <a:avLst/>
          </a:prstGeom>
        </p:spPr>
      </p:pic>
      <p:sp>
        <p:nvSpPr>
          <p:cNvPr id="3" name="Text Box 34">
            <a:extLst>
              <a:ext uri="{FF2B5EF4-FFF2-40B4-BE49-F238E27FC236}">
                <a16:creationId xmlns:a16="http://schemas.microsoft.com/office/drawing/2014/main" id="{174566EC-B884-414A-9831-F2C2C01CAF72}"/>
              </a:ext>
            </a:extLst>
          </p:cNvPr>
          <p:cNvSpPr txBox="1">
            <a:spLocks noChangeArrowheads="1"/>
          </p:cNvSpPr>
          <p:nvPr userDrawn="1"/>
        </p:nvSpPr>
        <p:spPr bwMode="auto">
          <a:xfrm>
            <a:off x="8204400" y="6202800"/>
            <a:ext cx="3751200"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rgbClr val="8197A6"/>
                </a:solidFill>
                <a:latin typeface="Arial" panose="020B0604020202020204" pitchFamily="34" charset="0"/>
                <a:cs typeface="Arial" panose="020B0604020202020204" pitchFamily="34" charset="0"/>
              </a:rPr>
              <a:t>‹#›</a:t>
            </a:fld>
            <a:endParaRPr lang="en-GB" sz="800" noProof="1">
              <a:solidFill>
                <a:srgbClr val="8197A6"/>
              </a:solidFill>
              <a:latin typeface="Arial" panose="020B0604020202020204" pitchFamily="34" charset="0"/>
              <a:cs typeface="Arial" panose="020B0604020202020204" pitchFamily="34" charset="0"/>
            </a:endParaRPr>
          </a:p>
        </p:txBody>
      </p:sp>
      <p:pic>
        <p:nvPicPr>
          <p:cNvPr id="36" name="Picture 35">
            <a:extLst>
              <a:ext uri="{FF2B5EF4-FFF2-40B4-BE49-F238E27FC236}">
                <a16:creationId xmlns:a16="http://schemas.microsoft.com/office/drawing/2014/main" id="{68673324-7E47-2849-ABFE-CFCE924180D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cxnSp>
        <p:nvCxnSpPr>
          <p:cNvPr id="37" name="Straight Connector 36">
            <a:extLst>
              <a:ext uri="{FF2B5EF4-FFF2-40B4-BE49-F238E27FC236}">
                <a16:creationId xmlns:a16="http://schemas.microsoft.com/office/drawing/2014/main" id="{2741CA98-6277-436B-BBF2-FB20C44A8434}"/>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61873755-77D2-7D48-99A1-3F0D7902F7E5}"/>
              </a:ext>
            </a:extLst>
          </p:cNvPr>
          <p:cNvGrpSpPr/>
          <p:nvPr userDrawn="1"/>
        </p:nvGrpSpPr>
        <p:grpSpPr>
          <a:xfrm>
            <a:off x="226688" y="6569736"/>
            <a:ext cx="9628745" cy="144114"/>
            <a:chOff x="1076500" y="4469696"/>
            <a:chExt cx="9628745" cy="144114"/>
          </a:xfrm>
        </p:grpSpPr>
        <p:pic>
          <p:nvPicPr>
            <p:cNvPr id="39" name="Picture 38" descr="de.png">
              <a:extLst>
                <a:ext uri="{FF2B5EF4-FFF2-40B4-BE49-F238E27FC236}">
                  <a16:creationId xmlns:a16="http://schemas.microsoft.com/office/drawing/2014/main" id="{E193B19F-9EA7-C04A-B6E1-E8493812339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40" name="Picture 39" descr="at.png">
              <a:extLst>
                <a:ext uri="{FF2B5EF4-FFF2-40B4-BE49-F238E27FC236}">
                  <a16:creationId xmlns:a16="http://schemas.microsoft.com/office/drawing/2014/main" id="{BE4D4226-1484-894D-A57B-DF3CA0AEEA82}"/>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41" name="Picture 40" descr="be.png">
              <a:extLst>
                <a:ext uri="{FF2B5EF4-FFF2-40B4-BE49-F238E27FC236}">
                  <a16:creationId xmlns:a16="http://schemas.microsoft.com/office/drawing/2014/main" id="{CEB1C35B-A1B4-0D49-9F9A-EBE869AA06A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42" name="Picture 41" descr="dk.png">
              <a:extLst>
                <a:ext uri="{FF2B5EF4-FFF2-40B4-BE49-F238E27FC236}">
                  <a16:creationId xmlns:a16="http://schemas.microsoft.com/office/drawing/2014/main" id="{77471C13-DD1F-3A45-BC46-C08FDA20333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43" name="Picture 42" descr="es.png">
              <a:extLst>
                <a:ext uri="{FF2B5EF4-FFF2-40B4-BE49-F238E27FC236}">
                  <a16:creationId xmlns:a16="http://schemas.microsoft.com/office/drawing/2014/main" id="{19BEDE25-37C8-C04F-A9F9-4836374CE6E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44" name="Picture 43" descr="ee.png">
              <a:extLst>
                <a:ext uri="{FF2B5EF4-FFF2-40B4-BE49-F238E27FC236}">
                  <a16:creationId xmlns:a16="http://schemas.microsoft.com/office/drawing/2014/main" id="{731ED53B-A8E5-8746-8B18-868E3939807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45" name="Picture 44" descr="fi.png">
              <a:extLst>
                <a:ext uri="{FF2B5EF4-FFF2-40B4-BE49-F238E27FC236}">
                  <a16:creationId xmlns:a16="http://schemas.microsoft.com/office/drawing/2014/main" id="{3DD470AD-8BA3-354E-96A9-EACC81BA7374}"/>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46" name="Picture 45" descr="fr.png">
              <a:extLst>
                <a:ext uri="{FF2B5EF4-FFF2-40B4-BE49-F238E27FC236}">
                  <a16:creationId xmlns:a16="http://schemas.microsoft.com/office/drawing/2014/main" id="{7488A28E-83DC-D84A-AF92-F323BB68BD05}"/>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47" name="Picture 46" descr="gr.png">
              <a:extLst>
                <a:ext uri="{FF2B5EF4-FFF2-40B4-BE49-F238E27FC236}">
                  <a16:creationId xmlns:a16="http://schemas.microsoft.com/office/drawing/2014/main" id="{7BE53EFB-834C-B148-BA0D-1101E67FD5E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48" name="Picture 47" descr="hu.png">
              <a:extLst>
                <a:ext uri="{FF2B5EF4-FFF2-40B4-BE49-F238E27FC236}">
                  <a16:creationId xmlns:a16="http://schemas.microsoft.com/office/drawing/2014/main" id="{7B981BCF-7994-754E-94CB-E04B6C9FA6E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49" name="Picture 48" descr="ie.png">
              <a:extLst>
                <a:ext uri="{FF2B5EF4-FFF2-40B4-BE49-F238E27FC236}">
                  <a16:creationId xmlns:a16="http://schemas.microsoft.com/office/drawing/2014/main" id="{03DCBA8B-803C-A244-8E76-CDA502AB1898}"/>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50" name="Picture 49" descr="it.png">
              <a:extLst>
                <a:ext uri="{FF2B5EF4-FFF2-40B4-BE49-F238E27FC236}">
                  <a16:creationId xmlns:a16="http://schemas.microsoft.com/office/drawing/2014/main" id="{8ACC76C5-A2F5-BB42-863E-CDED5BB6304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51" name="Picture 50" descr="lu.png">
              <a:extLst>
                <a:ext uri="{FF2B5EF4-FFF2-40B4-BE49-F238E27FC236}">
                  <a16:creationId xmlns:a16="http://schemas.microsoft.com/office/drawing/2014/main" id="{B08DA397-697F-DF44-9F75-47F9E99D8F10}"/>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52" name="Picture 51" descr="no.png">
              <a:extLst>
                <a:ext uri="{FF2B5EF4-FFF2-40B4-BE49-F238E27FC236}">
                  <a16:creationId xmlns:a16="http://schemas.microsoft.com/office/drawing/2014/main" id="{8253A672-7057-114B-A847-EFB1DC7557B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53" name="Picture 52" descr="nl.png">
              <a:extLst>
                <a:ext uri="{FF2B5EF4-FFF2-40B4-BE49-F238E27FC236}">
                  <a16:creationId xmlns:a16="http://schemas.microsoft.com/office/drawing/2014/main" id="{701C9B59-FE02-FC4A-A5B9-B6769E324D0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54" name="Picture 53" descr="pl.png">
              <a:extLst>
                <a:ext uri="{FF2B5EF4-FFF2-40B4-BE49-F238E27FC236}">
                  <a16:creationId xmlns:a16="http://schemas.microsoft.com/office/drawing/2014/main" id="{36F70CAB-D276-EF47-92BB-4323FF59683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55" name="Picture 54" descr="pt.png">
              <a:extLst>
                <a:ext uri="{FF2B5EF4-FFF2-40B4-BE49-F238E27FC236}">
                  <a16:creationId xmlns:a16="http://schemas.microsoft.com/office/drawing/2014/main" id="{C7F3D8B4-851A-AF49-B59B-8E8259E36029}"/>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56" name="Picture 55" descr="cz.png">
              <a:extLst>
                <a:ext uri="{FF2B5EF4-FFF2-40B4-BE49-F238E27FC236}">
                  <a16:creationId xmlns:a16="http://schemas.microsoft.com/office/drawing/2014/main" id="{844C8E73-19C0-8645-BA2C-9A2AE13016F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57" name="Picture 56" descr="ro.png">
              <a:extLst>
                <a:ext uri="{FF2B5EF4-FFF2-40B4-BE49-F238E27FC236}">
                  <a16:creationId xmlns:a16="http://schemas.microsoft.com/office/drawing/2014/main" id="{E654A66D-2732-E344-B843-6CE13AAC680F}"/>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58" name="Picture 57" descr="se.png">
              <a:extLst>
                <a:ext uri="{FF2B5EF4-FFF2-40B4-BE49-F238E27FC236}">
                  <a16:creationId xmlns:a16="http://schemas.microsoft.com/office/drawing/2014/main" id="{A024F0CF-1EFB-9148-9695-6CAA150C585D}"/>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59" name="Picture 58" descr="ch.png">
              <a:extLst>
                <a:ext uri="{FF2B5EF4-FFF2-40B4-BE49-F238E27FC236}">
                  <a16:creationId xmlns:a16="http://schemas.microsoft.com/office/drawing/2014/main" id="{AA23EA42-BF26-D747-A010-8F9D8D9057CA}"/>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60" name="Picture 59" descr="uk.png">
              <a:extLst>
                <a:ext uri="{FF2B5EF4-FFF2-40B4-BE49-F238E27FC236}">
                  <a16:creationId xmlns:a16="http://schemas.microsoft.com/office/drawing/2014/main" id="{8CFFF940-BC23-CD46-9090-334560F7BA9D}"/>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61" name="Picture 60">
              <a:extLst>
                <a:ext uri="{FF2B5EF4-FFF2-40B4-BE49-F238E27FC236}">
                  <a16:creationId xmlns:a16="http://schemas.microsoft.com/office/drawing/2014/main" id="{20AB05E4-2BE8-DE46-B436-FE570335B0F5}"/>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62" name="Picture 61">
              <a:extLst>
                <a:ext uri="{FF2B5EF4-FFF2-40B4-BE49-F238E27FC236}">
                  <a16:creationId xmlns:a16="http://schemas.microsoft.com/office/drawing/2014/main" id="{2D163D4C-EE71-9744-BE99-D166BF8ADE72}"/>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90" name="Picture 89" descr="ca.png">
              <a:extLst>
                <a:ext uri="{FF2B5EF4-FFF2-40B4-BE49-F238E27FC236}">
                  <a16:creationId xmlns:a16="http://schemas.microsoft.com/office/drawing/2014/main" id="{A559A498-3191-894A-810C-BD4AE5EEB4C7}"/>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1" name="Picture 90" descr="si.png">
              <a:extLst>
                <a:ext uri="{FF2B5EF4-FFF2-40B4-BE49-F238E27FC236}">
                  <a16:creationId xmlns:a16="http://schemas.microsoft.com/office/drawing/2014/main" id="{A0422BBB-5084-E44D-8BE9-72C53820AD6D}"/>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554798536"/>
      </p:ext>
    </p:extLst>
  </p:cSld>
  <p:clrMap bg1="lt1" tx1="dk1" bg2="lt2" tx2="dk2" accent1="accent1" accent2="accent2" accent3="accent3" accent4="accent4" accent5="accent5" accent6="accent6" hlink="hlink" folHlink="folHlink"/>
  <p:sldLayoutIdLst>
    <p:sldLayoutId id="2147483951" r:id="rId1"/>
  </p:sldLayoutIdLst>
  <p:hf sldNum="0" hdr="0" dt="0"/>
  <p:txStyles>
    <p:titleStyle>
      <a:lvl1pPr algn="just" rtl="0" fontAlgn="base">
        <a:spcBef>
          <a:spcPct val="0"/>
        </a:spcBef>
        <a:spcAft>
          <a:spcPct val="0"/>
        </a:spcAft>
        <a:defRPr lang="en-GB" sz="3000" b="1" dirty="0" smtClean="0">
          <a:solidFill>
            <a:schemeClr val="bg1"/>
          </a:solidFill>
          <a:latin typeface="Arial" panose="020B0604020202020204" pitchFamily="34" charset="0"/>
          <a:ea typeface="+mj-ea"/>
          <a:cs typeface="Arial" panose="020B0604020202020204" pitchFamily="34" charset="0"/>
        </a:defRPr>
      </a:lvl1pPr>
      <a:lvl2pPr algn="l" rtl="0" fontAlgn="base">
        <a:spcBef>
          <a:spcPct val="0"/>
        </a:spcBef>
        <a:spcAft>
          <a:spcPct val="0"/>
        </a:spcAft>
        <a:defRPr sz="2122" b="1">
          <a:solidFill>
            <a:schemeClr val="bg1"/>
          </a:solidFill>
          <a:latin typeface="Verdana" pitchFamily="34" charset="0"/>
        </a:defRPr>
      </a:lvl2pPr>
      <a:lvl3pPr algn="l" rtl="0" fontAlgn="base">
        <a:spcBef>
          <a:spcPct val="0"/>
        </a:spcBef>
        <a:spcAft>
          <a:spcPct val="0"/>
        </a:spcAft>
        <a:defRPr sz="2122" b="1">
          <a:solidFill>
            <a:schemeClr val="bg1"/>
          </a:solidFill>
          <a:latin typeface="Verdana" pitchFamily="34" charset="0"/>
        </a:defRPr>
      </a:lvl3pPr>
      <a:lvl4pPr algn="l" rtl="0" fontAlgn="base">
        <a:spcBef>
          <a:spcPct val="0"/>
        </a:spcBef>
        <a:spcAft>
          <a:spcPct val="0"/>
        </a:spcAft>
        <a:defRPr sz="2122" b="1">
          <a:solidFill>
            <a:schemeClr val="bg1"/>
          </a:solidFill>
          <a:latin typeface="Verdana" pitchFamily="34" charset="0"/>
        </a:defRPr>
      </a:lvl4pPr>
      <a:lvl5pPr algn="l" rtl="0" fontAlgn="base">
        <a:spcBef>
          <a:spcPct val="0"/>
        </a:spcBef>
        <a:spcAft>
          <a:spcPct val="0"/>
        </a:spcAft>
        <a:defRPr sz="2122" b="1">
          <a:solidFill>
            <a:schemeClr val="bg1"/>
          </a:solidFill>
          <a:latin typeface="Verdana" pitchFamily="34" charset="0"/>
        </a:defRPr>
      </a:lvl5pPr>
      <a:lvl6pPr marL="441015" algn="l" rtl="0" fontAlgn="base">
        <a:spcBef>
          <a:spcPct val="0"/>
        </a:spcBef>
        <a:spcAft>
          <a:spcPct val="0"/>
        </a:spcAft>
        <a:defRPr sz="2122" b="1">
          <a:solidFill>
            <a:schemeClr val="bg1"/>
          </a:solidFill>
          <a:latin typeface="Verdana" pitchFamily="34" charset="0"/>
        </a:defRPr>
      </a:lvl6pPr>
      <a:lvl7pPr marL="882030" algn="l" rtl="0" fontAlgn="base">
        <a:spcBef>
          <a:spcPct val="0"/>
        </a:spcBef>
        <a:spcAft>
          <a:spcPct val="0"/>
        </a:spcAft>
        <a:defRPr sz="2122" b="1">
          <a:solidFill>
            <a:schemeClr val="bg1"/>
          </a:solidFill>
          <a:latin typeface="Verdana" pitchFamily="34" charset="0"/>
        </a:defRPr>
      </a:lvl7pPr>
      <a:lvl8pPr marL="1323045" algn="l" rtl="0" fontAlgn="base">
        <a:spcBef>
          <a:spcPct val="0"/>
        </a:spcBef>
        <a:spcAft>
          <a:spcPct val="0"/>
        </a:spcAft>
        <a:defRPr sz="2122" b="1">
          <a:solidFill>
            <a:schemeClr val="bg1"/>
          </a:solidFill>
          <a:latin typeface="Verdana" pitchFamily="34" charset="0"/>
        </a:defRPr>
      </a:lvl8pPr>
      <a:lvl9pPr marL="1764060" algn="l" rtl="0" fontAlgn="base">
        <a:spcBef>
          <a:spcPct val="0"/>
        </a:spcBef>
        <a:spcAft>
          <a:spcPct val="0"/>
        </a:spcAft>
        <a:defRPr sz="2122" b="1">
          <a:solidFill>
            <a:schemeClr val="bg1"/>
          </a:solidFill>
          <a:latin typeface="Verdana" pitchFamily="34" charset="0"/>
        </a:defRPr>
      </a:lvl9pPr>
    </p:titleStyle>
    <p:bodyStyle>
      <a:lvl1pPr marL="0" indent="0" algn="l" rtl="0" eaLnBrk="0" fontAlgn="base" hangingPunct="0">
        <a:lnSpc>
          <a:spcPct val="119000"/>
        </a:lnSpc>
        <a:spcBef>
          <a:spcPct val="20000"/>
        </a:spcBef>
        <a:spcAft>
          <a:spcPct val="0"/>
        </a:spcAft>
        <a:buClr>
          <a:srgbClr val="8197A6"/>
        </a:buClr>
        <a:buFont typeface="Arial" panose="020B0604020202020204"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1pPr>
      <a:lvl2pPr marL="78132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2pPr>
      <a:lvl3pPr marL="1357771"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3pPr>
      <a:lvl4pPr marL="193421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charset="0"/>
          <a:ea typeface="MS PGothic" pitchFamily="34" charset="-128"/>
          <a:cs typeface="Arial" charset="0"/>
        </a:defRPr>
      </a:lvl4pPr>
      <a:lvl5pPr marL="2510661" indent="0" algn="l" rtl="0" eaLnBrk="0" fontAlgn="base" hangingPunct="0">
        <a:lnSpc>
          <a:spcPct val="119000"/>
        </a:lnSpc>
        <a:spcBef>
          <a:spcPct val="20000"/>
        </a:spcBef>
        <a:spcAft>
          <a:spcPct val="0"/>
        </a:spcAft>
        <a:buClr>
          <a:schemeClr val="accent1"/>
        </a:buClr>
        <a:buFont typeface="Verdana" pitchFamily="34" charset="0"/>
        <a:buNone/>
        <a:defRPr lang="en-GB" altLang="en-US" sz="1800" dirty="0">
          <a:solidFill>
            <a:srgbClr val="8197A6"/>
          </a:solidFill>
          <a:latin typeface="Arial" charset="0"/>
          <a:ea typeface="MS PGothic" pitchFamily="34" charset="-128"/>
          <a:cs typeface="Arial" charset="0"/>
        </a:defRPr>
      </a:lvl5pPr>
      <a:lvl6pPr marL="335661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p:bodyStyle>
    <p:otherStyle>
      <a:defPPr>
        <a:defRPr lang="en-US"/>
      </a:defPPr>
      <a:lvl1pPr marL="0" algn="l" defTabSz="882030" rtl="0" eaLnBrk="1" latinLnBrk="0" hangingPunct="1">
        <a:defRPr sz="1736" kern="1200">
          <a:solidFill>
            <a:schemeClr val="tx1"/>
          </a:solidFill>
          <a:latin typeface="+mn-lt"/>
          <a:ea typeface="+mn-ea"/>
          <a:cs typeface="+mn-cs"/>
        </a:defRPr>
      </a:lvl1pPr>
      <a:lvl2pPr marL="441015" algn="l" defTabSz="882030" rtl="0" eaLnBrk="1" latinLnBrk="0" hangingPunct="1">
        <a:defRPr sz="1736" kern="1200">
          <a:solidFill>
            <a:schemeClr val="tx1"/>
          </a:solidFill>
          <a:latin typeface="+mn-lt"/>
          <a:ea typeface="+mn-ea"/>
          <a:cs typeface="+mn-cs"/>
        </a:defRPr>
      </a:lvl2pPr>
      <a:lvl3pPr marL="882030" algn="l" defTabSz="882030" rtl="0" eaLnBrk="1" latinLnBrk="0" hangingPunct="1">
        <a:defRPr sz="1736" kern="1200">
          <a:solidFill>
            <a:schemeClr val="tx1"/>
          </a:solidFill>
          <a:latin typeface="+mn-lt"/>
          <a:ea typeface="+mn-ea"/>
          <a:cs typeface="+mn-cs"/>
        </a:defRPr>
      </a:lvl3pPr>
      <a:lvl4pPr marL="1323045" algn="l" defTabSz="882030" rtl="0" eaLnBrk="1" latinLnBrk="0" hangingPunct="1">
        <a:defRPr sz="1736" kern="1200">
          <a:solidFill>
            <a:schemeClr val="tx1"/>
          </a:solidFill>
          <a:latin typeface="+mn-lt"/>
          <a:ea typeface="+mn-ea"/>
          <a:cs typeface="+mn-cs"/>
        </a:defRPr>
      </a:lvl4pPr>
      <a:lvl5pPr marL="1764060" algn="l" defTabSz="882030" rtl="0" eaLnBrk="1" latinLnBrk="0" hangingPunct="1">
        <a:defRPr sz="1736" kern="1200">
          <a:solidFill>
            <a:schemeClr val="tx1"/>
          </a:solidFill>
          <a:latin typeface="+mn-lt"/>
          <a:ea typeface="+mn-ea"/>
          <a:cs typeface="+mn-cs"/>
        </a:defRPr>
      </a:lvl5pPr>
      <a:lvl6pPr marL="2205076" algn="l" defTabSz="882030" rtl="0" eaLnBrk="1" latinLnBrk="0" hangingPunct="1">
        <a:defRPr sz="1736" kern="1200">
          <a:solidFill>
            <a:schemeClr val="tx1"/>
          </a:solidFill>
          <a:latin typeface="+mn-lt"/>
          <a:ea typeface="+mn-ea"/>
          <a:cs typeface="+mn-cs"/>
        </a:defRPr>
      </a:lvl6pPr>
      <a:lvl7pPr marL="2646091" algn="l" defTabSz="882030" rtl="0" eaLnBrk="1" latinLnBrk="0" hangingPunct="1">
        <a:defRPr sz="1736" kern="1200">
          <a:solidFill>
            <a:schemeClr val="tx1"/>
          </a:solidFill>
          <a:latin typeface="+mn-lt"/>
          <a:ea typeface="+mn-ea"/>
          <a:cs typeface="+mn-cs"/>
        </a:defRPr>
      </a:lvl7pPr>
      <a:lvl8pPr marL="3087106" algn="l" defTabSz="882030" rtl="0" eaLnBrk="1" latinLnBrk="0" hangingPunct="1">
        <a:defRPr sz="1736" kern="1200">
          <a:solidFill>
            <a:schemeClr val="tx1"/>
          </a:solidFill>
          <a:latin typeface="+mn-lt"/>
          <a:ea typeface="+mn-ea"/>
          <a:cs typeface="+mn-cs"/>
        </a:defRPr>
      </a:lvl8pPr>
      <a:lvl9pPr marL="3528121" algn="l" defTabSz="882030" rtl="0" eaLnBrk="1" latinLnBrk="0" hangingPunct="1">
        <a:defRPr sz="173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51"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Text Box DG"/>
          <p:cNvSpPr txBox="1">
            <a:spLocks noChangeArrowheads="1"/>
          </p:cNvSpPr>
          <p:nvPr userDrawn="1"/>
        </p:nvSpPr>
        <p:spPr bwMode="auto">
          <a:xfrm>
            <a:off x="772995" y="44736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dirty="0"/>
          </a:p>
        </p:txBody>
      </p:sp>
      <p:sp>
        <p:nvSpPr>
          <p:cNvPr id="10" name="Rectangle 6"/>
          <p:cNvSpPr>
            <a:spLocks noGrp="1" noChangeArrowheads="1"/>
          </p:cNvSpPr>
          <p:nvPr>
            <p:ph type="title"/>
          </p:nvPr>
        </p:nvSpPr>
        <p:spPr bwMode="auto">
          <a:xfrm>
            <a:off x="216000" y="154800"/>
            <a:ext cx="10108800"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GB" altLang="en-US" noProof="0" dirty="0"/>
              <a:t>CLICK TO EDIT MASTER TITLE STYLE</a:t>
            </a:r>
            <a:endParaRPr lang="en-GB" noProof="0" dirty="0"/>
          </a:p>
        </p:txBody>
      </p:sp>
      <p:sp>
        <p:nvSpPr>
          <p:cNvPr id="63" name="Rectangle 2">
            <a:extLst>
              <a:ext uri="{FF2B5EF4-FFF2-40B4-BE49-F238E27FC236}">
                <a16:creationId xmlns:a16="http://schemas.microsoft.com/office/drawing/2014/main" id="{0341B57B-D657-44D2-A69B-8571F2FEB2FC}"/>
              </a:ext>
            </a:extLst>
          </p:cNvPr>
          <p:cNvSpPr>
            <a:spLocks noGrp="1" noChangeArrowheads="1"/>
          </p:cNvSpPr>
          <p:nvPr>
            <p:ph type="body" idx="1"/>
          </p:nvPr>
        </p:nvSpPr>
        <p:spPr bwMode="auto">
          <a:xfrm>
            <a:off x="21960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sp>
        <p:nvSpPr>
          <p:cNvPr id="67" name="Text Box DG">
            <a:extLst>
              <a:ext uri="{FF2B5EF4-FFF2-40B4-BE49-F238E27FC236}">
                <a16:creationId xmlns:a16="http://schemas.microsoft.com/office/drawing/2014/main" id="{041D4B4D-8C28-4798-BDA6-9AF59297F358}"/>
              </a:ext>
            </a:extLst>
          </p:cNvPr>
          <p:cNvSpPr txBox="1">
            <a:spLocks noChangeArrowheads="1"/>
          </p:cNvSpPr>
          <p:nvPr userDrawn="1"/>
        </p:nvSpPr>
        <p:spPr bwMode="auto">
          <a:xfrm>
            <a:off x="772995" y="44736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dirty="0"/>
          </a:p>
        </p:txBody>
      </p:sp>
      <p:sp>
        <p:nvSpPr>
          <p:cNvPr id="14" name="Text Box 38"/>
          <p:cNvSpPr txBox="1">
            <a:spLocks noChangeArrowheads="1"/>
          </p:cNvSpPr>
          <p:nvPr userDrawn="1"/>
        </p:nvSpPr>
        <p:spPr bwMode="auto">
          <a:xfrm>
            <a:off x="221404" y="6202800"/>
            <a:ext cx="1211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800" noProof="0" dirty="0">
                <a:solidFill>
                  <a:srgbClr val="8197A6"/>
                </a:solidFill>
                <a:latin typeface="Arial" panose="020B0604020202020204" pitchFamily="34" charset="0"/>
                <a:cs typeface="Arial" panose="020B0604020202020204" pitchFamily="34" charset="0"/>
              </a:rPr>
              <a:t> </a:t>
            </a:r>
          </a:p>
        </p:txBody>
      </p:sp>
      <p:sp>
        <p:nvSpPr>
          <p:cNvPr id="2" name="Text Box 34">
            <a:extLst>
              <a:ext uri="{FF2B5EF4-FFF2-40B4-BE49-F238E27FC236}">
                <a16:creationId xmlns:a16="http://schemas.microsoft.com/office/drawing/2014/main" id="{06E20340-F309-4C15-A091-9346422556E1}"/>
              </a:ext>
            </a:extLst>
          </p:cNvPr>
          <p:cNvSpPr txBox="1">
            <a:spLocks noChangeArrowheads="1"/>
          </p:cNvSpPr>
          <p:nvPr userDrawn="1"/>
        </p:nvSpPr>
        <p:spPr bwMode="auto">
          <a:xfrm>
            <a:off x="8204400" y="6202800"/>
            <a:ext cx="3751200"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rgbClr val="8197A6"/>
                </a:solidFill>
                <a:latin typeface="Arial" panose="020B0604020202020204" pitchFamily="34" charset="0"/>
                <a:cs typeface="Arial" panose="020B0604020202020204" pitchFamily="34" charset="0"/>
              </a:rPr>
              <a:t>‹#›</a:t>
            </a:fld>
            <a:endParaRPr lang="en-GB" sz="800" noProof="1">
              <a:solidFill>
                <a:srgbClr val="8197A6"/>
              </a:solidFill>
              <a:latin typeface="Arial" panose="020B0604020202020204" pitchFamily="34" charset="0"/>
              <a:cs typeface="Arial" panose="020B0604020202020204" pitchFamily="34" charset="0"/>
            </a:endParaRPr>
          </a:p>
        </p:txBody>
      </p:sp>
      <p:pic>
        <p:nvPicPr>
          <p:cNvPr id="38" name="Picture 37">
            <a:extLst>
              <a:ext uri="{FF2B5EF4-FFF2-40B4-BE49-F238E27FC236}">
                <a16:creationId xmlns:a16="http://schemas.microsoft.com/office/drawing/2014/main" id="{4A98235A-908E-9E4D-97CE-A7BE035FCD96}"/>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39" name="Group 38">
            <a:extLst>
              <a:ext uri="{FF2B5EF4-FFF2-40B4-BE49-F238E27FC236}">
                <a16:creationId xmlns:a16="http://schemas.microsoft.com/office/drawing/2014/main" id="{9E72F4FA-AA84-3845-A45E-1DF449D7C0F2}"/>
              </a:ext>
            </a:extLst>
          </p:cNvPr>
          <p:cNvGrpSpPr/>
          <p:nvPr userDrawn="1"/>
        </p:nvGrpSpPr>
        <p:grpSpPr>
          <a:xfrm>
            <a:off x="226688" y="6569736"/>
            <a:ext cx="9628745" cy="144114"/>
            <a:chOff x="1076500" y="4469696"/>
            <a:chExt cx="9628745" cy="144114"/>
          </a:xfrm>
        </p:grpSpPr>
        <p:pic>
          <p:nvPicPr>
            <p:cNvPr id="40" name="Picture 39" descr="de.png">
              <a:extLst>
                <a:ext uri="{FF2B5EF4-FFF2-40B4-BE49-F238E27FC236}">
                  <a16:creationId xmlns:a16="http://schemas.microsoft.com/office/drawing/2014/main" id="{E044A2EC-38AD-874D-8B46-906925A6705F}"/>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41" name="Picture 40" descr="at.png">
              <a:extLst>
                <a:ext uri="{FF2B5EF4-FFF2-40B4-BE49-F238E27FC236}">
                  <a16:creationId xmlns:a16="http://schemas.microsoft.com/office/drawing/2014/main" id="{C56C0BB1-C835-034A-8033-0886C0CAD1C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42" name="Picture 41" descr="be.png">
              <a:extLst>
                <a:ext uri="{FF2B5EF4-FFF2-40B4-BE49-F238E27FC236}">
                  <a16:creationId xmlns:a16="http://schemas.microsoft.com/office/drawing/2014/main" id="{0C76739E-E31E-2641-8E97-919E0DEBA265}"/>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43" name="Picture 42" descr="dk.png">
              <a:extLst>
                <a:ext uri="{FF2B5EF4-FFF2-40B4-BE49-F238E27FC236}">
                  <a16:creationId xmlns:a16="http://schemas.microsoft.com/office/drawing/2014/main" id="{9CA97FFC-CDBE-244D-A003-136FE1650721}"/>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44" name="Picture 43" descr="es.png">
              <a:extLst>
                <a:ext uri="{FF2B5EF4-FFF2-40B4-BE49-F238E27FC236}">
                  <a16:creationId xmlns:a16="http://schemas.microsoft.com/office/drawing/2014/main" id="{B17730C2-E184-364B-A859-505111F77C2B}"/>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45" name="Picture 44" descr="ee.png">
              <a:extLst>
                <a:ext uri="{FF2B5EF4-FFF2-40B4-BE49-F238E27FC236}">
                  <a16:creationId xmlns:a16="http://schemas.microsoft.com/office/drawing/2014/main" id="{CBEEBDC9-F82C-C542-968E-0699D48E991D}"/>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46" name="Picture 45" descr="fi.png">
              <a:extLst>
                <a:ext uri="{FF2B5EF4-FFF2-40B4-BE49-F238E27FC236}">
                  <a16:creationId xmlns:a16="http://schemas.microsoft.com/office/drawing/2014/main" id="{656AADB3-0160-E246-91E9-6F14C35E375A}"/>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47" name="Picture 46" descr="fr.png">
              <a:extLst>
                <a:ext uri="{FF2B5EF4-FFF2-40B4-BE49-F238E27FC236}">
                  <a16:creationId xmlns:a16="http://schemas.microsoft.com/office/drawing/2014/main" id="{95815962-FBFF-4E43-90AF-A5552120649F}"/>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48" name="Picture 47" descr="gr.png">
              <a:extLst>
                <a:ext uri="{FF2B5EF4-FFF2-40B4-BE49-F238E27FC236}">
                  <a16:creationId xmlns:a16="http://schemas.microsoft.com/office/drawing/2014/main" id="{21E1ADE8-7FBD-0646-A61B-CB9767EF32DB}"/>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49" name="Picture 48" descr="hu.png">
              <a:extLst>
                <a:ext uri="{FF2B5EF4-FFF2-40B4-BE49-F238E27FC236}">
                  <a16:creationId xmlns:a16="http://schemas.microsoft.com/office/drawing/2014/main" id="{D8155EAB-1225-4049-8904-31D87A6B30F5}"/>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50" name="Picture 49" descr="ie.png">
              <a:extLst>
                <a:ext uri="{FF2B5EF4-FFF2-40B4-BE49-F238E27FC236}">
                  <a16:creationId xmlns:a16="http://schemas.microsoft.com/office/drawing/2014/main" id="{EF04B81C-2531-C14D-A87E-D44A15F47380}"/>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51" name="Picture 50" descr="it.png">
              <a:extLst>
                <a:ext uri="{FF2B5EF4-FFF2-40B4-BE49-F238E27FC236}">
                  <a16:creationId xmlns:a16="http://schemas.microsoft.com/office/drawing/2014/main" id="{95328A20-A885-4C43-A058-B369E1ADDA16}"/>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52" name="Picture 51" descr="lu.png">
              <a:extLst>
                <a:ext uri="{FF2B5EF4-FFF2-40B4-BE49-F238E27FC236}">
                  <a16:creationId xmlns:a16="http://schemas.microsoft.com/office/drawing/2014/main" id="{D3E97139-4C26-4E4D-A683-341E6639829D}"/>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53" name="Picture 52" descr="no.png">
              <a:extLst>
                <a:ext uri="{FF2B5EF4-FFF2-40B4-BE49-F238E27FC236}">
                  <a16:creationId xmlns:a16="http://schemas.microsoft.com/office/drawing/2014/main" id="{324D22DC-D816-1243-B082-8865DB196206}"/>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54" name="Picture 53" descr="nl.png">
              <a:extLst>
                <a:ext uri="{FF2B5EF4-FFF2-40B4-BE49-F238E27FC236}">
                  <a16:creationId xmlns:a16="http://schemas.microsoft.com/office/drawing/2014/main" id="{3D07C25D-2917-F84E-A8AC-12F4CD466850}"/>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55" name="Picture 54" descr="pl.png">
              <a:extLst>
                <a:ext uri="{FF2B5EF4-FFF2-40B4-BE49-F238E27FC236}">
                  <a16:creationId xmlns:a16="http://schemas.microsoft.com/office/drawing/2014/main" id="{B33D011E-EDFE-6C47-90B7-8E838D0A5970}"/>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56" name="Picture 55" descr="pt.png">
              <a:extLst>
                <a:ext uri="{FF2B5EF4-FFF2-40B4-BE49-F238E27FC236}">
                  <a16:creationId xmlns:a16="http://schemas.microsoft.com/office/drawing/2014/main" id="{E26A8BCE-FE5B-0B4B-97B7-B953C77F0FBD}"/>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57" name="Picture 56" descr="cz.png">
              <a:extLst>
                <a:ext uri="{FF2B5EF4-FFF2-40B4-BE49-F238E27FC236}">
                  <a16:creationId xmlns:a16="http://schemas.microsoft.com/office/drawing/2014/main" id="{EA3C71A0-92F6-5449-B7A5-EE98B2C610FC}"/>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58" name="Picture 57" descr="ro.png">
              <a:extLst>
                <a:ext uri="{FF2B5EF4-FFF2-40B4-BE49-F238E27FC236}">
                  <a16:creationId xmlns:a16="http://schemas.microsoft.com/office/drawing/2014/main" id="{4B9F4E5B-7A64-F841-A279-D97A9EDF1F0F}"/>
                </a:ext>
              </a:extLst>
            </p:cNvPr>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59" name="Picture 58" descr="se.png">
              <a:extLst>
                <a:ext uri="{FF2B5EF4-FFF2-40B4-BE49-F238E27FC236}">
                  <a16:creationId xmlns:a16="http://schemas.microsoft.com/office/drawing/2014/main" id="{DDB1648C-F873-6749-A640-4082AF751D87}"/>
                </a:ext>
              </a:extLst>
            </p:cNvPr>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60" name="Picture 59" descr="ch.png">
              <a:extLst>
                <a:ext uri="{FF2B5EF4-FFF2-40B4-BE49-F238E27FC236}">
                  <a16:creationId xmlns:a16="http://schemas.microsoft.com/office/drawing/2014/main" id="{CDF58799-0634-5441-BED0-EA59E1AB37D8}"/>
                </a:ext>
              </a:extLst>
            </p:cNvPr>
            <p:cNvPicPr>
              <a:picLocks noChangeAspect="1"/>
            </p:cNvPicPr>
            <p:nvPr userDrawn="1"/>
          </p:nvPicPr>
          <p:blipFill>
            <a:blip r:embed="rId37"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61" name="Picture 60" descr="uk.png">
              <a:extLst>
                <a:ext uri="{FF2B5EF4-FFF2-40B4-BE49-F238E27FC236}">
                  <a16:creationId xmlns:a16="http://schemas.microsoft.com/office/drawing/2014/main" id="{98203A33-83F3-EF48-9824-219DF5D6937A}"/>
                </a:ext>
              </a:extLst>
            </p:cNvPr>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62" name="Picture 61">
              <a:extLst>
                <a:ext uri="{FF2B5EF4-FFF2-40B4-BE49-F238E27FC236}">
                  <a16:creationId xmlns:a16="http://schemas.microsoft.com/office/drawing/2014/main" id="{5AF3F362-335A-2842-8023-E7A6D384C6AB}"/>
                </a:ext>
              </a:extLst>
            </p:cNvPr>
            <p:cNvPicPr>
              <a:picLocks noChangeAspect="1"/>
            </p:cNvPicPr>
            <p:nvPr userDrawn="1"/>
          </p:nvPicPr>
          <p:blipFill>
            <a:blip r:embed="rId39"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64" name="Picture 63">
              <a:extLst>
                <a:ext uri="{FF2B5EF4-FFF2-40B4-BE49-F238E27FC236}">
                  <a16:creationId xmlns:a16="http://schemas.microsoft.com/office/drawing/2014/main" id="{4C4F2EF4-11EA-364F-BAF7-246B7CF1C816}"/>
                </a:ext>
              </a:extLst>
            </p:cNvPr>
            <p:cNvPicPr>
              <a:picLocks noChangeAspect="1"/>
            </p:cNvPicPr>
            <p:nvPr userDrawn="1"/>
          </p:nvPicPr>
          <p:blipFill>
            <a:blip r:embed="rId40"/>
            <a:stretch>
              <a:fillRect/>
            </a:stretch>
          </p:blipFill>
          <p:spPr>
            <a:xfrm>
              <a:off x="9768386" y="4469696"/>
              <a:ext cx="216000" cy="144000"/>
            </a:xfrm>
            <a:prstGeom prst="rect">
              <a:avLst/>
            </a:prstGeom>
          </p:spPr>
        </p:pic>
        <p:pic>
          <p:nvPicPr>
            <p:cNvPr id="65" name="Picture 64" descr="ca.png">
              <a:extLst>
                <a:ext uri="{FF2B5EF4-FFF2-40B4-BE49-F238E27FC236}">
                  <a16:creationId xmlns:a16="http://schemas.microsoft.com/office/drawing/2014/main" id="{DED3E4FD-F737-FA46-85D9-21C9604F0B66}"/>
                </a:ext>
              </a:extLst>
            </p:cNvPr>
            <p:cNvPicPr>
              <a:picLocks noChangeAspect="1"/>
            </p:cNvPicPr>
            <p:nvPr userDrawn="1"/>
          </p:nvPicPr>
          <p:blipFill>
            <a:blip r:embed="rId41"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66" name="Picture 65" descr="si.png">
              <a:extLst>
                <a:ext uri="{FF2B5EF4-FFF2-40B4-BE49-F238E27FC236}">
                  <a16:creationId xmlns:a16="http://schemas.microsoft.com/office/drawing/2014/main" id="{23F56142-1525-C14D-B747-95D034DF083C}"/>
                </a:ext>
              </a:extLst>
            </p:cNvPr>
            <p:cNvPicPr>
              <a:picLocks noChangeAspect="1"/>
            </p:cNvPicPr>
            <p:nvPr userDrawn="1"/>
          </p:nvPicPr>
          <p:blipFill>
            <a:blip r:embed="rId42"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pic>
        <p:nvPicPr>
          <p:cNvPr id="68" name="Picture 67"/>
          <p:cNvPicPr>
            <a:picLocks/>
          </p:cNvPicPr>
          <p:nvPr userDrawn="1"/>
        </p:nvPicPr>
        <p:blipFill>
          <a:blip r:embed="rId43" cstate="print">
            <a:extLst>
              <a:ext uri="{28A0092B-C50C-407E-A947-70E740481C1C}">
                <a14:useLocalDpi xmlns:a14="http://schemas.microsoft.com/office/drawing/2010/main" val="0"/>
              </a:ext>
            </a:extLst>
          </a:blip>
          <a:stretch>
            <a:fillRect/>
          </a:stretch>
        </p:blipFill>
        <p:spPr>
          <a:xfrm>
            <a:off x="10331489" y="-215904"/>
            <a:ext cx="2095200" cy="1314000"/>
          </a:xfrm>
          <a:prstGeom prst="rect">
            <a:avLst/>
          </a:prstGeom>
        </p:spPr>
      </p:pic>
    </p:spTree>
    <p:extLst>
      <p:ext uri="{BB962C8B-B14F-4D97-AF65-F5344CB8AC3E}">
        <p14:creationId xmlns:p14="http://schemas.microsoft.com/office/powerpoint/2010/main" val="3659391583"/>
      </p:ext>
    </p:extLst>
  </p:cSld>
  <p:clrMap bg1="lt1" tx1="dk1" bg2="lt2" tx2="dk2" accent1="accent1" accent2="accent2" accent3="accent3" accent4="accent4" accent5="accent5" accent6="accent6" hlink="hlink" folHlink="folHlink"/>
  <p:sldLayoutIdLst>
    <p:sldLayoutId id="2147483976" r:id="rId1"/>
    <p:sldLayoutId id="2147483961" r:id="rId2"/>
    <p:sldLayoutId id="2147483962" r:id="rId3"/>
    <p:sldLayoutId id="2147483963" r:id="rId4"/>
    <p:sldLayoutId id="2147483964" r:id="rId5"/>
    <p:sldLayoutId id="2147483965" r:id="rId6"/>
    <p:sldLayoutId id="2147483972" r:id="rId7"/>
    <p:sldLayoutId id="2147483966" r:id="rId8"/>
    <p:sldLayoutId id="2147483967" r:id="rId9"/>
    <p:sldLayoutId id="2147483968" r:id="rId10"/>
    <p:sldLayoutId id="2147483969" r:id="rId11"/>
    <p:sldLayoutId id="2147483978" r:id="rId12"/>
    <p:sldLayoutId id="2147483980" r:id="rId13"/>
    <p:sldLayoutId id="2147483981" r:id="rId14"/>
  </p:sldLayoutIdLst>
  <p:hf sldNum="0" hdr="0" dt="0"/>
  <p:txStyles>
    <p:titleStyle>
      <a:lvl1pPr algn="just" rtl="0" fontAlgn="base">
        <a:spcBef>
          <a:spcPct val="0"/>
        </a:spcBef>
        <a:spcAft>
          <a:spcPct val="0"/>
        </a:spcAft>
        <a:defRPr lang="en-GB" sz="3000" b="1" dirty="0" smtClean="0">
          <a:solidFill>
            <a:srgbClr val="003249"/>
          </a:solidFill>
          <a:latin typeface="Arial" panose="020B0604020202020204" pitchFamily="34" charset="0"/>
          <a:ea typeface="+mj-ea"/>
          <a:cs typeface="Arial" panose="020B0604020202020204" pitchFamily="34" charset="0"/>
        </a:defRPr>
      </a:lvl1pPr>
      <a:lvl2pPr algn="l" rtl="0" fontAlgn="base">
        <a:spcBef>
          <a:spcPct val="0"/>
        </a:spcBef>
        <a:spcAft>
          <a:spcPct val="0"/>
        </a:spcAft>
        <a:defRPr sz="2122" b="1">
          <a:solidFill>
            <a:schemeClr val="bg1"/>
          </a:solidFill>
          <a:latin typeface="Verdana" pitchFamily="34" charset="0"/>
        </a:defRPr>
      </a:lvl2pPr>
      <a:lvl3pPr algn="l" rtl="0" fontAlgn="base">
        <a:spcBef>
          <a:spcPct val="0"/>
        </a:spcBef>
        <a:spcAft>
          <a:spcPct val="0"/>
        </a:spcAft>
        <a:defRPr sz="2122" b="1">
          <a:solidFill>
            <a:schemeClr val="bg1"/>
          </a:solidFill>
          <a:latin typeface="Verdana" pitchFamily="34" charset="0"/>
        </a:defRPr>
      </a:lvl3pPr>
      <a:lvl4pPr algn="l" rtl="0" fontAlgn="base">
        <a:spcBef>
          <a:spcPct val="0"/>
        </a:spcBef>
        <a:spcAft>
          <a:spcPct val="0"/>
        </a:spcAft>
        <a:defRPr sz="2122" b="1">
          <a:solidFill>
            <a:schemeClr val="bg1"/>
          </a:solidFill>
          <a:latin typeface="Verdana" pitchFamily="34" charset="0"/>
        </a:defRPr>
      </a:lvl4pPr>
      <a:lvl5pPr algn="l" rtl="0" fontAlgn="base">
        <a:spcBef>
          <a:spcPct val="0"/>
        </a:spcBef>
        <a:spcAft>
          <a:spcPct val="0"/>
        </a:spcAft>
        <a:defRPr sz="2122" b="1">
          <a:solidFill>
            <a:schemeClr val="bg1"/>
          </a:solidFill>
          <a:latin typeface="Verdana" pitchFamily="34" charset="0"/>
        </a:defRPr>
      </a:lvl5pPr>
      <a:lvl6pPr marL="441015" algn="l" rtl="0" fontAlgn="base">
        <a:spcBef>
          <a:spcPct val="0"/>
        </a:spcBef>
        <a:spcAft>
          <a:spcPct val="0"/>
        </a:spcAft>
        <a:defRPr sz="2122" b="1">
          <a:solidFill>
            <a:schemeClr val="bg1"/>
          </a:solidFill>
          <a:latin typeface="Verdana" pitchFamily="34" charset="0"/>
        </a:defRPr>
      </a:lvl6pPr>
      <a:lvl7pPr marL="882030" algn="l" rtl="0" fontAlgn="base">
        <a:spcBef>
          <a:spcPct val="0"/>
        </a:spcBef>
        <a:spcAft>
          <a:spcPct val="0"/>
        </a:spcAft>
        <a:defRPr sz="2122" b="1">
          <a:solidFill>
            <a:schemeClr val="bg1"/>
          </a:solidFill>
          <a:latin typeface="Verdana" pitchFamily="34" charset="0"/>
        </a:defRPr>
      </a:lvl7pPr>
      <a:lvl8pPr marL="1323045" algn="l" rtl="0" fontAlgn="base">
        <a:spcBef>
          <a:spcPct val="0"/>
        </a:spcBef>
        <a:spcAft>
          <a:spcPct val="0"/>
        </a:spcAft>
        <a:defRPr sz="2122" b="1">
          <a:solidFill>
            <a:schemeClr val="bg1"/>
          </a:solidFill>
          <a:latin typeface="Verdana" pitchFamily="34" charset="0"/>
        </a:defRPr>
      </a:lvl8pPr>
      <a:lvl9pPr marL="1764060" algn="l" rtl="0" fontAlgn="base">
        <a:spcBef>
          <a:spcPct val="0"/>
        </a:spcBef>
        <a:spcAft>
          <a:spcPct val="0"/>
        </a:spcAft>
        <a:defRPr sz="2122" b="1">
          <a:solidFill>
            <a:schemeClr val="bg1"/>
          </a:solidFill>
          <a:latin typeface="Verdana" pitchFamily="34" charset="0"/>
        </a:defRPr>
      </a:lvl9pPr>
    </p:titleStyle>
    <p:bodyStyle>
      <a:lvl1pPr marL="0" indent="0" algn="l" rtl="0" eaLnBrk="0" fontAlgn="base" hangingPunct="0">
        <a:lnSpc>
          <a:spcPct val="119000"/>
        </a:lnSpc>
        <a:spcBef>
          <a:spcPct val="20000"/>
        </a:spcBef>
        <a:spcAft>
          <a:spcPct val="0"/>
        </a:spcAft>
        <a:buClr>
          <a:srgbClr val="8197A6"/>
        </a:buClr>
        <a:buFont typeface="Arial" panose="020B0604020202020204"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1pPr>
      <a:lvl2pPr marL="78132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2pPr>
      <a:lvl3pPr marL="1357771"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3pPr>
      <a:lvl4pPr marL="193421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charset="0"/>
          <a:ea typeface="MS PGothic" pitchFamily="34" charset="-128"/>
          <a:cs typeface="Arial" charset="0"/>
        </a:defRPr>
      </a:lvl4pPr>
      <a:lvl5pPr marL="2510661" indent="0" algn="l" rtl="0" eaLnBrk="0" fontAlgn="base" hangingPunct="0">
        <a:lnSpc>
          <a:spcPct val="119000"/>
        </a:lnSpc>
        <a:spcBef>
          <a:spcPct val="20000"/>
        </a:spcBef>
        <a:spcAft>
          <a:spcPct val="0"/>
        </a:spcAft>
        <a:buClr>
          <a:schemeClr val="accent1"/>
        </a:buClr>
        <a:buFont typeface="Verdana" pitchFamily="34" charset="0"/>
        <a:buNone/>
        <a:defRPr lang="en-GB" altLang="en-US" sz="1800" dirty="0">
          <a:solidFill>
            <a:srgbClr val="8197A6"/>
          </a:solidFill>
          <a:latin typeface="Arial" charset="0"/>
          <a:ea typeface="MS PGothic" pitchFamily="34" charset="-128"/>
          <a:cs typeface="Arial" charset="0"/>
        </a:defRPr>
      </a:lvl5pPr>
      <a:lvl6pPr marL="335661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p:bodyStyle>
    <p:otherStyle>
      <a:defPPr>
        <a:defRPr lang="en-US"/>
      </a:defPPr>
      <a:lvl1pPr marL="0" algn="l" defTabSz="882030" rtl="0" eaLnBrk="1" latinLnBrk="0" hangingPunct="1">
        <a:defRPr sz="1736" kern="1200">
          <a:solidFill>
            <a:schemeClr val="tx1"/>
          </a:solidFill>
          <a:latin typeface="+mn-lt"/>
          <a:ea typeface="+mn-ea"/>
          <a:cs typeface="+mn-cs"/>
        </a:defRPr>
      </a:lvl1pPr>
      <a:lvl2pPr marL="441015" algn="l" defTabSz="882030" rtl="0" eaLnBrk="1" latinLnBrk="0" hangingPunct="1">
        <a:defRPr sz="1736" kern="1200">
          <a:solidFill>
            <a:schemeClr val="tx1"/>
          </a:solidFill>
          <a:latin typeface="+mn-lt"/>
          <a:ea typeface="+mn-ea"/>
          <a:cs typeface="+mn-cs"/>
        </a:defRPr>
      </a:lvl2pPr>
      <a:lvl3pPr marL="882030" algn="l" defTabSz="882030" rtl="0" eaLnBrk="1" latinLnBrk="0" hangingPunct="1">
        <a:defRPr sz="1736" kern="1200">
          <a:solidFill>
            <a:schemeClr val="tx1"/>
          </a:solidFill>
          <a:latin typeface="+mn-lt"/>
          <a:ea typeface="+mn-ea"/>
          <a:cs typeface="+mn-cs"/>
        </a:defRPr>
      </a:lvl3pPr>
      <a:lvl4pPr marL="1323045" algn="l" defTabSz="882030" rtl="0" eaLnBrk="1" latinLnBrk="0" hangingPunct="1">
        <a:defRPr sz="1736" kern="1200">
          <a:solidFill>
            <a:schemeClr val="tx1"/>
          </a:solidFill>
          <a:latin typeface="+mn-lt"/>
          <a:ea typeface="+mn-ea"/>
          <a:cs typeface="+mn-cs"/>
        </a:defRPr>
      </a:lvl4pPr>
      <a:lvl5pPr marL="1764060" algn="l" defTabSz="882030" rtl="0" eaLnBrk="1" latinLnBrk="0" hangingPunct="1">
        <a:defRPr sz="1736" kern="1200">
          <a:solidFill>
            <a:schemeClr val="tx1"/>
          </a:solidFill>
          <a:latin typeface="+mn-lt"/>
          <a:ea typeface="+mn-ea"/>
          <a:cs typeface="+mn-cs"/>
        </a:defRPr>
      </a:lvl5pPr>
      <a:lvl6pPr marL="2205076" algn="l" defTabSz="882030" rtl="0" eaLnBrk="1" latinLnBrk="0" hangingPunct="1">
        <a:defRPr sz="1736" kern="1200">
          <a:solidFill>
            <a:schemeClr val="tx1"/>
          </a:solidFill>
          <a:latin typeface="+mn-lt"/>
          <a:ea typeface="+mn-ea"/>
          <a:cs typeface="+mn-cs"/>
        </a:defRPr>
      </a:lvl6pPr>
      <a:lvl7pPr marL="2646091" algn="l" defTabSz="882030" rtl="0" eaLnBrk="1" latinLnBrk="0" hangingPunct="1">
        <a:defRPr sz="1736" kern="1200">
          <a:solidFill>
            <a:schemeClr val="tx1"/>
          </a:solidFill>
          <a:latin typeface="+mn-lt"/>
          <a:ea typeface="+mn-ea"/>
          <a:cs typeface="+mn-cs"/>
        </a:defRPr>
      </a:lvl7pPr>
      <a:lvl8pPr marL="3087106" algn="l" defTabSz="882030" rtl="0" eaLnBrk="1" latinLnBrk="0" hangingPunct="1">
        <a:defRPr sz="1736" kern="1200">
          <a:solidFill>
            <a:schemeClr val="tx1"/>
          </a:solidFill>
          <a:latin typeface="+mn-lt"/>
          <a:ea typeface="+mn-ea"/>
          <a:cs typeface="+mn-cs"/>
        </a:defRPr>
      </a:lvl8pPr>
      <a:lvl9pPr marL="3528121" algn="l" defTabSz="882030" rtl="0" eaLnBrk="1" latinLnBrk="0" hangingPunct="1">
        <a:defRPr sz="173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51"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Text Box DG"/>
          <p:cNvSpPr txBox="1">
            <a:spLocks noChangeArrowheads="1"/>
          </p:cNvSpPr>
          <p:nvPr userDrawn="1"/>
        </p:nvSpPr>
        <p:spPr bwMode="auto">
          <a:xfrm>
            <a:off x="772995" y="44736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dirty="0"/>
          </a:p>
        </p:txBody>
      </p:sp>
      <p:sp>
        <p:nvSpPr>
          <p:cNvPr id="10" name="Rectangle 6"/>
          <p:cNvSpPr>
            <a:spLocks noGrp="1" noChangeArrowheads="1"/>
          </p:cNvSpPr>
          <p:nvPr>
            <p:ph type="title"/>
          </p:nvPr>
        </p:nvSpPr>
        <p:spPr bwMode="auto">
          <a:xfrm>
            <a:off x="216000" y="154800"/>
            <a:ext cx="9748800"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GB" altLang="en-US" noProof="0" dirty="0"/>
              <a:t>CLICK TO EDIT MASTER TITLE STYLE</a:t>
            </a:r>
            <a:endParaRPr lang="en-GB" noProof="0" dirty="0"/>
          </a:p>
        </p:txBody>
      </p:sp>
      <p:sp>
        <p:nvSpPr>
          <p:cNvPr id="14" name="Text Box 38"/>
          <p:cNvSpPr txBox="1">
            <a:spLocks noChangeArrowheads="1"/>
          </p:cNvSpPr>
          <p:nvPr userDrawn="1"/>
        </p:nvSpPr>
        <p:spPr bwMode="auto">
          <a:xfrm>
            <a:off x="221404" y="6202800"/>
            <a:ext cx="1211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800" noProof="0" dirty="0">
                <a:solidFill>
                  <a:srgbClr val="8197A6"/>
                </a:solidFill>
                <a:latin typeface="Arial" panose="020B0604020202020204" pitchFamily="34" charset="0"/>
                <a:cs typeface="Arial" panose="020B0604020202020204" pitchFamily="34" charset="0"/>
              </a:rPr>
              <a:t> </a:t>
            </a:r>
          </a:p>
        </p:txBody>
      </p:sp>
      <p:cxnSp>
        <p:nvCxnSpPr>
          <p:cNvPr id="34" name="Straight Connector 64">
            <a:extLst>
              <a:ext uri="{FF2B5EF4-FFF2-40B4-BE49-F238E27FC236}">
                <a16:creationId xmlns:a16="http://schemas.microsoft.com/office/drawing/2014/main" id="{8F972EA9-1462-4B0E-A09A-25D9F39ABE44}"/>
              </a:ext>
            </a:extLst>
          </p:cNvPr>
          <p:cNvCxnSpPr>
            <a:cxnSpLocks/>
          </p:cNvCxnSpPr>
          <p:nvPr userDrawn="1"/>
        </p:nvCxnSpPr>
        <p:spPr>
          <a:xfrm>
            <a:off x="222041" y="6411947"/>
            <a:ext cx="11768092"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4" name="Picture 5">
            <a:extLst>
              <a:ext uri="{FF2B5EF4-FFF2-40B4-BE49-F238E27FC236}">
                <a16:creationId xmlns:a16="http://schemas.microsoft.com/office/drawing/2014/main" id="{5217072E-26F2-4536-B7A4-4922A861EFC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71529" y="6578011"/>
            <a:ext cx="1641396" cy="113828"/>
          </a:xfrm>
          <a:prstGeom prst="rect">
            <a:avLst/>
          </a:prstGeom>
        </p:spPr>
      </p:pic>
      <p:sp>
        <p:nvSpPr>
          <p:cNvPr id="63" name="Rectangle 2">
            <a:extLst>
              <a:ext uri="{FF2B5EF4-FFF2-40B4-BE49-F238E27FC236}">
                <a16:creationId xmlns:a16="http://schemas.microsoft.com/office/drawing/2014/main" id="{0341B57B-D657-44D2-A69B-8571F2FEB2FC}"/>
              </a:ext>
            </a:extLst>
          </p:cNvPr>
          <p:cNvSpPr>
            <a:spLocks noGrp="1" noChangeArrowheads="1"/>
          </p:cNvSpPr>
          <p:nvPr>
            <p:ph type="body" idx="1"/>
          </p:nvPr>
        </p:nvSpPr>
        <p:spPr bwMode="auto">
          <a:xfrm>
            <a:off x="218859"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sp>
        <p:nvSpPr>
          <p:cNvPr id="5" name="Text Box 34">
            <a:extLst>
              <a:ext uri="{FF2B5EF4-FFF2-40B4-BE49-F238E27FC236}">
                <a16:creationId xmlns:a16="http://schemas.microsoft.com/office/drawing/2014/main" id="{3DFCB740-7646-4EBC-AD20-3EBB6A01A799}"/>
              </a:ext>
            </a:extLst>
          </p:cNvPr>
          <p:cNvSpPr txBox="1">
            <a:spLocks noChangeArrowheads="1"/>
          </p:cNvSpPr>
          <p:nvPr userDrawn="1"/>
        </p:nvSpPr>
        <p:spPr bwMode="auto">
          <a:xfrm>
            <a:off x="8204400" y="6202800"/>
            <a:ext cx="3751200"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rgbClr val="8197A6"/>
                </a:solidFill>
                <a:latin typeface="Arial" panose="020B0604020202020204" pitchFamily="34" charset="0"/>
                <a:cs typeface="Arial" panose="020B0604020202020204" pitchFamily="34" charset="0"/>
              </a:rPr>
              <a:t>‹#›</a:t>
            </a:fld>
            <a:endParaRPr lang="en-GB" sz="800" noProof="1">
              <a:solidFill>
                <a:srgbClr val="8197A6"/>
              </a:solidFill>
              <a:latin typeface="Arial" panose="020B0604020202020204" pitchFamily="34" charset="0"/>
              <a:cs typeface="Arial" panose="020B0604020202020204" pitchFamily="34" charset="0"/>
            </a:endParaRPr>
          </a:p>
        </p:txBody>
      </p:sp>
      <p:pic>
        <p:nvPicPr>
          <p:cNvPr id="38" name="Picture 37"/>
          <p:cNvPicPr>
            <a:picLocks/>
          </p:cNvPicPr>
          <p:nvPr userDrawn="1"/>
        </p:nvPicPr>
        <p:blipFill>
          <a:blip r:embed="rId4" cstate="print">
            <a:extLst>
              <a:ext uri="{28A0092B-C50C-407E-A947-70E740481C1C}">
                <a14:useLocalDpi xmlns:a14="http://schemas.microsoft.com/office/drawing/2010/main" val="0"/>
              </a:ext>
            </a:extLst>
          </a:blip>
          <a:stretch>
            <a:fillRect/>
          </a:stretch>
        </p:blipFill>
        <p:spPr>
          <a:xfrm>
            <a:off x="10331489" y="-215904"/>
            <a:ext cx="2095200" cy="1314000"/>
          </a:xfrm>
          <a:prstGeom prst="rect">
            <a:avLst/>
          </a:prstGeom>
        </p:spPr>
      </p:pic>
      <p:pic>
        <p:nvPicPr>
          <p:cNvPr id="41" name="Picture 40">
            <a:extLst>
              <a:ext uri="{FF2B5EF4-FFF2-40B4-BE49-F238E27FC236}">
                <a16:creationId xmlns:a16="http://schemas.microsoft.com/office/drawing/2014/main" id="{4A98235A-908E-9E4D-97CE-A7BE035FCD9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42" name="Group 41">
            <a:extLst>
              <a:ext uri="{FF2B5EF4-FFF2-40B4-BE49-F238E27FC236}">
                <a16:creationId xmlns:a16="http://schemas.microsoft.com/office/drawing/2014/main" id="{9E72F4FA-AA84-3845-A45E-1DF449D7C0F2}"/>
              </a:ext>
            </a:extLst>
          </p:cNvPr>
          <p:cNvGrpSpPr/>
          <p:nvPr userDrawn="1"/>
        </p:nvGrpSpPr>
        <p:grpSpPr>
          <a:xfrm>
            <a:off x="226688" y="6569736"/>
            <a:ext cx="9628745" cy="144114"/>
            <a:chOff x="1076500" y="4469696"/>
            <a:chExt cx="9628745" cy="144114"/>
          </a:xfrm>
        </p:grpSpPr>
        <p:pic>
          <p:nvPicPr>
            <p:cNvPr id="43" name="Picture 42" descr="de.png">
              <a:extLst>
                <a:ext uri="{FF2B5EF4-FFF2-40B4-BE49-F238E27FC236}">
                  <a16:creationId xmlns:a16="http://schemas.microsoft.com/office/drawing/2014/main" id="{E044A2EC-38AD-874D-8B46-906925A6705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44" name="Picture 43" descr="at.png">
              <a:extLst>
                <a:ext uri="{FF2B5EF4-FFF2-40B4-BE49-F238E27FC236}">
                  <a16:creationId xmlns:a16="http://schemas.microsoft.com/office/drawing/2014/main" id="{C56C0BB1-C835-034A-8033-0886C0CAD1C1}"/>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45" name="Picture 44" descr="be.png">
              <a:extLst>
                <a:ext uri="{FF2B5EF4-FFF2-40B4-BE49-F238E27FC236}">
                  <a16:creationId xmlns:a16="http://schemas.microsoft.com/office/drawing/2014/main" id="{0C76739E-E31E-2641-8E97-919E0DEBA265}"/>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46" name="Picture 45" descr="dk.png">
              <a:extLst>
                <a:ext uri="{FF2B5EF4-FFF2-40B4-BE49-F238E27FC236}">
                  <a16:creationId xmlns:a16="http://schemas.microsoft.com/office/drawing/2014/main" id="{9CA97FFC-CDBE-244D-A003-136FE1650721}"/>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47" name="Picture 46" descr="es.png">
              <a:extLst>
                <a:ext uri="{FF2B5EF4-FFF2-40B4-BE49-F238E27FC236}">
                  <a16:creationId xmlns:a16="http://schemas.microsoft.com/office/drawing/2014/main" id="{B17730C2-E184-364B-A859-505111F77C2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48" name="Picture 47" descr="ee.png">
              <a:extLst>
                <a:ext uri="{FF2B5EF4-FFF2-40B4-BE49-F238E27FC236}">
                  <a16:creationId xmlns:a16="http://schemas.microsoft.com/office/drawing/2014/main" id="{CBEEBDC9-F82C-C542-968E-0699D48E991D}"/>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49" name="Picture 48" descr="fi.png">
              <a:extLst>
                <a:ext uri="{FF2B5EF4-FFF2-40B4-BE49-F238E27FC236}">
                  <a16:creationId xmlns:a16="http://schemas.microsoft.com/office/drawing/2014/main" id="{656AADB3-0160-E246-91E9-6F14C35E375A}"/>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50" name="Picture 49" descr="fr.png">
              <a:extLst>
                <a:ext uri="{FF2B5EF4-FFF2-40B4-BE49-F238E27FC236}">
                  <a16:creationId xmlns:a16="http://schemas.microsoft.com/office/drawing/2014/main" id="{95815962-FBFF-4E43-90AF-A5552120649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51" name="Picture 50" descr="gr.png">
              <a:extLst>
                <a:ext uri="{FF2B5EF4-FFF2-40B4-BE49-F238E27FC236}">
                  <a16:creationId xmlns:a16="http://schemas.microsoft.com/office/drawing/2014/main" id="{21E1ADE8-7FBD-0646-A61B-CB9767EF32D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52" name="Picture 51" descr="hu.png">
              <a:extLst>
                <a:ext uri="{FF2B5EF4-FFF2-40B4-BE49-F238E27FC236}">
                  <a16:creationId xmlns:a16="http://schemas.microsoft.com/office/drawing/2014/main" id="{D8155EAB-1225-4049-8904-31D87A6B30F5}"/>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53" name="Picture 52" descr="ie.png">
              <a:extLst>
                <a:ext uri="{FF2B5EF4-FFF2-40B4-BE49-F238E27FC236}">
                  <a16:creationId xmlns:a16="http://schemas.microsoft.com/office/drawing/2014/main" id="{EF04B81C-2531-C14D-A87E-D44A15F47380}"/>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54" name="Picture 53" descr="it.png">
              <a:extLst>
                <a:ext uri="{FF2B5EF4-FFF2-40B4-BE49-F238E27FC236}">
                  <a16:creationId xmlns:a16="http://schemas.microsoft.com/office/drawing/2014/main" id="{95328A20-A885-4C43-A058-B369E1ADDA16}"/>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55" name="Picture 54" descr="lu.png">
              <a:extLst>
                <a:ext uri="{FF2B5EF4-FFF2-40B4-BE49-F238E27FC236}">
                  <a16:creationId xmlns:a16="http://schemas.microsoft.com/office/drawing/2014/main" id="{D3E97139-4C26-4E4D-A683-341E6639829D}"/>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56" name="Picture 55" descr="no.png">
              <a:extLst>
                <a:ext uri="{FF2B5EF4-FFF2-40B4-BE49-F238E27FC236}">
                  <a16:creationId xmlns:a16="http://schemas.microsoft.com/office/drawing/2014/main" id="{324D22DC-D816-1243-B082-8865DB196206}"/>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57" name="Picture 56" descr="nl.png">
              <a:extLst>
                <a:ext uri="{FF2B5EF4-FFF2-40B4-BE49-F238E27FC236}">
                  <a16:creationId xmlns:a16="http://schemas.microsoft.com/office/drawing/2014/main" id="{3D07C25D-2917-F84E-A8AC-12F4CD466850}"/>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58" name="Picture 57" descr="pl.png">
              <a:extLst>
                <a:ext uri="{FF2B5EF4-FFF2-40B4-BE49-F238E27FC236}">
                  <a16:creationId xmlns:a16="http://schemas.microsoft.com/office/drawing/2014/main" id="{B33D011E-EDFE-6C47-90B7-8E838D0A5970}"/>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59" name="Picture 58" descr="pt.png">
              <a:extLst>
                <a:ext uri="{FF2B5EF4-FFF2-40B4-BE49-F238E27FC236}">
                  <a16:creationId xmlns:a16="http://schemas.microsoft.com/office/drawing/2014/main" id="{E26A8BCE-FE5B-0B4B-97B7-B953C77F0FBD}"/>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60" name="Picture 59" descr="cz.png">
              <a:extLst>
                <a:ext uri="{FF2B5EF4-FFF2-40B4-BE49-F238E27FC236}">
                  <a16:creationId xmlns:a16="http://schemas.microsoft.com/office/drawing/2014/main" id="{EA3C71A0-92F6-5449-B7A5-EE98B2C610FC}"/>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61" name="Picture 60" descr="ro.png">
              <a:extLst>
                <a:ext uri="{FF2B5EF4-FFF2-40B4-BE49-F238E27FC236}">
                  <a16:creationId xmlns:a16="http://schemas.microsoft.com/office/drawing/2014/main" id="{4B9F4E5B-7A64-F841-A279-D97A9EDF1F0F}"/>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62" name="Picture 61" descr="se.png">
              <a:extLst>
                <a:ext uri="{FF2B5EF4-FFF2-40B4-BE49-F238E27FC236}">
                  <a16:creationId xmlns:a16="http://schemas.microsoft.com/office/drawing/2014/main" id="{DDB1648C-F873-6749-A640-4082AF751D87}"/>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9" name="Picture 88" descr="ch.png">
              <a:extLst>
                <a:ext uri="{FF2B5EF4-FFF2-40B4-BE49-F238E27FC236}">
                  <a16:creationId xmlns:a16="http://schemas.microsoft.com/office/drawing/2014/main" id="{CDF58799-0634-5441-BED0-EA59E1AB37D8}"/>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90" name="Picture 89" descr="uk.png">
              <a:extLst>
                <a:ext uri="{FF2B5EF4-FFF2-40B4-BE49-F238E27FC236}">
                  <a16:creationId xmlns:a16="http://schemas.microsoft.com/office/drawing/2014/main" id="{98203A33-83F3-EF48-9824-219DF5D6937A}"/>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1" name="Picture 90">
              <a:extLst>
                <a:ext uri="{FF2B5EF4-FFF2-40B4-BE49-F238E27FC236}">
                  <a16:creationId xmlns:a16="http://schemas.microsoft.com/office/drawing/2014/main" id="{5AF3F362-335A-2842-8023-E7A6D384C6AB}"/>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2" name="Picture 91">
              <a:extLst>
                <a:ext uri="{FF2B5EF4-FFF2-40B4-BE49-F238E27FC236}">
                  <a16:creationId xmlns:a16="http://schemas.microsoft.com/office/drawing/2014/main" id="{4C4F2EF4-11EA-364F-BAF7-246B7CF1C816}"/>
                </a:ext>
              </a:extLst>
            </p:cNvPr>
            <p:cNvPicPr>
              <a:picLocks noChangeAspect="1"/>
            </p:cNvPicPr>
            <p:nvPr userDrawn="1"/>
          </p:nvPicPr>
          <p:blipFill>
            <a:blip r:embed="rId29"/>
            <a:stretch>
              <a:fillRect/>
            </a:stretch>
          </p:blipFill>
          <p:spPr>
            <a:xfrm>
              <a:off x="9768386" y="4469696"/>
              <a:ext cx="216000" cy="144000"/>
            </a:xfrm>
            <a:prstGeom prst="rect">
              <a:avLst/>
            </a:prstGeom>
          </p:spPr>
        </p:pic>
        <p:pic>
          <p:nvPicPr>
            <p:cNvPr id="93" name="Picture 92" descr="ca.png">
              <a:extLst>
                <a:ext uri="{FF2B5EF4-FFF2-40B4-BE49-F238E27FC236}">
                  <a16:creationId xmlns:a16="http://schemas.microsoft.com/office/drawing/2014/main" id="{DED3E4FD-F737-FA46-85D9-21C9604F0B66}"/>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4" name="Picture 93" descr="si.png">
              <a:extLst>
                <a:ext uri="{FF2B5EF4-FFF2-40B4-BE49-F238E27FC236}">
                  <a16:creationId xmlns:a16="http://schemas.microsoft.com/office/drawing/2014/main" id="{23F56142-1525-C14D-B747-95D034DF083C}"/>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4140336850"/>
      </p:ext>
    </p:extLst>
  </p:cSld>
  <p:clrMap bg1="lt1" tx1="dk1" bg2="lt2" tx2="dk2" accent1="accent1" accent2="accent2" accent3="accent3" accent4="accent4" accent5="accent5" accent6="accent6" hlink="hlink" folHlink="folHlink"/>
  <p:sldLayoutIdLst>
    <p:sldLayoutId id="2147483971" r:id="rId1"/>
  </p:sldLayoutIdLst>
  <p:hf sldNum="0" hdr="0" dt="0"/>
  <p:txStyles>
    <p:titleStyle>
      <a:lvl1pPr algn="just" rtl="0" fontAlgn="base">
        <a:spcBef>
          <a:spcPct val="0"/>
        </a:spcBef>
        <a:spcAft>
          <a:spcPct val="0"/>
        </a:spcAft>
        <a:defRPr lang="en-GB" sz="3000" b="1" dirty="0" smtClean="0">
          <a:solidFill>
            <a:srgbClr val="003249"/>
          </a:solidFill>
          <a:latin typeface="Arial" panose="020B0604020202020204" pitchFamily="34" charset="0"/>
          <a:ea typeface="+mj-ea"/>
          <a:cs typeface="Arial" panose="020B0604020202020204" pitchFamily="34" charset="0"/>
        </a:defRPr>
      </a:lvl1pPr>
      <a:lvl2pPr algn="l" rtl="0" fontAlgn="base">
        <a:spcBef>
          <a:spcPct val="0"/>
        </a:spcBef>
        <a:spcAft>
          <a:spcPct val="0"/>
        </a:spcAft>
        <a:defRPr sz="2122" b="1">
          <a:solidFill>
            <a:schemeClr val="bg1"/>
          </a:solidFill>
          <a:latin typeface="Verdana" pitchFamily="34" charset="0"/>
        </a:defRPr>
      </a:lvl2pPr>
      <a:lvl3pPr algn="l" rtl="0" fontAlgn="base">
        <a:spcBef>
          <a:spcPct val="0"/>
        </a:spcBef>
        <a:spcAft>
          <a:spcPct val="0"/>
        </a:spcAft>
        <a:defRPr sz="2122" b="1">
          <a:solidFill>
            <a:schemeClr val="bg1"/>
          </a:solidFill>
          <a:latin typeface="Verdana" pitchFamily="34" charset="0"/>
        </a:defRPr>
      </a:lvl3pPr>
      <a:lvl4pPr algn="l" rtl="0" fontAlgn="base">
        <a:spcBef>
          <a:spcPct val="0"/>
        </a:spcBef>
        <a:spcAft>
          <a:spcPct val="0"/>
        </a:spcAft>
        <a:defRPr sz="2122" b="1">
          <a:solidFill>
            <a:schemeClr val="bg1"/>
          </a:solidFill>
          <a:latin typeface="Verdana" pitchFamily="34" charset="0"/>
        </a:defRPr>
      </a:lvl4pPr>
      <a:lvl5pPr algn="l" rtl="0" fontAlgn="base">
        <a:spcBef>
          <a:spcPct val="0"/>
        </a:spcBef>
        <a:spcAft>
          <a:spcPct val="0"/>
        </a:spcAft>
        <a:defRPr sz="2122" b="1">
          <a:solidFill>
            <a:schemeClr val="bg1"/>
          </a:solidFill>
          <a:latin typeface="Verdana" pitchFamily="34" charset="0"/>
        </a:defRPr>
      </a:lvl5pPr>
      <a:lvl6pPr marL="441015" algn="l" rtl="0" fontAlgn="base">
        <a:spcBef>
          <a:spcPct val="0"/>
        </a:spcBef>
        <a:spcAft>
          <a:spcPct val="0"/>
        </a:spcAft>
        <a:defRPr sz="2122" b="1">
          <a:solidFill>
            <a:schemeClr val="bg1"/>
          </a:solidFill>
          <a:latin typeface="Verdana" pitchFamily="34" charset="0"/>
        </a:defRPr>
      </a:lvl6pPr>
      <a:lvl7pPr marL="882030" algn="l" rtl="0" fontAlgn="base">
        <a:spcBef>
          <a:spcPct val="0"/>
        </a:spcBef>
        <a:spcAft>
          <a:spcPct val="0"/>
        </a:spcAft>
        <a:defRPr sz="2122" b="1">
          <a:solidFill>
            <a:schemeClr val="bg1"/>
          </a:solidFill>
          <a:latin typeface="Verdana" pitchFamily="34" charset="0"/>
        </a:defRPr>
      </a:lvl7pPr>
      <a:lvl8pPr marL="1323045" algn="l" rtl="0" fontAlgn="base">
        <a:spcBef>
          <a:spcPct val="0"/>
        </a:spcBef>
        <a:spcAft>
          <a:spcPct val="0"/>
        </a:spcAft>
        <a:defRPr sz="2122" b="1">
          <a:solidFill>
            <a:schemeClr val="bg1"/>
          </a:solidFill>
          <a:latin typeface="Verdana" pitchFamily="34" charset="0"/>
        </a:defRPr>
      </a:lvl8pPr>
      <a:lvl9pPr marL="1764060" algn="l" rtl="0" fontAlgn="base">
        <a:spcBef>
          <a:spcPct val="0"/>
        </a:spcBef>
        <a:spcAft>
          <a:spcPct val="0"/>
        </a:spcAft>
        <a:defRPr sz="2122" b="1">
          <a:solidFill>
            <a:schemeClr val="bg1"/>
          </a:solidFill>
          <a:latin typeface="Verdana" pitchFamily="34" charset="0"/>
        </a:defRPr>
      </a:lvl9pPr>
    </p:titleStyle>
    <p:bodyStyle>
      <a:lvl1pPr marL="0" indent="0" algn="l" rtl="0" eaLnBrk="0" fontAlgn="base" hangingPunct="0">
        <a:lnSpc>
          <a:spcPct val="119000"/>
        </a:lnSpc>
        <a:spcBef>
          <a:spcPct val="20000"/>
        </a:spcBef>
        <a:spcAft>
          <a:spcPct val="0"/>
        </a:spcAft>
        <a:buClr>
          <a:srgbClr val="8197A6"/>
        </a:buClr>
        <a:buFont typeface="Arial" panose="020B0604020202020204"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1pPr>
      <a:lvl2pPr marL="78132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2pPr>
      <a:lvl3pPr marL="1357771"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3pPr>
      <a:lvl4pPr marL="193421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charset="0"/>
          <a:ea typeface="MS PGothic" pitchFamily="34" charset="-128"/>
          <a:cs typeface="Arial" charset="0"/>
        </a:defRPr>
      </a:lvl4pPr>
      <a:lvl5pPr marL="2510661" indent="0" algn="l" rtl="0" eaLnBrk="0" fontAlgn="base" hangingPunct="0">
        <a:lnSpc>
          <a:spcPct val="119000"/>
        </a:lnSpc>
        <a:spcBef>
          <a:spcPct val="20000"/>
        </a:spcBef>
        <a:spcAft>
          <a:spcPct val="0"/>
        </a:spcAft>
        <a:buClr>
          <a:schemeClr val="accent1"/>
        </a:buClr>
        <a:buFont typeface="Verdana" pitchFamily="34" charset="0"/>
        <a:buNone/>
        <a:defRPr lang="en-GB" altLang="en-US" sz="1800" dirty="0">
          <a:solidFill>
            <a:srgbClr val="8197A6"/>
          </a:solidFill>
          <a:latin typeface="Arial" charset="0"/>
          <a:ea typeface="MS PGothic" pitchFamily="34" charset="-128"/>
          <a:cs typeface="Arial" charset="0"/>
        </a:defRPr>
      </a:lvl5pPr>
      <a:lvl6pPr marL="335661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p:bodyStyle>
    <p:otherStyle>
      <a:defPPr>
        <a:defRPr lang="en-US"/>
      </a:defPPr>
      <a:lvl1pPr marL="0" algn="l" defTabSz="882030" rtl="0" eaLnBrk="1" latinLnBrk="0" hangingPunct="1">
        <a:defRPr sz="1736" kern="1200">
          <a:solidFill>
            <a:schemeClr val="tx1"/>
          </a:solidFill>
          <a:latin typeface="+mn-lt"/>
          <a:ea typeface="+mn-ea"/>
          <a:cs typeface="+mn-cs"/>
        </a:defRPr>
      </a:lvl1pPr>
      <a:lvl2pPr marL="441015" algn="l" defTabSz="882030" rtl="0" eaLnBrk="1" latinLnBrk="0" hangingPunct="1">
        <a:defRPr sz="1736" kern="1200">
          <a:solidFill>
            <a:schemeClr val="tx1"/>
          </a:solidFill>
          <a:latin typeface="+mn-lt"/>
          <a:ea typeface="+mn-ea"/>
          <a:cs typeface="+mn-cs"/>
        </a:defRPr>
      </a:lvl2pPr>
      <a:lvl3pPr marL="882030" algn="l" defTabSz="882030" rtl="0" eaLnBrk="1" latinLnBrk="0" hangingPunct="1">
        <a:defRPr sz="1736" kern="1200">
          <a:solidFill>
            <a:schemeClr val="tx1"/>
          </a:solidFill>
          <a:latin typeface="+mn-lt"/>
          <a:ea typeface="+mn-ea"/>
          <a:cs typeface="+mn-cs"/>
        </a:defRPr>
      </a:lvl3pPr>
      <a:lvl4pPr marL="1323045" algn="l" defTabSz="882030" rtl="0" eaLnBrk="1" latinLnBrk="0" hangingPunct="1">
        <a:defRPr sz="1736" kern="1200">
          <a:solidFill>
            <a:schemeClr val="tx1"/>
          </a:solidFill>
          <a:latin typeface="+mn-lt"/>
          <a:ea typeface="+mn-ea"/>
          <a:cs typeface="+mn-cs"/>
        </a:defRPr>
      </a:lvl4pPr>
      <a:lvl5pPr marL="1764060" algn="l" defTabSz="882030" rtl="0" eaLnBrk="1" latinLnBrk="0" hangingPunct="1">
        <a:defRPr sz="1736" kern="1200">
          <a:solidFill>
            <a:schemeClr val="tx1"/>
          </a:solidFill>
          <a:latin typeface="+mn-lt"/>
          <a:ea typeface="+mn-ea"/>
          <a:cs typeface="+mn-cs"/>
        </a:defRPr>
      </a:lvl5pPr>
      <a:lvl6pPr marL="2205076" algn="l" defTabSz="882030" rtl="0" eaLnBrk="1" latinLnBrk="0" hangingPunct="1">
        <a:defRPr sz="1736" kern="1200">
          <a:solidFill>
            <a:schemeClr val="tx1"/>
          </a:solidFill>
          <a:latin typeface="+mn-lt"/>
          <a:ea typeface="+mn-ea"/>
          <a:cs typeface="+mn-cs"/>
        </a:defRPr>
      </a:lvl6pPr>
      <a:lvl7pPr marL="2646091" algn="l" defTabSz="882030" rtl="0" eaLnBrk="1" latinLnBrk="0" hangingPunct="1">
        <a:defRPr sz="1736" kern="1200">
          <a:solidFill>
            <a:schemeClr val="tx1"/>
          </a:solidFill>
          <a:latin typeface="+mn-lt"/>
          <a:ea typeface="+mn-ea"/>
          <a:cs typeface="+mn-cs"/>
        </a:defRPr>
      </a:lvl7pPr>
      <a:lvl8pPr marL="3087106" algn="l" defTabSz="882030" rtl="0" eaLnBrk="1" latinLnBrk="0" hangingPunct="1">
        <a:defRPr sz="1736" kern="1200">
          <a:solidFill>
            <a:schemeClr val="tx1"/>
          </a:solidFill>
          <a:latin typeface="+mn-lt"/>
          <a:ea typeface="+mn-ea"/>
          <a:cs typeface="+mn-cs"/>
        </a:defRPr>
      </a:lvl8pPr>
      <a:lvl9pPr marL="3528121" algn="l" defTabSz="882030" rtl="0" eaLnBrk="1" latinLnBrk="0" hangingPunct="1">
        <a:defRPr sz="173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51"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0.tiff"/><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42.tiff"/><Relationship Id="rId4"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F4322D2-C81A-4C7B-A88A-C258D5A7AA6E}"/>
              </a:ext>
            </a:extLst>
          </p:cNvPr>
          <p:cNvSpPr/>
          <p:nvPr/>
        </p:nvSpPr>
        <p:spPr>
          <a:xfrm>
            <a:off x="185811" y="1916324"/>
            <a:ext cx="2793446" cy="1631181"/>
          </a:xfrm>
          <a:prstGeom prst="rect">
            <a:avLst/>
          </a:prstGeom>
          <a:solidFill>
            <a:schemeClr val="lt1">
              <a:alpha val="80000"/>
            </a:schemeClr>
          </a:solidFill>
          <a:ln/>
        </p:spPr>
        <p:style>
          <a:lnRef idx="2">
            <a:schemeClr val="dk1"/>
          </a:lnRef>
          <a:fillRef idx="1">
            <a:schemeClr val="lt1"/>
          </a:fillRef>
          <a:effectRef idx="0">
            <a:schemeClr val="dk1"/>
          </a:effectRef>
          <a:fontRef idx="minor">
            <a:schemeClr val="dk1"/>
          </a:fontRef>
        </p:style>
        <p:txBody>
          <a:bodyPr rtlCol="0" anchor="ctr"/>
          <a:lstStyle>
            <a:defPPr>
              <a:defRPr kern="1200" smtId="4294967295"/>
            </a:defPPr>
          </a:lstStyle>
          <a:p>
            <a:pPr algn="ctr"/>
            <a:endParaRPr lang="en-US" sz="1778" dirty="0">
              <a:latin typeface="+mj-lt"/>
            </a:endParaRPr>
          </a:p>
        </p:txBody>
      </p:sp>
      <p:sp>
        <p:nvSpPr>
          <p:cNvPr id="7" name="Rectangle 6">
            <a:extLst>
              <a:ext uri="{FF2B5EF4-FFF2-40B4-BE49-F238E27FC236}">
                <a16:creationId xmlns:a16="http://schemas.microsoft.com/office/drawing/2014/main" id="{871CD17F-530D-40C9-B9E3-F5D999CBAFB9}"/>
              </a:ext>
            </a:extLst>
          </p:cNvPr>
          <p:cNvSpPr/>
          <p:nvPr/>
        </p:nvSpPr>
        <p:spPr>
          <a:xfrm>
            <a:off x="3192998" y="1916324"/>
            <a:ext cx="2793446" cy="4391343"/>
          </a:xfrm>
          <a:prstGeom prst="rect">
            <a:avLst/>
          </a:prstGeom>
          <a:solidFill>
            <a:schemeClr val="lt1">
              <a:alpha val="80000"/>
            </a:schemeClr>
          </a:solidFill>
          <a:ln/>
        </p:spPr>
        <p:style>
          <a:lnRef idx="2">
            <a:schemeClr val="dk1"/>
          </a:lnRef>
          <a:fillRef idx="1">
            <a:schemeClr val="lt1"/>
          </a:fillRef>
          <a:effectRef idx="0">
            <a:schemeClr val="dk1"/>
          </a:effectRef>
          <a:fontRef idx="minor">
            <a:schemeClr val="dk1"/>
          </a:fontRef>
        </p:style>
        <p:txBody>
          <a:bodyPr rtlCol="0" anchor="ctr"/>
          <a:lstStyle>
            <a:defPPr>
              <a:defRPr kern="1200" smtId="4294967295"/>
            </a:defPPr>
          </a:lstStyle>
          <a:p>
            <a:pPr algn="ctr"/>
            <a:endParaRPr lang="en-US" sz="1778" dirty="0">
              <a:latin typeface="+mj-lt"/>
            </a:endParaRPr>
          </a:p>
        </p:txBody>
      </p:sp>
      <p:sp>
        <p:nvSpPr>
          <p:cNvPr id="9" name="Rectangle 10">
            <a:extLst>
              <a:ext uri="{FF2B5EF4-FFF2-40B4-BE49-F238E27FC236}">
                <a16:creationId xmlns:a16="http://schemas.microsoft.com/office/drawing/2014/main" id="{635F061D-6848-4FD2-8D89-838FE87A9871}"/>
              </a:ext>
            </a:extLst>
          </p:cNvPr>
          <p:cNvSpPr>
            <a:spLocks noChangeArrowheads="1"/>
          </p:cNvSpPr>
          <p:nvPr/>
        </p:nvSpPr>
        <p:spPr bwMode="auto">
          <a:xfrm>
            <a:off x="3192998" y="1820335"/>
            <a:ext cx="2793446" cy="298772"/>
          </a:xfrm>
          <a:prstGeom prst="snipRoundRect">
            <a:avLst>
              <a:gd name="adj1" fmla="val 0"/>
              <a:gd name="adj2" fmla="val 4160"/>
            </a:avLst>
          </a:prstGeom>
          <a:solidFill>
            <a:schemeClr val="accent3"/>
          </a:solidFill>
          <a:ln w="12700">
            <a:noFill/>
            <a:miter lim="800000"/>
          </a:ln>
        </p:spPr>
        <p:txBody>
          <a:bodyPr wrap="none" lIns="50800" tIns="13547" rIns="50800" bIns="12697" anchor="ctr" anchorCtr="0"/>
          <a:lstStyle>
            <a:defPPr>
              <a:defRPr kern="1200" smtId="4294967295"/>
            </a:defPPr>
          </a:lstStyle>
          <a:p>
            <a:pPr defTabSz="870963">
              <a:defRPr/>
            </a:pPr>
            <a:r>
              <a:rPr lang="en-US" sz="1500" b="1" dirty="0">
                <a:solidFill>
                  <a:schemeClr val="bg1"/>
                </a:solidFill>
                <a:latin typeface="+mj-lt"/>
              </a:rPr>
              <a:t>Outline</a:t>
            </a:r>
          </a:p>
        </p:txBody>
      </p:sp>
      <p:sp>
        <p:nvSpPr>
          <p:cNvPr id="10" name="Rectangle 9">
            <a:extLst>
              <a:ext uri="{FF2B5EF4-FFF2-40B4-BE49-F238E27FC236}">
                <a16:creationId xmlns:a16="http://schemas.microsoft.com/office/drawing/2014/main" id="{6948E3C4-7497-491D-BA6A-DD41538967D0}"/>
              </a:ext>
            </a:extLst>
          </p:cNvPr>
          <p:cNvSpPr/>
          <p:nvPr/>
        </p:nvSpPr>
        <p:spPr>
          <a:xfrm>
            <a:off x="6200185" y="1916324"/>
            <a:ext cx="2793446" cy="4391343"/>
          </a:xfrm>
          <a:prstGeom prst="rect">
            <a:avLst/>
          </a:prstGeom>
          <a:solidFill>
            <a:schemeClr val="lt1">
              <a:alpha val="80000"/>
            </a:schemeClr>
          </a:solidFill>
          <a:ln/>
        </p:spPr>
        <p:style>
          <a:lnRef idx="2">
            <a:schemeClr val="dk1"/>
          </a:lnRef>
          <a:fillRef idx="1">
            <a:schemeClr val="lt1"/>
          </a:fillRef>
          <a:effectRef idx="0">
            <a:schemeClr val="dk1"/>
          </a:effectRef>
          <a:fontRef idx="minor">
            <a:schemeClr val="dk1"/>
          </a:fontRef>
        </p:style>
        <p:txBody>
          <a:bodyPr rtlCol="0" anchor="ctr"/>
          <a:lstStyle>
            <a:defPPr>
              <a:defRPr kern="1200" smtId="4294967295"/>
            </a:defPPr>
          </a:lstStyle>
          <a:p>
            <a:pPr algn="ctr"/>
            <a:endParaRPr lang="en-US" sz="1778" dirty="0">
              <a:latin typeface="+mj-lt"/>
            </a:endParaRPr>
          </a:p>
        </p:txBody>
      </p:sp>
      <p:sp>
        <p:nvSpPr>
          <p:cNvPr id="11" name="TextBox 19">
            <a:extLst>
              <a:ext uri="{FF2B5EF4-FFF2-40B4-BE49-F238E27FC236}">
                <a16:creationId xmlns:a16="http://schemas.microsoft.com/office/drawing/2014/main" id="{18807B69-0A1E-4032-B25D-D1C1188734BC}"/>
              </a:ext>
            </a:extLst>
          </p:cNvPr>
          <p:cNvSpPr txBox="1">
            <a:spLocks noChangeArrowheads="1"/>
          </p:cNvSpPr>
          <p:nvPr/>
        </p:nvSpPr>
        <p:spPr bwMode="auto">
          <a:xfrm>
            <a:off x="6264092" y="2026798"/>
            <a:ext cx="2665631" cy="92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6929" tIns="8465" rIns="16929" bIns="8465">
            <a:spAutoFit/>
          </a:bodyPr>
          <a:lstStyle>
            <a:defPPr>
              <a:defRPr kern="1200" smtId="4294967295"/>
            </a:defPPr>
            <a:lvl1pPr eaLnBrk="0" hangingPunct="0">
              <a:defRPr sz="2000">
                <a:solidFill>
                  <a:schemeClr val="tx1"/>
                </a:solidFill>
                <a:latin typeface="Arial"/>
                <a:ea typeface="ＭＳ Ｐゴシック" pitchFamily="-106" charset="-128"/>
              </a:defRPr>
            </a:lvl1pPr>
            <a:lvl2pPr eaLnBrk="0" hangingPunct="0">
              <a:defRPr sz="2000">
                <a:solidFill>
                  <a:schemeClr val="tx1"/>
                </a:solidFill>
                <a:latin typeface="Arial"/>
                <a:ea typeface="ＭＳ Ｐゴシック" pitchFamily="-106" charset="-128"/>
              </a:defRPr>
            </a:lvl2pPr>
            <a:lvl3pPr marL="1143000" indent="-228600" eaLnBrk="0" hangingPunct="0">
              <a:defRPr sz="2000">
                <a:solidFill>
                  <a:schemeClr val="tx1"/>
                </a:solidFill>
                <a:latin typeface="Arial"/>
                <a:ea typeface="ＭＳ Ｐゴシック" pitchFamily="-106" charset="-128"/>
              </a:defRPr>
            </a:lvl3pPr>
            <a:lvl4pPr marL="1600200" indent="-228600" eaLnBrk="0" hangingPunct="0">
              <a:defRPr sz="2000">
                <a:solidFill>
                  <a:schemeClr val="tx1"/>
                </a:solidFill>
                <a:latin typeface="Arial"/>
                <a:ea typeface="ＭＳ Ｐゴシック" pitchFamily="-106" charset="-128"/>
              </a:defRPr>
            </a:lvl4pPr>
            <a:lvl5pPr marL="2057400" indent="-228600" eaLnBrk="0" hangingPunct="0">
              <a:defRPr sz="2000">
                <a:solidFill>
                  <a:schemeClr val="tx1"/>
                </a:solidFill>
                <a:latin typeface="Arial"/>
                <a:ea typeface="ＭＳ Ｐゴシック" pitchFamily="-106" charset="-128"/>
              </a:defRPr>
            </a:lvl5pPr>
            <a:lvl6pPr marL="2514600" indent="-228600" eaLnBrk="0" fontAlgn="base" hangingPunct="0">
              <a:spcBef>
                <a:spcPct val="0"/>
              </a:spcBef>
              <a:spcAft>
                <a:spcPct val="0"/>
              </a:spcAft>
              <a:defRPr sz="2000">
                <a:solidFill>
                  <a:schemeClr val="tx1"/>
                </a:solidFill>
                <a:latin typeface="Arial"/>
                <a:ea typeface="ＭＳ Ｐゴシック" pitchFamily="-106" charset="-128"/>
              </a:defRPr>
            </a:lvl6pPr>
            <a:lvl7pPr marL="2971800" indent="-228600" eaLnBrk="0" fontAlgn="base" hangingPunct="0">
              <a:spcBef>
                <a:spcPct val="0"/>
              </a:spcBef>
              <a:spcAft>
                <a:spcPct val="0"/>
              </a:spcAft>
              <a:defRPr sz="2000">
                <a:solidFill>
                  <a:schemeClr val="tx1"/>
                </a:solidFill>
                <a:latin typeface="Arial"/>
                <a:ea typeface="ＭＳ Ｐゴシック" pitchFamily="-106" charset="-128"/>
              </a:defRPr>
            </a:lvl7pPr>
            <a:lvl8pPr marL="3429000" indent="-228600" eaLnBrk="0" fontAlgn="base" hangingPunct="0">
              <a:spcBef>
                <a:spcPct val="0"/>
              </a:spcBef>
              <a:spcAft>
                <a:spcPct val="0"/>
              </a:spcAft>
              <a:defRPr sz="2000">
                <a:solidFill>
                  <a:schemeClr val="tx1"/>
                </a:solidFill>
                <a:latin typeface="Arial"/>
                <a:ea typeface="ＭＳ Ｐゴシック" pitchFamily="-106" charset="-128"/>
              </a:defRPr>
            </a:lvl8pPr>
            <a:lvl9pPr marL="3886200" indent="-228600" eaLnBrk="0" fontAlgn="base" hangingPunct="0">
              <a:spcBef>
                <a:spcPct val="0"/>
              </a:spcBef>
              <a:spcAft>
                <a:spcPct val="0"/>
              </a:spcAft>
              <a:defRPr sz="2000">
                <a:solidFill>
                  <a:schemeClr val="tx1"/>
                </a:solidFill>
                <a:latin typeface="Arial"/>
                <a:ea typeface="ＭＳ Ｐゴシック" pitchFamily="-106" charset="-128"/>
              </a:defRPr>
            </a:lvl9pPr>
          </a:lstStyle>
          <a:p>
            <a:pPr algn="just">
              <a:lnSpc>
                <a:spcPct val="110000"/>
              </a:lnSpc>
            </a:pPr>
            <a:r>
              <a:rPr lang="en-US" sz="444" dirty="0">
                <a:latin typeface="Quattrocento Sans" panose="020B0502050000020003" pitchFamily="34" charset="0"/>
                <a:cs typeface="Arial" panose="020B0604020202020204" pitchFamily="34" charset="0"/>
              </a:rPr>
              <a:t>Add your information, graphs and images to this section.</a:t>
            </a:r>
          </a:p>
        </p:txBody>
      </p:sp>
      <p:sp>
        <p:nvSpPr>
          <p:cNvPr id="12" name="Rectangle 10">
            <a:extLst>
              <a:ext uri="{FF2B5EF4-FFF2-40B4-BE49-F238E27FC236}">
                <a16:creationId xmlns:a16="http://schemas.microsoft.com/office/drawing/2014/main" id="{AC25A6D2-9011-450E-BDC9-D99C95318BDF}"/>
              </a:ext>
            </a:extLst>
          </p:cNvPr>
          <p:cNvSpPr>
            <a:spLocks noChangeArrowheads="1"/>
          </p:cNvSpPr>
          <p:nvPr/>
        </p:nvSpPr>
        <p:spPr bwMode="auto">
          <a:xfrm>
            <a:off x="6200185" y="1820334"/>
            <a:ext cx="2793446" cy="158263"/>
          </a:xfrm>
          <a:prstGeom prst="snipRoundRect">
            <a:avLst>
              <a:gd name="adj1" fmla="val 0"/>
              <a:gd name="adj2" fmla="val 13121"/>
            </a:avLst>
          </a:prstGeom>
          <a:solidFill>
            <a:schemeClr val="accent3"/>
          </a:solidFill>
          <a:ln w="12700">
            <a:noFill/>
            <a:miter lim="800000"/>
          </a:ln>
        </p:spPr>
        <p:txBody>
          <a:bodyPr wrap="none" lIns="50800" tIns="13547" rIns="50800" bIns="12697" anchor="ctr" anchorCtr="0"/>
          <a:lstStyle>
            <a:defPPr>
              <a:defRPr kern="1200" smtId="4294967295"/>
            </a:defPPr>
          </a:lstStyle>
          <a:p>
            <a:pPr defTabSz="870963">
              <a:defRPr/>
            </a:pPr>
            <a:r>
              <a:rPr lang="en-US" sz="500" b="1" dirty="0">
                <a:solidFill>
                  <a:schemeClr val="bg1"/>
                </a:solidFill>
                <a:latin typeface="Quattrocento" panose="02020802030000000404" pitchFamily="18" charset="0"/>
              </a:rPr>
              <a:t>Results</a:t>
            </a:r>
          </a:p>
        </p:txBody>
      </p:sp>
      <p:sp>
        <p:nvSpPr>
          <p:cNvPr id="13" name="Rectangle 12">
            <a:extLst>
              <a:ext uri="{FF2B5EF4-FFF2-40B4-BE49-F238E27FC236}">
                <a16:creationId xmlns:a16="http://schemas.microsoft.com/office/drawing/2014/main" id="{842B99F8-4D74-48C8-980B-38205531BA14}"/>
              </a:ext>
            </a:extLst>
          </p:cNvPr>
          <p:cNvSpPr/>
          <p:nvPr/>
        </p:nvSpPr>
        <p:spPr>
          <a:xfrm>
            <a:off x="9207371" y="1916324"/>
            <a:ext cx="2793446" cy="3275964"/>
          </a:xfrm>
          <a:prstGeom prst="rect">
            <a:avLst/>
          </a:prstGeom>
          <a:solidFill>
            <a:schemeClr val="lt1">
              <a:alpha val="80000"/>
            </a:schemeClr>
          </a:solidFill>
          <a:ln/>
        </p:spPr>
        <p:style>
          <a:lnRef idx="2">
            <a:schemeClr val="dk1"/>
          </a:lnRef>
          <a:fillRef idx="1">
            <a:schemeClr val="lt1"/>
          </a:fillRef>
          <a:effectRef idx="0">
            <a:schemeClr val="dk1"/>
          </a:effectRef>
          <a:fontRef idx="minor">
            <a:schemeClr val="dk1"/>
          </a:fontRef>
        </p:style>
        <p:txBody>
          <a:bodyPr rtlCol="0" anchor="ctr"/>
          <a:lstStyle>
            <a:defPPr>
              <a:defRPr kern="1200" smtId="4294967295"/>
            </a:defPPr>
          </a:lstStyle>
          <a:p>
            <a:pPr algn="ctr"/>
            <a:endParaRPr lang="en-US" sz="1778" dirty="0">
              <a:latin typeface="+mj-lt"/>
            </a:endParaRPr>
          </a:p>
        </p:txBody>
      </p:sp>
      <p:sp>
        <p:nvSpPr>
          <p:cNvPr id="14" name="TextBox 19">
            <a:extLst>
              <a:ext uri="{FF2B5EF4-FFF2-40B4-BE49-F238E27FC236}">
                <a16:creationId xmlns:a16="http://schemas.microsoft.com/office/drawing/2014/main" id="{12323828-2891-4277-BD9C-89AF41E048BD}"/>
              </a:ext>
            </a:extLst>
          </p:cNvPr>
          <p:cNvSpPr txBox="1">
            <a:spLocks noChangeArrowheads="1"/>
          </p:cNvSpPr>
          <p:nvPr/>
        </p:nvSpPr>
        <p:spPr bwMode="auto">
          <a:xfrm>
            <a:off x="9271279" y="2026798"/>
            <a:ext cx="2665631" cy="92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6929" tIns="8465" rIns="16929" bIns="8465">
            <a:spAutoFit/>
          </a:bodyPr>
          <a:lstStyle>
            <a:defPPr>
              <a:defRPr kern="1200" smtId="4294967295"/>
            </a:defPPr>
            <a:lvl1pPr eaLnBrk="0" hangingPunct="0">
              <a:defRPr sz="2000">
                <a:solidFill>
                  <a:schemeClr val="tx1"/>
                </a:solidFill>
                <a:latin typeface="Arial"/>
                <a:ea typeface="ＭＳ Ｐゴシック" pitchFamily="-106" charset="-128"/>
              </a:defRPr>
            </a:lvl1pPr>
            <a:lvl2pPr eaLnBrk="0" hangingPunct="0">
              <a:defRPr sz="2000">
                <a:solidFill>
                  <a:schemeClr val="tx1"/>
                </a:solidFill>
                <a:latin typeface="Arial"/>
                <a:ea typeface="ＭＳ Ｐゴシック" pitchFamily="-106" charset="-128"/>
              </a:defRPr>
            </a:lvl2pPr>
            <a:lvl3pPr marL="1143000" indent="-228600" eaLnBrk="0" hangingPunct="0">
              <a:defRPr sz="2000">
                <a:solidFill>
                  <a:schemeClr val="tx1"/>
                </a:solidFill>
                <a:latin typeface="Arial"/>
                <a:ea typeface="ＭＳ Ｐゴシック" pitchFamily="-106" charset="-128"/>
              </a:defRPr>
            </a:lvl3pPr>
            <a:lvl4pPr marL="1600200" indent="-228600" eaLnBrk="0" hangingPunct="0">
              <a:defRPr sz="2000">
                <a:solidFill>
                  <a:schemeClr val="tx1"/>
                </a:solidFill>
                <a:latin typeface="Arial"/>
                <a:ea typeface="ＭＳ Ｐゴシック" pitchFamily="-106" charset="-128"/>
              </a:defRPr>
            </a:lvl4pPr>
            <a:lvl5pPr marL="2057400" indent="-228600" eaLnBrk="0" hangingPunct="0">
              <a:defRPr sz="2000">
                <a:solidFill>
                  <a:schemeClr val="tx1"/>
                </a:solidFill>
                <a:latin typeface="Arial"/>
                <a:ea typeface="ＭＳ Ｐゴシック" pitchFamily="-106" charset="-128"/>
              </a:defRPr>
            </a:lvl5pPr>
            <a:lvl6pPr marL="2514600" indent="-228600" eaLnBrk="0" fontAlgn="base" hangingPunct="0">
              <a:spcBef>
                <a:spcPct val="0"/>
              </a:spcBef>
              <a:spcAft>
                <a:spcPct val="0"/>
              </a:spcAft>
              <a:defRPr sz="2000">
                <a:solidFill>
                  <a:schemeClr val="tx1"/>
                </a:solidFill>
                <a:latin typeface="Arial"/>
                <a:ea typeface="ＭＳ Ｐゴシック" pitchFamily="-106" charset="-128"/>
              </a:defRPr>
            </a:lvl6pPr>
            <a:lvl7pPr marL="2971800" indent="-228600" eaLnBrk="0" fontAlgn="base" hangingPunct="0">
              <a:spcBef>
                <a:spcPct val="0"/>
              </a:spcBef>
              <a:spcAft>
                <a:spcPct val="0"/>
              </a:spcAft>
              <a:defRPr sz="2000">
                <a:solidFill>
                  <a:schemeClr val="tx1"/>
                </a:solidFill>
                <a:latin typeface="Arial"/>
                <a:ea typeface="ＭＳ Ｐゴシック" pitchFamily="-106" charset="-128"/>
              </a:defRPr>
            </a:lvl7pPr>
            <a:lvl8pPr marL="3429000" indent="-228600" eaLnBrk="0" fontAlgn="base" hangingPunct="0">
              <a:spcBef>
                <a:spcPct val="0"/>
              </a:spcBef>
              <a:spcAft>
                <a:spcPct val="0"/>
              </a:spcAft>
              <a:defRPr sz="2000">
                <a:solidFill>
                  <a:schemeClr val="tx1"/>
                </a:solidFill>
                <a:latin typeface="Arial"/>
                <a:ea typeface="ＭＳ Ｐゴシック" pitchFamily="-106" charset="-128"/>
              </a:defRPr>
            </a:lvl8pPr>
            <a:lvl9pPr marL="3886200" indent="-228600" eaLnBrk="0" fontAlgn="base" hangingPunct="0">
              <a:spcBef>
                <a:spcPct val="0"/>
              </a:spcBef>
              <a:spcAft>
                <a:spcPct val="0"/>
              </a:spcAft>
              <a:defRPr sz="2000">
                <a:solidFill>
                  <a:schemeClr val="tx1"/>
                </a:solidFill>
                <a:latin typeface="Arial"/>
                <a:ea typeface="ＭＳ Ｐゴシック" pitchFamily="-106" charset="-128"/>
              </a:defRPr>
            </a:lvl9pPr>
          </a:lstStyle>
          <a:p>
            <a:pPr algn="just">
              <a:lnSpc>
                <a:spcPct val="110000"/>
              </a:lnSpc>
            </a:pPr>
            <a:r>
              <a:rPr lang="en-US" sz="444" dirty="0">
                <a:latin typeface="Quattrocento Sans" panose="020B0502050000020003" pitchFamily="34" charset="0"/>
                <a:cs typeface="Arial" panose="020B0604020202020204" pitchFamily="34" charset="0"/>
              </a:rPr>
              <a:t>Add your information, graphs and images to this section.</a:t>
            </a:r>
          </a:p>
        </p:txBody>
      </p:sp>
      <p:sp>
        <p:nvSpPr>
          <p:cNvPr id="16" name="Rectangle 15">
            <a:extLst>
              <a:ext uri="{FF2B5EF4-FFF2-40B4-BE49-F238E27FC236}">
                <a16:creationId xmlns:a16="http://schemas.microsoft.com/office/drawing/2014/main" id="{7673B582-EB52-4FE0-B805-003EB1B66F16}"/>
              </a:ext>
            </a:extLst>
          </p:cNvPr>
          <p:cNvSpPr/>
          <p:nvPr/>
        </p:nvSpPr>
        <p:spPr>
          <a:xfrm>
            <a:off x="185811" y="3766764"/>
            <a:ext cx="2793446" cy="2540903"/>
          </a:xfrm>
          <a:prstGeom prst="rect">
            <a:avLst/>
          </a:prstGeom>
          <a:solidFill>
            <a:schemeClr val="lt1">
              <a:alpha val="80000"/>
            </a:schemeClr>
          </a:solidFill>
          <a:ln/>
        </p:spPr>
        <p:style>
          <a:lnRef idx="2">
            <a:schemeClr val="dk1"/>
          </a:lnRef>
          <a:fillRef idx="1">
            <a:schemeClr val="lt1"/>
          </a:fillRef>
          <a:effectRef idx="0">
            <a:schemeClr val="dk1"/>
          </a:effectRef>
          <a:fontRef idx="minor">
            <a:schemeClr val="dk1"/>
          </a:fontRef>
        </p:style>
        <p:txBody>
          <a:bodyPr rtlCol="0" anchor="ctr"/>
          <a:lstStyle>
            <a:defPPr>
              <a:defRPr kern="1200" smtId="4294967295"/>
            </a:defPPr>
          </a:lstStyle>
          <a:p>
            <a:pPr algn="ctr"/>
            <a:endParaRPr lang="en-US" sz="1778" dirty="0">
              <a:latin typeface="+mj-lt"/>
            </a:endParaRPr>
          </a:p>
        </p:txBody>
      </p:sp>
      <p:sp>
        <p:nvSpPr>
          <p:cNvPr id="19" name="Rectangle 18">
            <a:extLst>
              <a:ext uri="{FF2B5EF4-FFF2-40B4-BE49-F238E27FC236}">
                <a16:creationId xmlns:a16="http://schemas.microsoft.com/office/drawing/2014/main" id="{DBF11A52-C47F-4BAD-BFB2-193B6E61B312}"/>
              </a:ext>
            </a:extLst>
          </p:cNvPr>
          <p:cNvSpPr/>
          <p:nvPr/>
        </p:nvSpPr>
        <p:spPr>
          <a:xfrm>
            <a:off x="9208055" y="5423875"/>
            <a:ext cx="2793446" cy="883792"/>
          </a:xfrm>
          <a:prstGeom prst="rect">
            <a:avLst/>
          </a:prstGeom>
          <a:solidFill>
            <a:schemeClr val="lt1">
              <a:alpha val="80000"/>
            </a:schemeClr>
          </a:solidFill>
          <a:ln/>
        </p:spPr>
        <p:style>
          <a:lnRef idx="2">
            <a:schemeClr val="dk1"/>
          </a:lnRef>
          <a:fillRef idx="1">
            <a:schemeClr val="lt1"/>
          </a:fillRef>
          <a:effectRef idx="0">
            <a:schemeClr val="dk1"/>
          </a:effectRef>
          <a:fontRef idx="minor">
            <a:schemeClr val="dk1"/>
          </a:fontRef>
        </p:style>
        <p:txBody>
          <a:bodyPr rtlCol="0" anchor="ctr"/>
          <a:lstStyle>
            <a:defPPr>
              <a:defRPr kern="1200" smtId="4294967295"/>
            </a:defPPr>
          </a:lstStyle>
          <a:p>
            <a:pPr algn="ctr"/>
            <a:endParaRPr lang="en-US" sz="1778" dirty="0">
              <a:latin typeface="+mj-lt"/>
            </a:endParaRPr>
          </a:p>
        </p:txBody>
      </p:sp>
      <p:sp>
        <p:nvSpPr>
          <p:cNvPr id="20" name="TextBox 19">
            <a:extLst>
              <a:ext uri="{FF2B5EF4-FFF2-40B4-BE49-F238E27FC236}">
                <a16:creationId xmlns:a16="http://schemas.microsoft.com/office/drawing/2014/main" id="{9ABDB4A1-2CFF-499B-AF75-2E4740AC5AB7}"/>
              </a:ext>
            </a:extLst>
          </p:cNvPr>
          <p:cNvSpPr txBox="1">
            <a:spLocks noChangeArrowheads="1"/>
          </p:cNvSpPr>
          <p:nvPr/>
        </p:nvSpPr>
        <p:spPr bwMode="auto">
          <a:xfrm>
            <a:off x="9271278" y="5630184"/>
            <a:ext cx="2665631" cy="163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6929" tIns="8465" rIns="16929" bIns="8465">
            <a:spAutoFit/>
          </a:bodyPr>
          <a:lstStyle>
            <a:defPPr>
              <a:defRPr kern="1200" smtId="4294967295"/>
            </a:defPPr>
            <a:lvl1pPr eaLnBrk="0" hangingPunct="0">
              <a:defRPr sz="2000">
                <a:solidFill>
                  <a:schemeClr val="tx1"/>
                </a:solidFill>
                <a:latin typeface="Arial"/>
                <a:ea typeface="ＭＳ Ｐゴシック" pitchFamily="-106" charset="-128"/>
              </a:defRPr>
            </a:lvl1pPr>
            <a:lvl2pPr eaLnBrk="0" hangingPunct="0">
              <a:defRPr sz="2000">
                <a:solidFill>
                  <a:schemeClr val="tx1"/>
                </a:solidFill>
                <a:latin typeface="Arial"/>
                <a:ea typeface="ＭＳ Ｐゴシック" pitchFamily="-106" charset="-128"/>
              </a:defRPr>
            </a:lvl2pPr>
            <a:lvl3pPr marL="1143000" indent="-228600" eaLnBrk="0" hangingPunct="0">
              <a:defRPr sz="2000">
                <a:solidFill>
                  <a:schemeClr val="tx1"/>
                </a:solidFill>
                <a:latin typeface="Arial"/>
                <a:ea typeface="ＭＳ Ｐゴシック" pitchFamily="-106" charset="-128"/>
              </a:defRPr>
            </a:lvl3pPr>
            <a:lvl4pPr marL="1600200" indent="-228600" eaLnBrk="0" hangingPunct="0">
              <a:defRPr sz="2000">
                <a:solidFill>
                  <a:schemeClr val="tx1"/>
                </a:solidFill>
                <a:latin typeface="Arial"/>
                <a:ea typeface="ＭＳ Ｐゴシック" pitchFamily="-106" charset="-128"/>
              </a:defRPr>
            </a:lvl4pPr>
            <a:lvl5pPr marL="2057400" indent="-228600" eaLnBrk="0" hangingPunct="0">
              <a:defRPr sz="2000">
                <a:solidFill>
                  <a:schemeClr val="tx1"/>
                </a:solidFill>
                <a:latin typeface="Arial"/>
                <a:ea typeface="ＭＳ Ｐゴシック" pitchFamily="-106" charset="-128"/>
              </a:defRPr>
            </a:lvl5pPr>
            <a:lvl6pPr marL="2514600" indent="-228600" eaLnBrk="0" fontAlgn="base" hangingPunct="0">
              <a:spcBef>
                <a:spcPct val="0"/>
              </a:spcBef>
              <a:spcAft>
                <a:spcPct val="0"/>
              </a:spcAft>
              <a:defRPr sz="2000">
                <a:solidFill>
                  <a:schemeClr val="tx1"/>
                </a:solidFill>
                <a:latin typeface="Arial"/>
                <a:ea typeface="ＭＳ Ｐゴシック" pitchFamily="-106" charset="-128"/>
              </a:defRPr>
            </a:lvl6pPr>
            <a:lvl7pPr marL="2971800" indent="-228600" eaLnBrk="0" fontAlgn="base" hangingPunct="0">
              <a:spcBef>
                <a:spcPct val="0"/>
              </a:spcBef>
              <a:spcAft>
                <a:spcPct val="0"/>
              </a:spcAft>
              <a:defRPr sz="2000">
                <a:solidFill>
                  <a:schemeClr val="tx1"/>
                </a:solidFill>
                <a:latin typeface="Arial"/>
                <a:ea typeface="ＭＳ Ｐゴシック" pitchFamily="-106" charset="-128"/>
              </a:defRPr>
            </a:lvl7pPr>
            <a:lvl8pPr marL="3429000" indent="-228600" eaLnBrk="0" fontAlgn="base" hangingPunct="0">
              <a:spcBef>
                <a:spcPct val="0"/>
              </a:spcBef>
              <a:spcAft>
                <a:spcPct val="0"/>
              </a:spcAft>
              <a:defRPr sz="2000">
                <a:solidFill>
                  <a:schemeClr val="tx1"/>
                </a:solidFill>
                <a:latin typeface="Arial"/>
                <a:ea typeface="ＭＳ Ｐゴシック" pitchFamily="-106" charset="-128"/>
              </a:defRPr>
            </a:lvl8pPr>
            <a:lvl9pPr marL="3886200" indent="-228600" eaLnBrk="0" fontAlgn="base" hangingPunct="0">
              <a:spcBef>
                <a:spcPct val="0"/>
              </a:spcBef>
              <a:spcAft>
                <a:spcPct val="0"/>
              </a:spcAft>
              <a:defRPr sz="2000">
                <a:solidFill>
                  <a:schemeClr val="tx1"/>
                </a:solidFill>
                <a:latin typeface="Arial"/>
                <a:ea typeface="ＭＳ Ｐゴシック" pitchFamily="-106" charset="-128"/>
              </a:defRPr>
            </a:lvl9pPr>
          </a:lstStyle>
          <a:p>
            <a:pPr algn="just">
              <a:lnSpc>
                <a:spcPct val="110000"/>
              </a:lnSpc>
            </a:pPr>
            <a:endParaRPr lang="en-US" sz="444" dirty="0">
              <a:latin typeface="Quattrocento Sans" panose="020B0502050000020003" pitchFamily="34" charset="0"/>
              <a:cs typeface="Arial" panose="020B0604020202020204" pitchFamily="34" charset="0"/>
            </a:endParaRPr>
          </a:p>
          <a:p>
            <a:pPr algn="just">
              <a:lnSpc>
                <a:spcPct val="110000"/>
              </a:lnSpc>
            </a:pPr>
            <a:endParaRPr lang="en-US" sz="444" dirty="0">
              <a:latin typeface="Quattrocento Sans" panose="020B0502050000020003" pitchFamily="34" charset="0"/>
              <a:cs typeface="Arial" panose="020B0604020202020204" pitchFamily="34" charset="0"/>
            </a:endParaRPr>
          </a:p>
        </p:txBody>
      </p:sp>
      <p:sp>
        <p:nvSpPr>
          <p:cNvPr id="22" name="Text Placeholder 5">
            <a:extLst>
              <a:ext uri="{FF2B5EF4-FFF2-40B4-BE49-F238E27FC236}">
                <a16:creationId xmlns:a16="http://schemas.microsoft.com/office/drawing/2014/main" id="{A4B88032-4D98-4F93-B499-2734133D1F22}"/>
              </a:ext>
            </a:extLst>
          </p:cNvPr>
          <p:cNvSpPr txBox="1"/>
          <p:nvPr/>
        </p:nvSpPr>
        <p:spPr>
          <a:xfrm>
            <a:off x="2726002" y="-4763"/>
            <a:ext cx="6773333" cy="896869"/>
          </a:xfrm>
          <a:prstGeom prst="rect">
            <a:avLst/>
          </a:prstGeom>
        </p:spPr>
        <p:txBody>
          <a:bodyPr lIns="0" tIns="0" rIns="0" bIns="0">
            <a:noAutofit/>
          </a:bodyPr>
          <a:lstStyle>
            <a:defPPr>
              <a:defRPr kern="1200" smtId="4294967295"/>
            </a:defPPr>
            <a:lvl1pPr marL="0" marR="0" indent="0" algn="l" defTabSz="3783013" rtl="0" eaLnBrk="1" fontAlgn="auto" latinLnBrk="0" hangingPunct="1">
              <a:lnSpc>
                <a:spcPct val="100000"/>
              </a:lnSpc>
              <a:spcBef>
                <a:spcPts val="600"/>
              </a:spcBef>
              <a:spcAft>
                <a:spcPct val="0"/>
              </a:spcAft>
              <a:buClrTx/>
              <a:buSzTx/>
              <a:buFontTx/>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pPr algn="ctr" defTabSz="696588">
              <a:spcBef>
                <a:spcPct val="20000"/>
              </a:spcBef>
              <a:defRPr/>
            </a:pPr>
            <a:br>
              <a:rPr lang="en-US" sz="2000" b="1" dirty="0">
                <a:solidFill>
                  <a:schemeClr val="bg1"/>
                </a:solidFill>
                <a:latin typeface="+mj-lt"/>
                <a:ea typeface="Verdana" panose="020B0604030504040204" pitchFamily="34" charset="0"/>
              </a:rPr>
            </a:br>
            <a:r>
              <a:rPr lang="en-US" sz="2000" b="1" dirty="0">
                <a:solidFill>
                  <a:schemeClr val="bg1"/>
                </a:solidFill>
                <a:latin typeface="+mj-lt"/>
                <a:ea typeface="Verdana" panose="020B0604030504040204" pitchFamily="34" charset="0"/>
              </a:rPr>
              <a:t>Enter A Title And Add Logos To Your Poster</a:t>
            </a:r>
          </a:p>
        </p:txBody>
      </p:sp>
      <p:sp>
        <p:nvSpPr>
          <p:cNvPr id="23" name="Text Placeholder 5">
            <a:extLst>
              <a:ext uri="{FF2B5EF4-FFF2-40B4-BE49-F238E27FC236}">
                <a16:creationId xmlns:a16="http://schemas.microsoft.com/office/drawing/2014/main" id="{BED2A3D7-0263-4352-AFBC-1707B1A10A75}"/>
              </a:ext>
            </a:extLst>
          </p:cNvPr>
          <p:cNvSpPr txBox="1"/>
          <p:nvPr/>
        </p:nvSpPr>
        <p:spPr>
          <a:xfrm>
            <a:off x="2726001" y="1073585"/>
            <a:ext cx="6773333" cy="507831"/>
          </a:xfrm>
          <a:prstGeom prst="rect">
            <a:avLst/>
          </a:prstGeom>
        </p:spPr>
        <p:txBody>
          <a:bodyPr wrap="square" lIns="0" tIns="0" rIns="0" bIns="0">
            <a:spAutoFit/>
          </a:bodyPr>
          <a:lstStyle>
            <a:defPPr>
              <a:defRPr kern="1200" smtId="4294967295"/>
            </a:defPPr>
            <a:lvl1pPr marL="0" marR="0" indent="0" algn="l" defTabSz="3761086" rtl="0" eaLnBrk="1" fontAlgn="auto" latinLnBrk="0" hangingPunct="1">
              <a:lnSpc>
                <a:spcPct val="100000"/>
              </a:lnSpc>
              <a:spcBef>
                <a:spcPct val="20000"/>
              </a:spcBef>
              <a:spcAft>
                <a:spcPct val="0"/>
              </a:spcAft>
              <a:buClrTx/>
              <a:buSzTx/>
              <a:buFont typeface="Arial" pitchFamily="34" charset="0"/>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pPr algn="ctr">
              <a:defRPr/>
            </a:pPr>
            <a:r>
              <a:rPr lang="en-US" sz="1500" dirty="0">
                <a:solidFill>
                  <a:schemeClr val="bg1"/>
                </a:solidFill>
                <a:latin typeface="+mj-lt"/>
                <a:cs typeface="Arial" panose="020B0604020202020204" pitchFamily="34" charset="0"/>
              </a:rPr>
              <a:t>Add Author Names and Information</a:t>
            </a:r>
          </a:p>
          <a:p>
            <a:pPr algn="ctr">
              <a:defRPr/>
            </a:pPr>
            <a:r>
              <a:rPr lang="en-US" sz="1500" dirty="0">
                <a:solidFill>
                  <a:schemeClr val="bg1"/>
                </a:solidFill>
                <a:latin typeface="+mj-lt"/>
                <a:cs typeface="Arial" panose="020B0604020202020204" pitchFamily="34" charset="0"/>
              </a:rPr>
              <a:t>Include University or Department Names if Needed</a:t>
            </a:r>
          </a:p>
        </p:txBody>
      </p:sp>
      <p:sp>
        <p:nvSpPr>
          <p:cNvPr id="6" name="Rectangle 10">
            <a:extLst>
              <a:ext uri="{FF2B5EF4-FFF2-40B4-BE49-F238E27FC236}">
                <a16:creationId xmlns:a16="http://schemas.microsoft.com/office/drawing/2014/main" id="{73FF310E-E4A8-41A9-A077-B5341ABAD024}"/>
              </a:ext>
            </a:extLst>
          </p:cNvPr>
          <p:cNvSpPr>
            <a:spLocks noChangeArrowheads="1"/>
          </p:cNvSpPr>
          <p:nvPr/>
        </p:nvSpPr>
        <p:spPr bwMode="auto">
          <a:xfrm>
            <a:off x="185811" y="1820334"/>
            <a:ext cx="2793446" cy="298773"/>
          </a:xfrm>
          <a:prstGeom prst="snipRoundRect">
            <a:avLst>
              <a:gd name="adj1" fmla="val 0"/>
              <a:gd name="adj2" fmla="val 0"/>
            </a:avLst>
          </a:prstGeom>
          <a:solidFill>
            <a:srgbClr val="00AE9C"/>
          </a:solidFill>
          <a:ln w="12700">
            <a:noFill/>
            <a:miter lim="800000"/>
          </a:ln>
        </p:spPr>
        <p:txBody>
          <a:bodyPr wrap="none" lIns="50800" tIns="13547" rIns="50800" bIns="12697" anchor="ctr" anchorCtr="0"/>
          <a:lstStyle>
            <a:defPPr>
              <a:defRPr kern="1200" smtId="4294967295"/>
            </a:defPPr>
          </a:lstStyle>
          <a:p>
            <a:pPr defTabSz="870963">
              <a:defRPr/>
            </a:pPr>
            <a:r>
              <a:rPr lang="en-US" sz="1500" b="1" dirty="0">
                <a:solidFill>
                  <a:schemeClr val="bg1"/>
                </a:solidFill>
                <a:latin typeface="+mj-lt"/>
              </a:rPr>
              <a:t>In a nutshell </a:t>
            </a:r>
          </a:p>
        </p:txBody>
      </p:sp>
      <p:sp>
        <p:nvSpPr>
          <p:cNvPr id="15" name="Rectangle 10">
            <a:extLst>
              <a:ext uri="{FF2B5EF4-FFF2-40B4-BE49-F238E27FC236}">
                <a16:creationId xmlns:a16="http://schemas.microsoft.com/office/drawing/2014/main" id="{8AEB050E-65EE-409B-9905-C9E0D5E551FF}"/>
              </a:ext>
            </a:extLst>
          </p:cNvPr>
          <p:cNvSpPr>
            <a:spLocks noChangeArrowheads="1"/>
          </p:cNvSpPr>
          <p:nvPr/>
        </p:nvSpPr>
        <p:spPr bwMode="auto">
          <a:xfrm>
            <a:off x="9207371" y="1820334"/>
            <a:ext cx="2793446" cy="158263"/>
          </a:xfrm>
          <a:prstGeom prst="snipRoundRect">
            <a:avLst>
              <a:gd name="adj1" fmla="val 0"/>
              <a:gd name="adj2" fmla="val 25414"/>
            </a:avLst>
          </a:prstGeom>
          <a:solidFill>
            <a:srgbClr val="00AE9C"/>
          </a:solidFill>
          <a:ln w="12700">
            <a:solidFill>
              <a:schemeClr val="accent1"/>
            </a:solidFill>
            <a:miter lim="800000"/>
          </a:ln>
        </p:spPr>
        <p:txBody>
          <a:bodyPr wrap="none" lIns="50800" tIns="13547" rIns="50800" bIns="12697" anchor="ctr" anchorCtr="0"/>
          <a:lstStyle>
            <a:defPPr>
              <a:defRPr kern="1200" smtId="4294967295"/>
            </a:defPPr>
          </a:lstStyle>
          <a:p>
            <a:pPr defTabSz="870963">
              <a:defRPr/>
            </a:pPr>
            <a:r>
              <a:rPr lang="en-US" sz="500" b="1" dirty="0">
                <a:solidFill>
                  <a:schemeClr val="bg1"/>
                </a:solidFill>
                <a:latin typeface="Quattrocento" panose="02020802030000000404" pitchFamily="18" charset="0"/>
              </a:rPr>
              <a:t>Conclusions &amp; way forward</a:t>
            </a:r>
          </a:p>
        </p:txBody>
      </p:sp>
      <p:sp>
        <p:nvSpPr>
          <p:cNvPr id="21" name="Rectangle 10">
            <a:extLst>
              <a:ext uri="{FF2B5EF4-FFF2-40B4-BE49-F238E27FC236}">
                <a16:creationId xmlns:a16="http://schemas.microsoft.com/office/drawing/2014/main" id="{5F2AA62A-2B84-4A8E-BC55-6E197894566D}"/>
              </a:ext>
            </a:extLst>
          </p:cNvPr>
          <p:cNvSpPr>
            <a:spLocks noChangeArrowheads="1"/>
          </p:cNvSpPr>
          <p:nvPr/>
        </p:nvSpPr>
        <p:spPr bwMode="auto">
          <a:xfrm>
            <a:off x="9207371" y="5274101"/>
            <a:ext cx="2793446" cy="158263"/>
          </a:xfrm>
          <a:prstGeom prst="snipRoundRect">
            <a:avLst>
              <a:gd name="adj1" fmla="val 0"/>
              <a:gd name="adj2" fmla="val 50000"/>
            </a:avLst>
          </a:prstGeom>
          <a:solidFill>
            <a:srgbClr val="00AE9C"/>
          </a:solidFill>
          <a:ln w="12700">
            <a:solidFill>
              <a:schemeClr val="accent1"/>
            </a:solidFill>
            <a:miter lim="800000"/>
          </a:ln>
        </p:spPr>
        <p:txBody>
          <a:bodyPr wrap="none" lIns="50800" tIns="13547" rIns="50800" bIns="12697" anchor="ctr" anchorCtr="0"/>
          <a:lstStyle>
            <a:defPPr>
              <a:defRPr kern="1200" smtId="4294967295"/>
            </a:defPPr>
          </a:lstStyle>
          <a:p>
            <a:pPr defTabSz="870963">
              <a:defRPr/>
            </a:pPr>
            <a:r>
              <a:rPr lang="en-US" sz="500" b="1" dirty="0">
                <a:solidFill>
                  <a:schemeClr val="bg1"/>
                </a:solidFill>
                <a:latin typeface="Quattrocento" panose="02020802030000000404" pitchFamily="18" charset="0"/>
              </a:rPr>
              <a:t>Find out more at …</a:t>
            </a:r>
          </a:p>
        </p:txBody>
      </p:sp>
      <p:sp>
        <p:nvSpPr>
          <p:cNvPr id="36" name="Rectangle 10">
            <a:extLst>
              <a:ext uri="{FF2B5EF4-FFF2-40B4-BE49-F238E27FC236}">
                <a16:creationId xmlns:a16="http://schemas.microsoft.com/office/drawing/2014/main" id="{D42B6D59-8153-4A5A-9D1C-C7C82491980A}"/>
              </a:ext>
            </a:extLst>
          </p:cNvPr>
          <p:cNvSpPr>
            <a:spLocks noChangeArrowheads="1"/>
          </p:cNvSpPr>
          <p:nvPr/>
        </p:nvSpPr>
        <p:spPr bwMode="auto">
          <a:xfrm>
            <a:off x="9215866" y="1842213"/>
            <a:ext cx="2793446" cy="298773"/>
          </a:xfrm>
          <a:prstGeom prst="snipRoundRect">
            <a:avLst>
              <a:gd name="adj1" fmla="val 0"/>
              <a:gd name="adj2" fmla="val 0"/>
            </a:avLst>
          </a:prstGeom>
          <a:solidFill>
            <a:srgbClr val="00AE9C"/>
          </a:solidFill>
          <a:ln w="12700">
            <a:noFill/>
            <a:miter lim="800000"/>
          </a:ln>
        </p:spPr>
        <p:txBody>
          <a:bodyPr wrap="none" lIns="50800" tIns="13547" rIns="50800" bIns="12697" anchor="ctr" anchorCtr="0"/>
          <a:lstStyle>
            <a:defPPr>
              <a:defRPr kern="1200" smtId="4294967295"/>
            </a:defPPr>
          </a:lstStyle>
          <a:p>
            <a:pPr defTabSz="870963">
              <a:defRPr/>
            </a:pPr>
            <a:r>
              <a:rPr lang="en-US" sz="1500" b="1" dirty="0">
                <a:solidFill>
                  <a:schemeClr val="bg1"/>
                </a:solidFill>
                <a:latin typeface="+mj-lt"/>
              </a:rPr>
              <a:t>Conclusions &amp; way forward</a:t>
            </a:r>
          </a:p>
        </p:txBody>
      </p:sp>
      <p:sp>
        <p:nvSpPr>
          <p:cNvPr id="18" name="Rectangle 10">
            <a:extLst>
              <a:ext uri="{FF2B5EF4-FFF2-40B4-BE49-F238E27FC236}">
                <a16:creationId xmlns:a16="http://schemas.microsoft.com/office/drawing/2014/main" id="{818496E2-1E78-431F-BA40-2F66F4A8A3E0}"/>
              </a:ext>
            </a:extLst>
          </p:cNvPr>
          <p:cNvSpPr>
            <a:spLocks noChangeArrowheads="1"/>
          </p:cNvSpPr>
          <p:nvPr/>
        </p:nvSpPr>
        <p:spPr bwMode="auto">
          <a:xfrm>
            <a:off x="185811" y="3686694"/>
            <a:ext cx="2793446" cy="307649"/>
          </a:xfrm>
          <a:prstGeom prst="snipRoundRect">
            <a:avLst>
              <a:gd name="adj1" fmla="val 0"/>
              <a:gd name="adj2" fmla="val 15579"/>
            </a:avLst>
          </a:prstGeom>
          <a:solidFill>
            <a:schemeClr val="accent3"/>
          </a:solidFill>
          <a:ln w="12700">
            <a:noFill/>
            <a:miter lim="800000"/>
          </a:ln>
        </p:spPr>
        <p:txBody>
          <a:bodyPr wrap="none" lIns="50800" tIns="13547" rIns="50800" bIns="12697" anchor="ctr" anchorCtr="0"/>
          <a:lstStyle>
            <a:defPPr>
              <a:defRPr kern="1200" smtId="4294967295"/>
            </a:defPPr>
          </a:lstStyle>
          <a:p>
            <a:pPr defTabSz="870963">
              <a:defRPr/>
            </a:pPr>
            <a:r>
              <a:rPr lang="en-US" sz="1500" b="1" dirty="0">
                <a:solidFill>
                  <a:schemeClr val="bg1"/>
                </a:solidFill>
                <a:latin typeface="+mj-lt"/>
              </a:rPr>
              <a:t>Introduction</a:t>
            </a:r>
          </a:p>
        </p:txBody>
      </p:sp>
      <p:sp>
        <p:nvSpPr>
          <p:cNvPr id="35" name="Rectangle 10">
            <a:extLst>
              <a:ext uri="{FF2B5EF4-FFF2-40B4-BE49-F238E27FC236}">
                <a16:creationId xmlns:a16="http://schemas.microsoft.com/office/drawing/2014/main" id="{C594CD5C-EA1A-4E44-BC99-35B5A500356B}"/>
              </a:ext>
            </a:extLst>
          </p:cNvPr>
          <p:cNvSpPr>
            <a:spLocks noChangeArrowheads="1"/>
          </p:cNvSpPr>
          <p:nvPr/>
        </p:nvSpPr>
        <p:spPr bwMode="auto">
          <a:xfrm>
            <a:off x="6199502" y="1820335"/>
            <a:ext cx="2793446" cy="298772"/>
          </a:xfrm>
          <a:prstGeom prst="snipRoundRect">
            <a:avLst>
              <a:gd name="adj1" fmla="val 0"/>
              <a:gd name="adj2" fmla="val 4160"/>
            </a:avLst>
          </a:prstGeom>
          <a:solidFill>
            <a:schemeClr val="accent3"/>
          </a:solidFill>
          <a:ln w="12700">
            <a:noFill/>
            <a:miter lim="800000"/>
          </a:ln>
        </p:spPr>
        <p:txBody>
          <a:bodyPr wrap="none" lIns="50800" tIns="13547" rIns="50800" bIns="12697" anchor="ctr" anchorCtr="0"/>
          <a:lstStyle>
            <a:defPPr>
              <a:defRPr kern="1200" smtId="4294967295"/>
            </a:defPPr>
          </a:lstStyle>
          <a:p>
            <a:pPr defTabSz="870963">
              <a:defRPr/>
            </a:pPr>
            <a:r>
              <a:rPr lang="en-US" sz="1500" b="1" dirty="0">
                <a:solidFill>
                  <a:schemeClr val="bg1"/>
                </a:solidFill>
                <a:latin typeface="+mj-lt"/>
              </a:rPr>
              <a:t>Results</a:t>
            </a:r>
          </a:p>
        </p:txBody>
      </p:sp>
      <p:sp>
        <p:nvSpPr>
          <p:cNvPr id="38" name="Rectangle 10">
            <a:extLst>
              <a:ext uri="{FF2B5EF4-FFF2-40B4-BE49-F238E27FC236}">
                <a16:creationId xmlns:a16="http://schemas.microsoft.com/office/drawing/2014/main" id="{19F38AC9-2D3D-48B9-BA3A-F744444516FF}"/>
              </a:ext>
            </a:extLst>
          </p:cNvPr>
          <p:cNvSpPr>
            <a:spLocks noChangeArrowheads="1"/>
          </p:cNvSpPr>
          <p:nvPr/>
        </p:nvSpPr>
        <p:spPr bwMode="auto">
          <a:xfrm>
            <a:off x="9215866" y="5274101"/>
            <a:ext cx="2793446" cy="298773"/>
          </a:xfrm>
          <a:prstGeom prst="snipRoundRect">
            <a:avLst>
              <a:gd name="adj1" fmla="val 0"/>
              <a:gd name="adj2" fmla="val 0"/>
            </a:avLst>
          </a:prstGeom>
          <a:solidFill>
            <a:srgbClr val="00AE9C"/>
          </a:solidFill>
          <a:ln w="12700">
            <a:noFill/>
            <a:miter lim="800000"/>
          </a:ln>
        </p:spPr>
        <p:txBody>
          <a:bodyPr wrap="none" lIns="50800" tIns="13547" rIns="50800" bIns="12697" anchor="ctr" anchorCtr="0"/>
          <a:lstStyle>
            <a:defPPr>
              <a:defRPr kern="1200" smtId="4294967295"/>
            </a:defPPr>
          </a:lstStyle>
          <a:p>
            <a:pPr defTabSz="870963">
              <a:defRPr/>
            </a:pPr>
            <a:r>
              <a:rPr lang="en-US" sz="1500" b="1" dirty="0">
                <a:solidFill>
                  <a:schemeClr val="bg1"/>
                </a:solidFill>
                <a:latin typeface="+mj-lt"/>
              </a:rPr>
              <a:t>Find out more at…</a:t>
            </a:r>
          </a:p>
        </p:txBody>
      </p:sp>
      <p:sp>
        <p:nvSpPr>
          <p:cNvPr id="30" name="Rectangle 29">
            <a:extLst>
              <a:ext uri="{FF2B5EF4-FFF2-40B4-BE49-F238E27FC236}">
                <a16:creationId xmlns:a16="http://schemas.microsoft.com/office/drawing/2014/main" id="{C37BDAD1-9DBB-43B9-856C-921E42B159F4}"/>
              </a:ext>
            </a:extLst>
          </p:cNvPr>
          <p:cNvSpPr/>
          <p:nvPr/>
        </p:nvSpPr>
        <p:spPr>
          <a:xfrm>
            <a:off x="9224362" y="5276604"/>
            <a:ext cx="2776456" cy="1019389"/>
          </a:xfrm>
          <a:prstGeom prst="rect">
            <a:avLst/>
          </a:prstGeom>
          <a:noFill/>
          <a:ln w="571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Rectangle 28">
            <a:extLst>
              <a:ext uri="{FF2B5EF4-FFF2-40B4-BE49-F238E27FC236}">
                <a16:creationId xmlns:a16="http://schemas.microsoft.com/office/drawing/2014/main" id="{D1A6281D-4B0C-4A4D-A245-8B1BC2181C89}"/>
              </a:ext>
            </a:extLst>
          </p:cNvPr>
          <p:cNvSpPr/>
          <p:nvPr/>
        </p:nvSpPr>
        <p:spPr>
          <a:xfrm>
            <a:off x="9224361" y="1811866"/>
            <a:ext cx="2776456" cy="3346441"/>
          </a:xfrm>
          <a:prstGeom prst="rect">
            <a:avLst/>
          </a:prstGeom>
          <a:noFill/>
          <a:ln w="571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Rectangle 25">
            <a:extLst>
              <a:ext uri="{FF2B5EF4-FFF2-40B4-BE49-F238E27FC236}">
                <a16:creationId xmlns:a16="http://schemas.microsoft.com/office/drawing/2014/main" id="{DF07368B-15EB-489D-9F5E-7FF13C398FE3}"/>
              </a:ext>
            </a:extLst>
          </p:cNvPr>
          <p:cNvSpPr/>
          <p:nvPr/>
        </p:nvSpPr>
        <p:spPr>
          <a:xfrm>
            <a:off x="183763" y="1807103"/>
            <a:ext cx="2793445" cy="1727171"/>
          </a:xfrm>
          <a:prstGeom prst="rect">
            <a:avLst/>
          </a:prstGeom>
          <a:noFill/>
          <a:ln w="571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ectangle 30">
            <a:extLst>
              <a:ext uri="{FF2B5EF4-FFF2-40B4-BE49-F238E27FC236}">
                <a16:creationId xmlns:a16="http://schemas.microsoft.com/office/drawing/2014/main" id="{A813F544-5B06-481D-B8B8-F14035A738A8}"/>
              </a:ext>
            </a:extLst>
          </p:cNvPr>
          <p:cNvSpPr/>
          <p:nvPr/>
        </p:nvSpPr>
        <p:spPr>
          <a:xfrm>
            <a:off x="185811" y="3686695"/>
            <a:ext cx="2792763" cy="2609298"/>
          </a:xfrm>
          <a:prstGeom prst="rect">
            <a:avLst/>
          </a:prstGeom>
          <a:noFill/>
          <a:ln w="5715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0" name="Picture 49" descr="A picture containing night sky&#10;&#10;Description automatically generated">
            <a:extLst>
              <a:ext uri="{FF2B5EF4-FFF2-40B4-BE49-F238E27FC236}">
                <a16:creationId xmlns:a16="http://schemas.microsoft.com/office/drawing/2014/main" id="{92BF055E-D741-4AEF-B14C-8B241F52C583}"/>
              </a:ext>
            </a:extLst>
          </p:cNvPr>
          <p:cNvPicPr>
            <a:picLocks noChangeAspect="1"/>
          </p:cNvPicPr>
          <p:nvPr/>
        </p:nvPicPr>
        <p:blipFill rotWithShape="1">
          <a:blip r:embed="rId3" cstate="print">
            <a:alphaModFix amt="10000"/>
            <a:duotone>
              <a:schemeClr val="accent5">
                <a:shade val="45000"/>
                <a:satMod val="135000"/>
              </a:schemeClr>
              <a:prstClr val="white"/>
            </a:duotone>
            <a:extLst>
              <a:ext uri="{28A0092B-C50C-407E-A947-70E740481C1C}">
                <a14:useLocalDpi xmlns:a14="http://schemas.microsoft.com/office/drawing/2010/main" val="0"/>
              </a:ext>
            </a:extLst>
          </a:blip>
          <a:srcRect l="33477" t="1714" b="26178"/>
          <a:stretch/>
        </p:blipFill>
        <p:spPr>
          <a:xfrm>
            <a:off x="3357563" y="2026798"/>
            <a:ext cx="5384768" cy="4169216"/>
          </a:xfrm>
          <a:prstGeom prst="rect">
            <a:avLst/>
          </a:prstGeom>
        </p:spPr>
      </p:pic>
      <p:pic>
        <p:nvPicPr>
          <p:cNvPr id="48" name="Picture 47">
            <a:extLst>
              <a:ext uri="{FF2B5EF4-FFF2-40B4-BE49-F238E27FC236}">
                <a16:creationId xmlns:a16="http://schemas.microsoft.com/office/drawing/2014/main" id="{BA7CF2FE-6919-4B5B-AE93-92F63106F714}"/>
              </a:ext>
            </a:extLst>
          </p:cNvPr>
          <p:cNvPicPr>
            <a:picLocks noChangeAspect="1"/>
          </p:cNvPicPr>
          <p:nvPr/>
        </p:nvPicPr>
        <p:blipFill>
          <a:blip r:embed="rId4"/>
          <a:stretch>
            <a:fillRect/>
          </a:stretch>
        </p:blipFill>
        <p:spPr>
          <a:xfrm>
            <a:off x="10644188" y="1018531"/>
            <a:ext cx="1292721" cy="633405"/>
          </a:xfrm>
          <a:prstGeom prst="rect">
            <a:avLst/>
          </a:prstGeom>
        </p:spPr>
      </p:pic>
      <p:sp>
        <p:nvSpPr>
          <p:cNvPr id="32" name="Rectangle 31">
            <a:extLst>
              <a:ext uri="{FF2B5EF4-FFF2-40B4-BE49-F238E27FC236}">
                <a16:creationId xmlns:a16="http://schemas.microsoft.com/office/drawing/2014/main" id="{CE2637BC-ADAB-4E64-8B1D-A16D355392D8}"/>
              </a:ext>
            </a:extLst>
          </p:cNvPr>
          <p:cNvSpPr/>
          <p:nvPr/>
        </p:nvSpPr>
        <p:spPr>
          <a:xfrm>
            <a:off x="3193339" y="1820333"/>
            <a:ext cx="2792763" cy="4487333"/>
          </a:xfrm>
          <a:prstGeom prst="rect">
            <a:avLst/>
          </a:prstGeom>
          <a:noFill/>
          <a:ln w="5715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tangle 32">
            <a:extLst>
              <a:ext uri="{FF2B5EF4-FFF2-40B4-BE49-F238E27FC236}">
                <a16:creationId xmlns:a16="http://schemas.microsoft.com/office/drawing/2014/main" id="{D1E689AB-E578-4E31-BC69-A70001D60A12}"/>
              </a:ext>
            </a:extLst>
          </p:cNvPr>
          <p:cNvSpPr/>
          <p:nvPr/>
        </p:nvSpPr>
        <p:spPr>
          <a:xfrm>
            <a:off x="6199502" y="1808660"/>
            <a:ext cx="2792763" cy="4487333"/>
          </a:xfrm>
          <a:prstGeom prst="rect">
            <a:avLst/>
          </a:prstGeom>
          <a:noFill/>
          <a:ln w="5715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 name="TextBox 19">
            <a:extLst>
              <a:ext uri="{FF2B5EF4-FFF2-40B4-BE49-F238E27FC236}">
                <a16:creationId xmlns:a16="http://schemas.microsoft.com/office/drawing/2014/main" id="{FC72790E-F81B-40CA-A4A3-6E8A009C5929}"/>
              </a:ext>
            </a:extLst>
          </p:cNvPr>
          <p:cNvSpPr txBox="1">
            <a:spLocks noChangeArrowheads="1"/>
          </p:cNvSpPr>
          <p:nvPr/>
        </p:nvSpPr>
        <p:spPr bwMode="auto">
          <a:xfrm>
            <a:off x="3255539" y="2145644"/>
            <a:ext cx="2665631" cy="3675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6929" tIns="8465" rIns="16929" bIns="8465">
            <a:spAutoFit/>
          </a:bodyPr>
          <a:lstStyle>
            <a:defPPr>
              <a:defRPr kern="1200" smtId="4294967295"/>
            </a:defPPr>
            <a:lvl1pPr eaLnBrk="0" hangingPunct="0">
              <a:defRPr sz="2000">
                <a:solidFill>
                  <a:schemeClr val="tx1"/>
                </a:solidFill>
                <a:latin typeface="Arial"/>
                <a:ea typeface="ＭＳ Ｐゴシック" pitchFamily="-106" charset="-128"/>
              </a:defRPr>
            </a:lvl1pPr>
            <a:lvl2pPr eaLnBrk="0" hangingPunct="0">
              <a:defRPr sz="2000">
                <a:solidFill>
                  <a:schemeClr val="tx1"/>
                </a:solidFill>
                <a:latin typeface="Arial"/>
                <a:ea typeface="ＭＳ Ｐゴシック" pitchFamily="-106" charset="-128"/>
              </a:defRPr>
            </a:lvl2pPr>
            <a:lvl3pPr marL="1143000" indent="-228600" eaLnBrk="0" hangingPunct="0">
              <a:defRPr sz="2000">
                <a:solidFill>
                  <a:schemeClr val="tx1"/>
                </a:solidFill>
                <a:latin typeface="Arial"/>
                <a:ea typeface="ＭＳ Ｐゴシック" pitchFamily="-106" charset="-128"/>
              </a:defRPr>
            </a:lvl3pPr>
            <a:lvl4pPr marL="1600200" indent="-228600" eaLnBrk="0" hangingPunct="0">
              <a:defRPr sz="2000">
                <a:solidFill>
                  <a:schemeClr val="tx1"/>
                </a:solidFill>
                <a:latin typeface="Arial"/>
                <a:ea typeface="ＭＳ Ｐゴシック" pitchFamily="-106" charset="-128"/>
              </a:defRPr>
            </a:lvl4pPr>
            <a:lvl5pPr marL="2057400" indent="-228600" eaLnBrk="0" hangingPunct="0">
              <a:defRPr sz="2000">
                <a:solidFill>
                  <a:schemeClr val="tx1"/>
                </a:solidFill>
                <a:latin typeface="Arial"/>
                <a:ea typeface="ＭＳ Ｐゴシック" pitchFamily="-106" charset="-128"/>
              </a:defRPr>
            </a:lvl5pPr>
            <a:lvl6pPr marL="2514600" indent="-228600" eaLnBrk="0" fontAlgn="base" hangingPunct="0">
              <a:spcBef>
                <a:spcPct val="0"/>
              </a:spcBef>
              <a:spcAft>
                <a:spcPct val="0"/>
              </a:spcAft>
              <a:defRPr sz="2000">
                <a:solidFill>
                  <a:schemeClr val="tx1"/>
                </a:solidFill>
                <a:latin typeface="Arial"/>
                <a:ea typeface="ＭＳ Ｐゴシック" pitchFamily="-106" charset="-128"/>
              </a:defRPr>
            </a:lvl6pPr>
            <a:lvl7pPr marL="2971800" indent="-228600" eaLnBrk="0" fontAlgn="base" hangingPunct="0">
              <a:spcBef>
                <a:spcPct val="0"/>
              </a:spcBef>
              <a:spcAft>
                <a:spcPct val="0"/>
              </a:spcAft>
              <a:defRPr sz="2000">
                <a:solidFill>
                  <a:schemeClr val="tx1"/>
                </a:solidFill>
                <a:latin typeface="Arial"/>
                <a:ea typeface="ＭＳ Ｐゴシック" pitchFamily="-106" charset="-128"/>
              </a:defRPr>
            </a:lvl7pPr>
            <a:lvl8pPr marL="3429000" indent="-228600" eaLnBrk="0" fontAlgn="base" hangingPunct="0">
              <a:spcBef>
                <a:spcPct val="0"/>
              </a:spcBef>
              <a:spcAft>
                <a:spcPct val="0"/>
              </a:spcAft>
              <a:defRPr sz="2000">
                <a:solidFill>
                  <a:schemeClr val="tx1"/>
                </a:solidFill>
                <a:latin typeface="Arial"/>
                <a:ea typeface="ＭＳ Ｐゴシック" pitchFamily="-106" charset="-128"/>
              </a:defRPr>
            </a:lvl8pPr>
            <a:lvl9pPr marL="3886200" indent="-228600" eaLnBrk="0" fontAlgn="base" hangingPunct="0">
              <a:spcBef>
                <a:spcPct val="0"/>
              </a:spcBef>
              <a:spcAft>
                <a:spcPct val="0"/>
              </a:spcAft>
              <a:defRPr sz="2000">
                <a:solidFill>
                  <a:schemeClr val="tx1"/>
                </a:solidFill>
                <a:latin typeface="Arial"/>
                <a:ea typeface="ＭＳ Ｐゴシック" pitchFamily="-106" charset="-128"/>
              </a:defRPr>
            </a:lvl9pPr>
          </a:lstStyle>
          <a:p>
            <a:pPr algn="just">
              <a:lnSpc>
                <a:spcPct val="150000"/>
              </a:lnSpc>
            </a:pPr>
            <a:r>
              <a:rPr lang="en-GB" sz="1100" b="1" i="0" dirty="0">
                <a:effectLst/>
                <a:latin typeface="Open Sans" panose="020B0606030504020204" pitchFamily="34" charset="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a:p>
            <a:pPr algn="just">
              <a:lnSpc>
                <a:spcPct val="150000"/>
              </a:lnSpc>
            </a:pPr>
            <a:endParaRPr lang="en-US" sz="1100" dirty="0">
              <a:latin typeface="Quattrocento Sans" panose="020B0502050000020003" pitchFamily="34" charset="0"/>
              <a:cs typeface="Arial" panose="020B0604020202020204" pitchFamily="34" charset="0"/>
            </a:endParaRPr>
          </a:p>
        </p:txBody>
      </p:sp>
      <p:sp>
        <p:nvSpPr>
          <p:cNvPr id="5" name="TextBox 19">
            <a:extLst>
              <a:ext uri="{FF2B5EF4-FFF2-40B4-BE49-F238E27FC236}">
                <a16:creationId xmlns:a16="http://schemas.microsoft.com/office/drawing/2014/main" id="{AE0E4479-C07F-474B-8353-BA307E05C357}"/>
              </a:ext>
            </a:extLst>
          </p:cNvPr>
          <p:cNvSpPr txBox="1">
            <a:spLocks noChangeArrowheads="1"/>
          </p:cNvSpPr>
          <p:nvPr/>
        </p:nvSpPr>
        <p:spPr bwMode="auto">
          <a:xfrm>
            <a:off x="249719" y="2126984"/>
            <a:ext cx="2665631" cy="1378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6929" tIns="8465" rIns="16929" bIns="8465">
            <a:spAutoFit/>
          </a:bodyPr>
          <a:lstStyle>
            <a:defPPr>
              <a:defRPr kern="1200" smtId="4294967295"/>
            </a:defPPr>
            <a:lvl1pPr eaLnBrk="0" hangingPunct="0">
              <a:defRPr sz="2000">
                <a:solidFill>
                  <a:schemeClr val="tx1"/>
                </a:solidFill>
                <a:latin typeface="Arial"/>
                <a:ea typeface="ＭＳ Ｐゴシック" pitchFamily="-106" charset="-128"/>
              </a:defRPr>
            </a:lvl1pPr>
            <a:lvl2pPr eaLnBrk="0" hangingPunct="0">
              <a:defRPr sz="2000">
                <a:solidFill>
                  <a:schemeClr val="tx1"/>
                </a:solidFill>
                <a:latin typeface="Arial"/>
                <a:ea typeface="ＭＳ Ｐゴシック" pitchFamily="-106" charset="-128"/>
              </a:defRPr>
            </a:lvl2pPr>
            <a:lvl3pPr marL="1143000" indent="-228600" eaLnBrk="0" hangingPunct="0">
              <a:defRPr sz="2000">
                <a:solidFill>
                  <a:schemeClr val="tx1"/>
                </a:solidFill>
                <a:latin typeface="Arial"/>
                <a:ea typeface="ＭＳ Ｐゴシック" pitchFamily="-106" charset="-128"/>
              </a:defRPr>
            </a:lvl3pPr>
            <a:lvl4pPr marL="1600200" indent="-228600" eaLnBrk="0" hangingPunct="0">
              <a:defRPr sz="2000">
                <a:solidFill>
                  <a:schemeClr val="tx1"/>
                </a:solidFill>
                <a:latin typeface="Arial"/>
                <a:ea typeface="ＭＳ Ｐゴシック" pitchFamily="-106" charset="-128"/>
              </a:defRPr>
            </a:lvl4pPr>
            <a:lvl5pPr marL="2057400" indent="-228600" eaLnBrk="0" hangingPunct="0">
              <a:defRPr sz="2000">
                <a:solidFill>
                  <a:schemeClr val="tx1"/>
                </a:solidFill>
                <a:latin typeface="Arial"/>
                <a:ea typeface="ＭＳ Ｐゴシック" pitchFamily="-106" charset="-128"/>
              </a:defRPr>
            </a:lvl5pPr>
            <a:lvl6pPr marL="2514600" indent="-228600" eaLnBrk="0" fontAlgn="base" hangingPunct="0">
              <a:spcBef>
                <a:spcPct val="0"/>
              </a:spcBef>
              <a:spcAft>
                <a:spcPct val="0"/>
              </a:spcAft>
              <a:defRPr sz="2000">
                <a:solidFill>
                  <a:schemeClr val="tx1"/>
                </a:solidFill>
                <a:latin typeface="Arial"/>
                <a:ea typeface="ＭＳ Ｐゴシック" pitchFamily="-106" charset="-128"/>
              </a:defRPr>
            </a:lvl6pPr>
            <a:lvl7pPr marL="2971800" indent="-228600" eaLnBrk="0" fontAlgn="base" hangingPunct="0">
              <a:spcBef>
                <a:spcPct val="0"/>
              </a:spcBef>
              <a:spcAft>
                <a:spcPct val="0"/>
              </a:spcAft>
              <a:defRPr sz="2000">
                <a:solidFill>
                  <a:schemeClr val="tx1"/>
                </a:solidFill>
                <a:latin typeface="Arial"/>
                <a:ea typeface="ＭＳ Ｐゴシック" pitchFamily="-106" charset="-128"/>
              </a:defRPr>
            </a:lvl7pPr>
            <a:lvl8pPr marL="3429000" indent="-228600" eaLnBrk="0" fontAlgn="base" hangingPunct="0">
              <a:spcBef>
                <a:spcPct val="0"/>
              </a:spcBef>
              <a:spcAft>
                <a:spcPct val="0"/>
              </a:spcAft>
              <a:defRPr sz="2000">
                <a:solidFill>
                  <a:schemeClr val="tx1"/>
                </a:solidFill>
                <a:latin typeface="Arial"/>
                <a:ea typeface="ＭＳ Ｐゴシック" pitchFamily="-106" charset="-128"/>
              </a:defRPr>
            </a:lvl8pPr>
            <a:lvl9pPr marL="3886200" indent="-228600" eaLnBrk="0" fontAlgn="base" hangingPunct="0">
              <a:spcBef>
                <a:spcPct val="0"/>
              </a:spcBef>
              <a:spcAft>
                <a:spcPct val="0"/>
              </a:spcAft>
              <a:defRPr sz="2000">
                <a:solidFill>
                  <a:schemeClr val="tx1"/>
                </a:solidFill>
                <a:latin typeface="Arial"/>
                <a:ea typeface="ＭＳ Ｐゴシック" pitchFamily="-106" charset="-128"/>
              </a:defRPr>
            </a:lvl9pPr>
          </a:lstStyle>
          <a:p>
            <a:pPr algn="just">
              <a:lnSpc>
                <a:spcPct val="150000"/>
              </a:lnSpc>
            </a:pPr>
            <a:r>
              <a:rPr lang="en-GB" sz="1000" b="1" i="0" dirty="0">
                <a:effectLst/>
                <a:latin typeface="Open Sans" panose="020B0606030504020204" pitchFamily="34" charset="0"/>
              </a:rPr>
              <a:t>Lorem ipsum dolor sit amet, consectetur adipiscing elit, sed do eiusmod tempor incididunt ut labore et dolore magna aliqua. Ut enim ad minim veniam, quis nostrud exercitation ullamco laboris nisi ut aliquip ex ea commodo consequat. </a:t>
            </a:r>
            <a:endParaRPr lang="en-US" sz="1000" b="1" dirty="0">
              <a:latin typeface="Quattrocento Sans" panose="020B0502050000020003" pitchFamily="34" charset="0"/>
              <a:cs typeface="Arial" panose="020B0604020202020204" pitchFamily="34" charset="0"/>
            </a:endParaRPr>
          </a:p>
        </p:txBody>
      </p:sp>
      <p:sp>
        <p:nvSpPr>
          <p:cNvPr id="54" name="TextBox 19">
            <a:extLst>
              <a:ext uri="{FF2B5EF4-FFF2-40B4-BE49-F238E27FC236}">
                <a16:creationId xmlns:a16="http://schemas.microsoft.com/office/drawing/2014/main" id="{C1B6FD79-BF05-414B-BD3F-F01035D581A5}"/>
              </a:ext>
            </a:extLst>
          </p:cNvPr>
          <p:cNvSpPr txBox="1">
            <a:spLocks noChangeArrowheads="1"/>
          </p:cNvSpPr>
          <p:nvPr/>
        </p:nvSpPr>
        <p:spPr bwMode="auto">
          <a:xfrm>
            <a:off x="6264092" y="2156982"/>
            <a:ext cx="2665631" cy="3524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6929" tIns="8465" rIns="16929" bIns="8465">
            <a:spAutoFit/>
          </a:bodyPr>
          <a:lstStyle>
            <a:defPPr>
              <a:defRPr kern="1200" smtId="4294967295"/>
            </a:defPPr>
            <a:lvl1pPr eaLnBrk="0" hangingPunct="0">
              <a:defRPr sz="2000">
                <a:solidFill>
                  <a:schemeClr val="tx1"/>
                </a:solidFill>
                <a:latin typeface="Arial"/>
                <a:ea typeface="ＭＳ Ｐゴシック" pitchFamily="-106" charset="-128"/>
              </a:defRPr>
            </a:lvl1pPr>
            <a:lvl2pPr eaLnBrk="0" hangingPunct="0">
              <a:defRPr sz="2000">
                <a:solidFill>
                  <a:schemeClr val="tx1"/>
                </a:solidFill>
                <a:latin typeface="Arial"/>
                <a:ea typeface="ＭＳ Ｐゴシック" pitchFamily="-106" charset="-128"/>
              </a:defRPr>
            </a:lvl2pPr>
            <a:lvl3pPr marL="1143000" indent="-228600" eaLnBrk="0" hangingPunct="0">
              <a:defRPr sz="2000">
                <a:solidFill>
                  <a:schemeClr val="tx1"/>
                </a:solidFill>
                <a:latin typeface="Arial"/>
                <a:ea typeface="ＭＳ Ｐゴシック" pitchFamily="-106" charset="-128"/>
              </a:defRPr>
            </a:lvl3pPr>
            <a:lvl4pPr marL="1600200" indent="-228600" eaLnBrk="0" hangingPunct="0">
              <a:defRPr sz="2000">
                <a:solidFill>
                  <a:schemeClr val="tx1"/>
                </a:solidFill>
                <a:latin typeface="Arial"/>
                <a:ea typeface="ＭＳ Ｐゴシック" pitchFamily="-106" charset="-128"/>
              </a:defRPr>
            </a:lvl4pPr>
            <a:lvl5pPr marL="2057400" indent="-228600" eaLnBrk="0" hangingPunct="0">
              <a:defRPr sz="2000">
                <a:solidFill>
                  <a:schemeClr val="tx1"/>
                </a:solidFill>
                <a:latin typeface="Arial"/>
                <a:ea typeface="ＭＳ Ｐゴシック" pitchFamily="-106" charset="-128"/>
              </a:defRPr>
            </a:lvl5pPr>
            <a:lvl6pPr marL="2514600" indent="-228600" eaLnBrk="0" fontAlgn="base" hangingPunct="0">
              <a:spcBef>
                <a:spcPct val="0"/>
              </a:spcBef>
              <a:spcAft>
                <a:spcPct val="0"/>
              </a:spcAft>
              <a:defRPr sz="2000">
                <a:solidFill>
                  <a:schemeClr val="tx1"/>
                </a:solidFill>
                <a:latin typeface="Arial"/>
                <a:ea typeface="ＭＳ Ｐゴシック" pitchFamily="-106" charset="-128"/>
              </a:defRPr>
            </a:lvl6pPr>
            <a:lvl7pPr marL="2971800" indent="-228600" eaLnBrk="0" fontAlgn="base" hangingPunct="0">
              <a:spcBef>
                <a:spcPct val="0"/>
              </a:spcBef>
              <a:spcAft>
                <a:spcPct val="0"/>
              </a:spcAft>
              <a:defRPr sz="2000">
                <a:solidFill>
                  <a:schemeClr val="tx1"/>
                </a:solidFill>
                <a:latin typeface="Arial"/>
                <a:ea typeface="ＭＳ Ｐゴシック" pitchFamily="-106" charset="-128"/>
              </a:defRPr>
            </a:lvl7pPr>
            <a:lvl8pPr marL="3429000" indent="-228600" eaLnBrk="0" fontAlgn="base" hangingPunct="0">
              <a:spcBef>
                <a:spcPct val="0"/>
              </a:spcBef>
              <a:spcAft>
                <a:spcPct val="0"/>
              </a:spcAft>
              <a:defRPr sz="2000">
                <a:solidFill>
                  <a:schemeClr val="tx1"/>
                </a:solidFill>
                <a:latin typeface="Arial"/>
                <a:ea typeface="ＭＳ Ｐゴシック" pitchFamily="-106" charset="-128"/>
              </a:defRPr>
            </a:lvl8pPr>
            <a:lvl9pPr marL="3886200" indent="-228600" eaLnBrk="0" fontAlgn="base" hangingPunct="0">
              <a:spcBef>
                <a:spcPct val="0"/>
              </a:spcBef>
              <a:spcAft>
                <a:spcPct val="0"/>
              </a:spcAft>
              <a:defRPr sz="2000">
                <a:solidFill>
                  <a:schemeClr val="tx1"/>
                </a:solidFill>
                <a:latin typeface="Arial"/>
                <a:ea typeface="ＭＳ Ｐゴシック" pitchFamily="-106" charset="-128"/>
              </a:defRPr>
            </a:lvl9pPr>
          </a:lstStyle>
          <a:p>
            <a:pPr algn="just">
              <a:lnSpc>
                <a:spcPct val="150000"/>
              </a:lnSpc>
            </a:pPr>
            <a:r>
              <a:rPr lang="en-GB" sz="1100" b="1" i="0" dirty="0">
                <a:effectLst/>
                <a:latin typeface="Open Sans" panose="020B0606030504020204" pitchFamily="34" charset="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a:p>
            <a:pPr algn="just">
              <a:lnSpc>
                <a:spcPct val="150000"/>
              </a:lnSpc>
            </a:pPr>
            <a:endParaRPr lang="en-US" sz="1000" dirty="0">
              <a:latin typeface="Quattrocento Sans" panose="020B0502050000020003" pitchFamily="34" charset="0"/>
              <a:cs typeface="Arial" panose="020B0604020202020204" pitchFamily="34" charset="0"/>
            </a:endParaRPr>
          </a:p>
        </p:txBody>
      </p:sp>
      <p:sp>
        <p:nvSpPr>
          <p:cNvPr id="55" name="TextBox 19">
            <a:extLst>
              <a:ext uri="{FF2B5EF4-FFF2-40B4-BE49-F238E27FC236}">
                <a16:creationId xmlns:a16="http://schemas.microsoft.com/office/drawing/2014/main" id="{F2CADF7A-4833-4B90-BDF5-65B08274DB79}"/>
              </a:ext>
            </a:extLst>
          </p:cNvPr>
          <p:cNvSpPr txBox="1">
            <a:spLocks noChangeArrowheads="1"/>
          </p:cNvSpPr>
          <p:nvPr/>
        </p:nvSpPr>
        <p:spPr bwMode="auto">
          <a:xfrm>
            <a:off x="258381" y="4019411"/>
            <a:ext cx="2665631" cy="1839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6929" tIns="8465" rIns="16929" bIns="8465">
            <a:spAutoFit/>
          </a:bodyPr>
          <a:lstStyle>
            <a:defPPr>
              <a:defRPr kern="1200" smtId="4294967295"/>
            </a:defPPr>
            <a:lvl1pPr eaLnBrk="0" hangingPunct="0">
              <a:defRPr sz="2000">
                <a:solidFill>
                  <a:schemeClr val="tx1"/>
                </a:solidFill>
                <a:latin typeface="Arial"/>
                <a:ea typeface="ＭＳ Ｐゴシック" pitchFamily="-106" charset="-128"/>
              </a:defRPr>
            </a:lvl1pPr>
            <a:lvl2pPr eaLnBrk="0" hangingPunct="0">
              <a:defRPr sz="2000">
                <a:solidFill>
                  <a:schemeClr val="tx1"/>
                </a:solidFill>
                <a:latin typeface="Arial"/>
                <a:ea typeface="ＭＳ Ｐゴシック" pitchFamily="-106" charset="-128"/>
              </a:defRPr>
            </a:lvl2pPr>
            <a:lvl3pPr marL="1143000" indent="-228600" eaLnBrk="0" hangingPunct="0">
              <a:defRPr sz="2000">
                <a:solidFill>
                  <a:schemeClr val="tx1"/>
                </a:solidFill>
                <a:latin typeface="Arial"/>
                <a:ea typeface="ＭＳ Ｐゴシック" pitchFamily="-106" charset="-128"/>
              </a:defRPr>
            </a:lvl3pPr>
            <a:lvl4pPr marL="1600200" indent="-228600" eaLnBrk="0" hangingPunct="0">
              <a:defRPr sz="2000">
                <a:solidFill>
                  <a:schemeClr val="tx1"/>
                </a:solidFill>
                <a:latin typeface="Arial"/>
                <a:ea typeface="ＭＳ Ｐゴシック" pitchFamily="-106" charset="-128"/>
              </a:defRPr>
            </a:lvl4pPr>
            <a:lvl5pPr marL="2057400" indent="-228600" eaLnBrk="0" hangingPunct="0">
              <a:defRPr sz="2000">
                <a:solidFill>
                  <a:schemeClr val="tx1"/>
                </a:solidFill>
                <a:latin typeface="Arial"/>
                <a:ea typeface="ＭＳ Ｐゴシック" pitchFamily="-106" charset="-128"/>
              </a:defRPr>
            </a:lvl5pPr>
            <a:lvl6pPr marL="2514600" indent="-228600" eaLnBrk="0" fontAlgn="base" hangingPunct="0">
              <a:spcBef>
                <a:spcPct val="0"/>
              </a:spcBef>
              <a:spcAft>
                <a:spcPct val="0"/>
              </a:spcAft>
              <a:defRPr sz="2000">
                <a:solidFill>
                  <a:schemeClr val="tx1"/>
                </a:solidFill>
                <a:latin typeface="Arial"/>
                <a:ea typeface="ＭＳ Ｐゴシック" pitchFamily="-106" charset="-128"/>
              </a:defRPr>
            </a:lvl6pPr>
            <a:lvl7pPr marL="2971800" indent="-228600" eaLnBrk="0" fontAlgn="base" hangingPunct="0">
              <a:spcBef>
                <a:spcPct val="0"/>
              </a:spcBef>
              <a:spcAft>
                <a:spcPct val="0"/>
              </a:spcAft>
              <a:defRPr sz="2000">
                <a:solidFill>
                  <a:schemeClr val="tx1"/>
                </a:solidFill>
                <a:latin typeface="Arial"/>
                <a:ea typeface="ＭＳ Ｐゴシック" pitchFamily="-106" charset="-128"/>
              </a:defRPr>
            </a:lvl7pPr>
            <a:lvl8pPr marL="3429000" indent="-228600" eaLnBrk="0" fontAlgn="base" hangingPunct="0">
              <a:spcBef>
                <a:spcPct val="0"/>
              </a:spcBef>
              <a:spcAft>
                <a:spcPct val="0"/>
              </a:spcAft>
              <a:defRPr sz="2000">
                <a:solidFill>
                  <a:schemeClr val="tx1"/>
                </a:solidFill>
                <a:latin typeface="Arial"/>
                <a:ea typeface="ＭＳ Ｐゴシック" pitchFamily="-106" charset="-128"/>
              </a:defRPr>
            </a:lvl8pPr>
            <a:lvl9pPr marL="3886200" indent="-228600" eaLnBrk="0" fontAlgn="base" hangingPunct="0">
              <a:spcBef>
                <a:spcPct val="0"/>
              </a:spcBef>
              <a:spcAft>
                <a:spcPct val="0"/>
              </a:spcAft>
              <a:defRPr sz="2000">
                <a:solidFill>
                  <a:schemeClr val="tx1"/>
                </a:solidFill>
                <a:latin typeface="Arial"/>
                <a:ea typeface="ＭＳ Ｐゴシック" pitchFamily="-106" charset="-128"/>
              </a:defRPr>
            </a:lvl9pPr>
          </a:lstStyle>
          <a:p>
            <a:pPr algn="just">
              <a:lnSpc>
                <a:spcPct val="150000"/>
              </a:lnSpc>
            </a:pPr>
            <a:r>
              <a:rPr lang="en-GB" sz="1000" b="1" i="0" dirty="0">
                <a:effectLst/>
                <a:latin typeface="Open Sans" panose="020B0606030504020204" pitchFamily="34" charset="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a:t>
            </a:r>
            <a:endParaRPr lang="en-US" sz="1000" b="1" dirty="0">
              <a:latin typeface="Quattrocento Sans" panose="020B0502050000020003" pitchFamily="34" charset="0"/>
              <a:cs typeface="Arial" panose="020B0604020202020204" pitchFamily="34" charset="0"/>
            </a:endParaRPr>
          </a:p>
        </p:txBody>
      </p:sp>
      <p:sp>
        <p:nvSpPr>
          <p:cNvPr id="56" name="TextBox 19">
            <a:extLst>
              <a:ext uri="{FF2B5EF4-FFF2-40B4-BE49-F238E27FC236}">
                <a16:creationId xmlns:a16="http://schemas.microsoft.com/office/drawing/2014/main" id="{9FA9324D-212E-49B0-A15C-5957BAAC1E52}"/>
              </a:ext>
            </a:extLst>
          </p:cNvPr>
          <p:cNvSpPr txBox="1">
            <a:spLocks noChangeArrowheads="1"/>
          </p:cNvSpPr>
          <p:nvPr/>
        </p:nvSpPr>
        <p:spPr bwMode="auto">
          <a:xfrm>
            <a:off x="9289300" y="2116172"/>
            <a:ext cx="2665631" cy="2763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6929" tIns="8465" rIns="16929" bIns="8465">
            <a:spAutoFit/>
          </a:bodyPr>
          <a:lstStyle>
            <a:defPPr>
              <a:defRPr kern="1200" smtId="4294967295"/>
            </a:defPPr>
            <a:lvl1pPr eaLnBrk="0" hangingPunct="0">
              <a:defRPr sz="2000">
                <a:solidFill>
                  <a:schemeClr val="tx1"/>
                </a:solidFill>
                <a:latin typeface="Arial"/>
                <a:ea typeface="ＭＳ Ｐゴシック" pitchFamily="-106" charset="-128"/>
              </a:defRPr>
            </a:lvl1pPr>
            <a:lvl2pPr eaLnBrk="0" hangingPunct="0">
              <a:defRPr sz="2000">
                <a:solidFill>
                  <a:schemeClr val="tx1"/>
                </a:solidFill>
                <a:latin typeface="Arial"/>
                <a:ea typeface="ＭＳ Ｐゴシック" pitchFamily="-106" charset="-128"/>
              </a:defRPr>
            </a:lvl2pPr>
            <a:lvl3pPr marL="1143000" indent="-228600" eaLnBrk="0" hangingPunct="0">
              <a:defRPr sz="2000">
                <a:solidFill>
                  <a:schemeClr val="tx1"/>
                </a:solidFill>
                <a:latin typeface="Arial"/>
                <a:ea typeface="ＭＳ Ｐゴシック" pitchFamily="-106" charset="-128"/>
              </a:defRPr>
            </a:lvl3pPr>
            <a:lvl4pPr marL="1600200" indent="-228600" eaLnBrk="0" hangingPunct="0">
              <a:defRPr sz="2000">
                <a:solidFill>
                  <a:schemeClr val="tx1"/>
                </a:solidFill>
                <a:latin typeface="Arial"/>
                <a:ea typeface="ＭＳ Ｐゴシック" pitchFamily="-106" charset="-128"/>
              </a:defRPr>
            </a:lvl4pPr>
            <a:lvl5pPr marL="2057400" indent="-228600" eaLnBrk="0" hangingPunct="0">
              <a:defRPr sz="2000">
                <a:solidFill>
                  <a:schemeClr val="tx1"/>
                </a:solidFill>
                <a:latin typeface="Arial"/>
                <a:ea typeface="ＭＳ Ｐゴシック" pitchFamily="-106" charset="-128"/>
              </a:defRPr>
            </a:lvl5pPr>
            <a:lvl6pPr marL="2514600" indent="-228600" eaLnBrk="0" fontAlgn="base" hangingPunct="0">
              <a:spcBef>
                <a:spcPct val="0"/>
              </a:spcBef>
              <a:spcAft>
                <a:spcPct val="0"/>
              </a:spcAft>
              <a:defRPr sz="2000">
                <a:solidFill>
                  <a:schemeClr val="tx1"/>
                </a:solidFill>
                <a:latin typeface="Arial"/>
                <a:ea typeface="ＭＳ Ｐゴシック" pitchFamily="-106" charset="-128"/>
              </a:defRPr>
            </a:lvl6pPr>
            <a:lvl7pPr marL="2971800" indent="-228600" eaLnBrk="0" fontAlgn="base" hangingPunct="0">
              <a:spcBef>
                <a:spcPct val="0"/>
              </a:spcBef>
              <a:spcAft>
                <a:spcPct val="0"/>
              </a:spcAft>
              <a:defRPr sz="2000">
                <a:solidFill>
                  <a:schemeClr val="tx1"/>
                </a:solidFill>
                <a:latin typeface="Arial"/>
                <a:ea typeface="ＭＳ Ｐゴシック" pitchFamily="-106" charset="-128"/>
              </a:defRPr>
            </a:lvl7pPr>
            <a:lvl8pPr marL="3429000" indent="-228600" eaLnBrk="0" fontAlgn="base" hangingPunct="0">
              <a:spcBef>
                <a:spcPct val="0"/>
              </a:spcBef>
              <a:spcAft>
                <a:spcPct val="0"/>
              </a:spcAft>
              <a:defRPr sz="2000">
                <a:solidFill>
                  <a:schemeClr val="tx1"/>
                </a:solidFill>
                <a:latin typeface="Arial"/>
                <a:ea typeface="ＭＳ Ｐゴシック" pitchFamily="-106" charset="-128"/>
              </a:defRPr>
            </a:lvl8pPr>
            <a:lvl9pPr marL="3886200" indent="-228600" eaLnBrk="0" fontAlgn="base" hangingPunct="0">
              <a:spcBef>
                <a:spcPct val="0"/>
              </a:spcBef>
              <a:spcAft>
                <a:spcPct val="0"/>
              </a:spcAft>
              <a:defRPr sz="2000">
                <a:solidFill>
                  <a:schemeClr val="tx1"/>
                </a:solidFill>
                <a:latin typeface="Arial"/>
                <a:ea typeface="ＭＳ Ｐゴシック" pitchFamily="-106" charset="-128"/>
              </a:defRPr>
            </a:lvl9pPr>
          </a:lstStyle>
          <a:p>
            <a:pPr algn="just">
              <a:lnSpc>
                <a:spcPct val="150000"/>
              </a:lnSpc>
            </a:pPr>
            <a:r>
              <a:rPr lang="en-GB" sz="1000" b="1" i="0" dirty="0">
                <a:effectLst/>
                <a:latin typeface="Open Sans" panose="020B0606030504020204" pitchFamily="34" charset="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a:p>
            <a:pPr algn="just">
              <a:lnSpc>
                <a:spcPct val="150000"/>
              </a:lnSpc>
            </a:pPr>
            <a:endParaRPr lang="en-US" sz="1000" dirty="0">
              <a:latin typeface="Quattrocento Sans" panose="020B0502050000020003" pitchFamily="34" charset="0"/>
              <a:cs typeface="Arial" panose="020B0604020202020204" pitchFamily="34" charset="0"/>
            </a:endParaRPr>
          </a:p>
        </p:txBody>
      </p:sp>
      <p:sp>
        <p:nvSpPr>
          <p:cNvPr id="57" name="TextBox 19">
            <a:extLst>
              <a:ext uri="{FF2B5EF4-FFF2-40B4-BE49-F238E27FC236}">
                <a16:creationId xmlns:a16="http://schemas.microsoft.com/office/drawing/2014/main" id="{990804D7-7C9D-472F-AE71-8847907BC753}"/>
              </a:ext>
            </a:extLst>
          </p:cNvPr>
          <p:cNvSpPr txBox="1">
            <a:spLocks noChangeArrowheads="1"/>
          </p:cNvSpPr>
          <p:nvPr/>
        </p:nvSpPr>
        <p:spPr bwMode="auto">
          <a:xfrm>
            <a:off x="9284781" y="5571973"/>
            <a:ext cx="2665631" cy="685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6929" tIns="8465" rIns="16929" bIns="8465">
            <a:spAutoFit/>
          </a:bodyPr>
          <a:lstStyle>
            <a:defPPr>
              <a:defRPr kern="1200" smtId="4294967295"/>
            </a:defPPr>
            <a:lvl1pPr eaLnBrk="0" hangingPunct="0">
              <a:defRPr sz="2000">
                <a:solidFill>
                  <a:schemeClr val="tx1"/>
                </a:solidFill>
                <a:latin typeface="Arial"/>
                <a:ea typeface="ＭＳ Ｐゴシック" pitchFamily="-106" charset="-128"/>
              </a:defRPr>
            </a:lvl1pPr>
            <a:lvl2pPr eaLnBrk="0" hangingPunct="0">
              <a:defRPr sz="2000">
                <a:solidFill>
                  <a:schemeClr val="tx1"/>
                </a:solidFill>
                <a:latin typeface="Arial"/>
                <a:ea typeface="ＭＳ Ｐゴシック" pitchFamily="-106" charset="-128"/>
              </a:defRPr>
            </a:lvl2pPr>
            <a:lvl3pPr marL="1143000" indent="-228600" eaLnBrk="0" hangingPunct="0">
              <a:defRPr sz="2000">
                <a:solidFill>
                  <a:schemeClr val="tx1"/>
                </a:solidFill>
                <a:latin typeface="Arial"/>
                <a:ea typeface="ＭＳ Ｐゴシック" pitchFamily="-106" charset="-128"/>
              </a:defRPr>
            </a:lvl3pPr>
            <a:lvl4pPr marL="1600200" indent="-228600" eaLnBrk="0" hangingPunct="0">
              <a:defRPr sz="2000">
                <a:solidFill>
                  <a:schemeClr val="tx1"/>
                </a:solidFill>
                <a:latin typeface="Arial"/>
                <a:ea typeface="ＭＳ Ｐゴシック" pitchFamily="-106" charset="-128"/>
              </a:defRPr>
            </a:lvl4pPr>
            <a:lvl5pPr marL="2057400" indent="-228600" eaLnBrk="0" hangingPunct="0">
              <a:defRPr sz="2000">
                <a:solidFill>
                  <a:schemeClr val="tx1"/>
                </a:solidFill>
                <a:latin typeface="Arial"/>
                <a:ea typeface="ＭＳ Ｐゴシック" pitchFamily="-106" charset="-128"/>
              </a:defRPr>
            </a:lvl5pPr>
            <a:lvl6pPr marL="2514600" indent="-228600" eaLnBrk="0" fontAlgn="base" hangingPunct="0">
              <a:spcBef>
                <a:spcPct val="0"/>
              </a:spcBef>
              <a:spcAft>
                <a:spcPct val="0"/>
              </a:spcAft>
              <a:defRPr sz="2000">
                <a:solidFill>
                  <a:schemeClr val="tx1"/>
                </a:solidFill>
                <a:latin typeface="Arial"/>
                <a:ea typeface="ＭＳ Ｐゴシック" pitchFamily="-106" charset="-128"/>
              </a:defRPr>
            </a:lvl6pPr>
            <a:lvl7pPr marL="2971800" indent="-228600" eaLnBrk="0" fontAlgn="base" hangingPunct="0">
              <a:spcBef>
                <a:spcPct val="0"/>
              </a:spcBef>
              <a:spcAft>
                <a:spcPct val="0"/>
              </a:spcAft>
              <a:defRPr sz="2000">
                <a:solidFill>
                  <a:schemeClr val="tx1"/>
                </a:solidFill>
                <a:latin typeface="Arial"/>
                <a:ea typeface="ＭＳ Ｐゴシック" pitchFamily="-106" charset="-128"/>
              </a:defRPr>
            </a:lvl7pPr>
            <a:lvl8pPr marL="3429000" indent="-228600" eaLnBrk="0" fontAlgn="base" hangingPunct="0">
              <a:spcBef>
                <a:spcPct val="0"/>
              </a:spcBef>
              <a:spcAft>
                <a:spcPct val="0"/>
              </a:spcAft>
              <a:defRPr sz="2000">
                <a:solidFill>
                  <a:schemeClr val="tx1"/>
                </a:solidFill>
                <a:latin typeface="Arial"/>
                <a:ea typeface="ＭＳ Ｐゴシック" pitchFamily="-106" charset="-128"/>
              </a:defRPr>
            </a:lvl8pPr>
            <a:lvl9pPr marL="3886200" indent="-228600" eaLnBrk="0" fontAlgn="base" hangingPunct="0">
              <a:spcBef>
                <a:spcPct val="0"/>
              </a:spcBef>
              <a:spcAft>
                <a:spcPct val="0"/>
              </a:spcAft>
              <a:defRPr sz="2000">
                <a:solidFill>
                  <a:schemeClr val="tx1"/>
                </a:solidFill>
                <a:latin typeface="Arial"/>
                <a:ea typeface="ＭＳ Ｐゴシック" pitchFamily="-106" charset="-128"/>
              </a:defRPr>
            </a:lvl9pPr>
          </a:lstStyle>
          <a:p>
            <a:pPr algn="just">
              <a:lnSpc>
                <a:spcPct val="150000"/>
              </a:lnSpc>
            </a:pPr>
            <a:r>
              <a:rPr lang="en-GB" sz="1000" b="1" i="0" dirty="0">
                <a:effectLst/>
                <a:latin typeface="Open Sans" panose="020B0606030504020204" pitchFamily="34" charset="0"/>
              </a:rPr>
              <a:t>Lorem ipsum dolor sit amet, consectetur adipiscing elit, sed do eiusmod tempor incididunt ut labore et dolore magna</a:t>
            </a:r>
            <a:endParaRPr lang="en-US" sz="1000" b="1" dirty="0">
              <a:latin typeface="Quattrocento Sans" panose="020B0502050000020003" pitchFamily="34" charset="0"/>
              <a:cs typeface="Arial" panose="020B0604020202020204" pitchFamily="34" charset="0"/>
            </a:endParaRPr>
          </a:p>
        </p:txBody>
      </p:sp>
      <p:pic>
        <p:nvPicPr>
          <p:cNvPr id="58" name="Picture 57" descr="Logo&#10;&#10;Description automatically generated">
            <a:extLst>
              <a:ext uri="{FF2B5EF4-FFF2-40B4-BE49-F238E27FC236}">
                <a16:creationId xmlns:a16="http://schemas.microsoft.com/office/drawing/2014/main" id="{612C7445-B161-4F72-B58C-4FE072A584A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8861" b="22490"/>
          <a:stretch/>
        </p:blipFill>
        <p:spPr>
          <a:xfrm>
            <a:off x="147637" y="37059"/>
            <a:ext cx="1160155" cy="791615"/>
          </a:xfrm>
          <a:prstGeom prst="rect">
            <a:avLst/>
          </a:prstGeom>
        </p:spPr>
      </p:pic>
    </p:spTree>
    <p:extLst>
      <p:ext uri="{BB962C8B-B14F-4D97-AF65-F5344CB8AC3E}">
        <p14:creationId xmlns:p14="http://schemas.microsoft.com/office/powerpoint/2010/main" val="1812809823"/>
      </p:ext>
    </p:extLst>
  </p:cSld>
  <p:clrMapOvr>
    <a:masterClrMapping/>
  </p:clrMapOvr>
</p:sld>
</file>

<file path=ppt/theme/theme1.xml><?xml version="1.0" encoding="utf-8"?>
<a:theme xmlns:a="http://schemas.openxmlformats.org/drawingml/2006/main" name="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_Presentation_Tutorial.potx" id="{F3B509BE-215D-473C-ACFB-AF9BE1958F65}" vid="{23867D56-8571-403B-908B-FF3254A32B71}"/>
    </a:ext>
  </a:extLst>
</a:theme>
</file>

<file path=ppt/theme/theme2.xml><?xml version="1.0" encoding="utf-8"?>
<a:theme xmlns:a="http://schemas.openxmlformats.org/drawingml/2006/main" name="ESA_Presentation_DARK_BG">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_Presentation_Tutorial.potx" id="{F3B509BE-215D-473C-ACFB-AF9BE1958F65}" vid="{64ADDCD3-8D7B-4058-819F-B8656CB2260A}"/>
    </a:ext>
  </a:extLst>
</a:theme>
</file>

<file path=ppt/theme/theme3.xml><?xml version="1.0" encoding="utf-8"?>
<a:theme xmlns:a="http://schemas.openxmlformats.org/drawingml/2006/main" name="ESA_Presentation_CLEAR">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_Presentation_Tutorial.potx" id="{F3B509BE-215D-473C-ACFB-AF9BE1958F65}" vid="{BCBE2E4E-B260-422A-98EC-5C0174836C91}"/>
    </a:ext>
  </a:extLst>
</a:theme>
</file>

<file path=ppt/theme/theme4.xml><?xml version="1.0" encoding="utf-8"?>
<a:theme xmlns:a="http://schemas.openxmlformats.org/drawingml/2006/main" name="ESA_Presentation_CLEAR_BG">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_Presentation_Tutorial.potx" id="{F3B509BE-215D-473C-ACFB-AF9BE1958F65}" vid="{D38632A2-16C3-46B6-90AF-8E82ADFB87F2}"/>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3AFB3FCD24BE14BB8E99FC4858CCF6A" ma:contentTypeVersion="2" ma:contentTypeDescription="Create a new document." ma:contentTypeScope="" ma:versionID="86a6f1708649fe2ff71d4a5859f2bc2c">
  <xsd:schema xmlns:xsd="http://www.w3.org/2001/XMLSchema" xmlns:xs="http://www.w3.org/2001/XMLSchema" xmlns:p="http://schemas.microsoft.com/office/2006/metadata/properties" xmlns:ns2="b91d6311-c0bc-46f1-90e5-61f9797c02ec" targetNamespace="http://schemas.microsoft.com/office/2006/metadata/properties" ma:root="true" ma:fieldsID="d872ef5e296524a5f4d266272eab538b" ns2:_="">
    <xsd:import namespace="b91d6311-c0bc-46f1-90e5-61f9797c02ec"/>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1d6311-c0bc-46f1-90e5-61f9797c02e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48D79E0-F545-4A75-B39D-7B8AF1D9BA85}">
  <ds:schemaRefs>
    <ds:schemaRef ds:uri="http://schemas.microsoft.com/sharepoint/v3/contenttype/forms"/>
  </ds:schemaRefs>
</ds:datastoreItem>
</file>

<file path=customXml/itemProps2.xml><?xml version="1.0" encoding="utf-8"?>
<ds:datastoreItem xmlns:ds="http://schemas.openxmlformats.org/officeDocument/2006/customXml" ds:itemID="{8E22279E-2C4C-4C93-8498-455A58D1433E}">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4D186F50-FEF6-4A23-BD1D-A5C6E40442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1d6311-c0bc-46f1-90e5-61f9797c02e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ESA_Presentation_Tutorial</Template>
  <TotalTime>563</TotalTime>
  <Words>419</Words>
  <Application>Microsoft Office PowerPoint</Application>
  <PresentationFormat>Custom</PresentationFormat>
  <Paragraphs>20</Paragraphs>
  <Slides>1</Slides>
  <Notes>1</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1</vt:i4>
      </vt:variant>
    </vt:vector>
  </HeadingPairs>
  <TitlesOfParts>
    <vt:vector size="11" baseType="lpstr">
      <vt:lpstr>Arial</vt:lpstr>
      <vt:lpstr>Calibri</vt:lpstr>
      <vt:lpstr>Open Sans</vt:lpstr>
      <vt:lpstr>Quattrocento</vt:lpstr>
      <vt:lpstr>Quattrocento Sans</vt:lpstr>
      <vt:lpstr>Verdana</vt:lpstr>
      <vt:lpstr>ESA_Presentation_DARK</vt:lpstr>
      <vt:lpstr>ESA_Presentation_DARK_BG</vt:lpstr>
      <vt:lpstr>ESA_Presentation_CLEAR</vt:lpstr>
      <vt:lpstr>ESA_Presentation_CLEAR_BG</vt:lpstr>
      <vt:lpstr>PowerPoint Presentation</vt:lpstr>
    </vt:vector>
  </TitlesOfParts>
  <Manager/>
  <Company>ESA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CDF PRESENTATION</dc:title>
  <dc:subject>CDF PRESENTATION</dc:subject>
  <dc:creator>Daniela Lomanto</dc:creator>
  <cp:keywords/>
  <dc:description/>
  <cp:lastModifiedBy>Tessa Rowbottom</cp:lastModifiedBy>
  <cp:revision>138</cp:revision>
  <cp:lastPrinted>2008-08-26T16:26:23Z</cp:lastPrinted>
  <dcterms:created xsi:type="dcterms:W3CDTF">2021-09-10T07:42:44Z</dcterms:created>
  <dcterms:modified xsi:type="dcterms:W3CDTF">2022-08-04T06:05:54Z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Title">
    <vt:lpwstr>TITLE OF PRESENTATION</vt:lpwstr>
  </property>
  <property fmtid="{D5CDD505-2E9C-101B-9397-08002B2CF9AE}" pid="3" name="PSubtitle">
    <vt:lpwstr>TITLE OF PRESENTATION</vt:lpwstr>
  </property>
  <property fmtid="{D5CDD505-2E9C-101B-9397-08002B2CF9AE}" pid="4" name="PAuthor">
    <vt:lpwstr>Daniela Lomanto</vt:lpwstr>
  </property>
  <property fmtid="{D5CDD505-2E9C-101B-9397-08002B2CF9AE}" pid="5" name="PPlace">
    <vt:lpwstr/>
  </property>
  <property fmtid="{D5CDD505-2E9C-101B-9397-08002B2CF9AE}" pid="6" name="PDate">
    <vt:lpwstr>DD/MM/YYYY</vt:lpwstr>
  </property>
  <property fmtid="{D5CDD505-2E9C-101B-9397-08002B2CF9AE}" pid="7" name="PProgramme">
    <vt:lpwstr/>
  </property>
  <property fmtid="{D5CDD505-2E9C-101B-9397-08002B2CF9AE}" pid="8" name="PEmail">
    <vt:lpwstr/>
  </property>
  <property fmtid="{D5CDD505-2E9C-101B-9397-08002B2CF9AE}" pid="9" name="PClassification">
    <vt:lpwstr>ESA UNCLASSIFIED – For Official Use</vt:lpwstr>
  </property>
  <property fmtid="{D5CDD505-2E9C-101B-9397-08002B2CF9AE}" pid="10" name="POptionButton1">
    <vt:bool>true</vt:bool>
  </property>
  <property fmtid="{D5CDD505-2E9C-101B-9397-08002B2CF9AE}" pid="11" name="POptionButton2">
    <vt:bool>false</vt:bool>
  </property>
  <property fmtid="{D5CDD505-2E9C-101B-9397-08002B2CF9AE}" pid="12" name="ESAVersion">
    <vt:lpwstr>5GV2.0</vt:lpwstr>
  </property>
  <property fmtid="{D5CDD505-2E9C-101B-9397-08002B2CF9AE}" pid="13" name="ShowESADialog1">
    <vt:bool>true</vt:bool>
  </property>
  <property fmtid="{D5CDD505-2E9C-101B-9397-08002B2CF9AE}" pid="14" name="ContentTypeId">
    <vt:lpwstr>0x010100E3AFB3FCD24BE14BB8E99FC4858CCF6A</vt:lpwstr>
  </property>
  <property fmtid="{D5CDD505-2E9C-101B-9397-08002B2CF9AE}" pid="15" name="Document Type">
    <vt:lpwstr>HO - Handout / Presentation</vt:lpwstr>
  </property>
  <property fmtid="{D5CDD505-2E9C-101B-9397-08002B2CF9AE}" pid="16" name="Reference">
    <vt:lpwstr/>
  </property>
  <property fmtid="{D5CDD505-2E9C-101B-9397-08002B2CF9AE}" pid="17" name="Classification">
    <vt:lpwstr>ESA UNCLASSIFIED – For ESA Official Use Only</vt:lpwstr>
  </property>
  <property fmtid="{D5CDD505-2E9C-101B-9397-08002B2CF9AE}" pid="18" name="Classification Caveat">
    <vt:lpwstr/>
  </property>
  <property fmtid="{D5CDD505-2E9C-101B-9397-08002B2CF9AE}" pid="19" name="Status">
    <vt:lpwstr>N/A</vt:lpwstr>
  </property>
  <property fmtid="{D5CDD505-2E9C-101B-9397-08002B2CF9AE}" pid="20" name="bmsSiteName">
    <vt:lpwstr>ESA ESTEC</vt:lpwstr>
  </property>
  <property fmtid="{D5CDD505-2E9C-101B-9397-08002B2CF9AE}" pid="21" name="Originating Organisation">
    <vt:lpwstr/>
  </property>
  <property fmtid="{D5CDD505-2E9C-101B-9397-08002B2CF9AE}" pid="22" name="Distribution">
    <vt:lpwstr/>
  </property>
  <property fmtid="{D5CDD505-2E9C-101B-9397-08002B2CF9AE}" pid="23" name="bmsSitename2">
    <vt:lpwstr>ESA ESTEC</vt:lpwstr>
  </property>
  <property fmtid="{D5CDD505-2E9C-101B-9397-08002B2CF9AE}" pid="24" name="bmsAddress">
    <vt:lpwstr>Keplerlaan 1 - 2201 AZ Noordwijk - The Netherlands</vt:lpwstr>
  </property>
  <property fmtid="{D5CDD505-2E9C-101B-9397-08002B2CF9AE}" pid="25" name="bmsPlace">
    <vt:lpwstr>Noordwijk</vt:lpwstr>
  </property>
  <property fmtid="{D5CDD505-2E9C-101B-9397-08002B2CF9AE}" pid="26" name="bmsPhoneFax">
    <vt:lpwstr/>
  </property>
  <property fmtid="{D5CDD505-2E9C-101B-9397-08002B2CF9AE}" pid="27" name="Issue">
    <vt:i4>0</vt:i4>
  </property>
  <property fmtid="{D5CDD505-2E9C-101B-9397-08002B2CF9AE}" pid="28" name="Revision">
    <vt:i4>0</vt:i4>
  </property>
  <property fmtid="{D5CDD505-2E9C-101B-9397-08002B2CF9AE}" pid="29" name="Issue Date">
    <vt:filetime>2021-09-09T22:00:00Z</vt:filetime>
  </property>
  <property fmtid="{D5CDD505-2E9C-101B-9397-08002B2CF9AE}" pid="30" name="Organisational_x0020_entity">
    <vt:lpwstr/>
  </property>
  <property fmtid="{D5CDD505-2E9C-101B-9397-08002B2CF9AE}" pid="31" name="_dlc_DocIdItemGuid">
    <vt:lpwstr>d450ce09-6241-46fc-b699-6b83d75fda8f</vt:lpwstr>
  </property>
  <property fmtid="{D5CDD505-2E9C-101B-9397-08002B2CF9AE}" pid="32" name="Organisational entity">
    <vt:lpwstr/>
  </property>
  <property fmtid="{D5CDD505-2E9C-101B-9397-08002B2CF9AE}" pid="33" name="IconOverlay">
    <vt:lpwstr/>
  </property>
  <property fmtid="{D5CDD505-2E9C-101B-9397-08002B2CF9AE}" pid="34" name="Document ID Value">
    <vt:lpwstr>PKKMWAM5UKCP-1108600927-1255</vt:lpwstr>
  </property>
  <property fmtid="{D5CDD505-2E9C-101B-9397-08002B2CF9AE}" pid="35" name="MSIP_Label_3976fa30-1907-4356-8241-62ea5e1c0256_Enabled">
    <vt:lpwstr>true</vt:lpwstr>
  </property>
  <property fmtid="{D5CDD505-2E9C-101B-9397-08002B2CF9AE}" pid="36" name="MSIP_Label_3976fa30-1907-4356-8241-62ea5e1c0256_SetDate">
    <vt:lpwstr>2020-09-30T12:14:03Z</vt:lpwstr>
  </property>
  <property fmtid="{D5CDD505-2E9C-101B-9397-08002B2CF9AE}" pid="37" name="MSIP_Label_3976fa30-1907-4356-8241-62ea5e1c0256_Method">
    <vt:lpwstr>Standard</vt:lpwstr>
  </property>
  <property fmtid="{D5CDD505-2E9C-101B-9397-08002B2CF9AE}" pid="38" name="MSIP_Label_3976fa30-1907-4356-8241-62ea5e1c0256_Name">
    <vt:lpwstr>ESA UNCLASSIFIED – For ESA Official Use Only</vt:lpwstr>
  </property>
  <property fmtid="{D5CDD505-2E9C-101B-9397-08002B2CF9AE}" pid="39" name="MSIP_Label_3976fa30-1907-4356-8241-62ea5e1c0256_SiteId">
    <vt:lpwstr>9a5cacd0-2bef-4dd7-ac5c-7ebe1f54f495</vt:lpwstr>
  </property>
  <property fmtid="{D5CDD505-2E9C-101B-9397-08002B2CF9AE}" pid="40" name="MSIP_Label_3976fa30-1907-4356-8241-62ea5e1c0256_ActionId">
    <vt:lpwstr>c41b7b93-7688-49e1-93f2-2611d3e7665f</vt:lpwstr>
  </property>
  <property fmtid="{D5CDD505-2E9C-101B-9397-08002B2CF9AE}" pid="41" name="MSIP_Label_3976fa30-1907-4356-8241-62ea5e1c0256_ContentBits">
    <vt:lpwstr>0</vt:lpwstr>
  </property>
</Properties>
</file>