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 id="2147483950" r:id="rId5"/>
    <p:sldMasterId id="2147483957" r:id="rId6"/>
    <p:sldMasterId id="2147483970" r:id="rId7"/>
  </p:sldMasterIdLst>
  <p:notesMasterIdLst>
    <p:notesMasterId r:id="rId9"/>
  </p:notesMasterIdLst>
  <p:handoutMasterIdLst>
    <p:handoutMasterId r:id="rId10"/>
  </p:handoutMasterIdLst>
  <p:sldIdLst>
    <p:sldId id="331" r:id="rId8"/>
  </p:sldIdLst>
  <p:sldSz cx="12225338"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aria Roma" initials="IR" lastIdx="4" clrIdx="0">
    <p:extLst>
      <p:ext uri="{19B8F6BF-5375-455C-9EA6-DF929625EA0E}">
        <p15:presenceInfo xmlns:p15="http://schemas.microsoft.com/office/powerpoint/2012/main" userId="Ilaria Roma" providerId="None"/>
      </p:ext>
    </p:extLst>
  </p:cmAuthor>
  <p:cmAuthor id="2" name="Sara Violat Romero" initials="SVR" lastIdx="1" clrIdx="1">
    <p:extLst>
      <p:ext uri="{19B8F6BF-5375-455C-9EA6-DF929625EA0E}">
        <p15:presenceInfo xmlns:p15="http://schemas.microsoft.com/office/powerpoint/2012/main" userId="Sara Violat Romero" providerId="None"/>
      </p:ext>
    </p:extLst>
  </p:cmAuthor>
  <p:cmAuthor id="3" name="Sara Violat Romero" initials="SVR [2]" lastIdx="1" clrIdx="2">
    <p:extLst>
      <p:ext uri="{19B8F6BF-5375-455C-9EA6-DF929625EA0E}">
        <p15:presenceInfo xmlns:p15="http://schemas.microsoft.com/office/powerpoint/2012/main" userId="S::Sara.Violat.Romero@ext.esa.int::c63256f1-c604-4276-a3fc-31d2e2f693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00AE9C"/>
    <a:srgbClr val="D9D9D9"/>
    <a:srgbClr val="335E6F"/>
    <a:srgbClr val="8197A6"/>
    <a:srgbClr val="053249"/>
    <a:srgbClr val="FEFFFF"/>
    <a:srgbClr val="F1666A"/>
    <a:srgbClr val="003249"/>
    <a:srgbClr val="006196"/>
    <a:srgbClr val="6DC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44" autoAdjust="0"/>
    <p:restoredTop sz="94940" autoAdjust="0"/>
  </p:normalViewPr>
  <p:slideViewPr>
    <p:cSldViewPr snapToGrid="0">
      <p:cViewPr varScale="1">
        <p:scale>
          <a:sx n="114" d="100"/>
          <a:sy n="114" d="100"/>
        </p:scale>
        <p:origin x="486" y="120"/>
      </p:cViewPr>
      <p:guideLst>
        <p:guide orient="horz" pos="2160"/>
        <p:guide pos="38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59" y="-67"/>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8/4/2022</a:t>
            </a:fld>
            <a:endParaRPr lang="en-US" dirty="0"/>
          </a:p>
        </p:txBody>
      </p:sp>
      <p:sp>
        <p:nvSpPr>
          <p:cNvPr id="11268" name="Rectangle 4"/>
          <p:cNvSpPr>
            <a:spLocks noGrp="1" noRot="1" noChangeAspect="1" noChangeArrowheads="1" noTextEdit="1"/>
          </p:cNvSpPr>
          <p:nvPr>
            <p:ph type="sldImg" idx="2"/>
          </p:nvPr>
        </p:nvSpPr>
        <p:spPr bwMode="auto">
          <a:xfrm>
            <a:off x="454025" y="693738"/>
            <a:ext cx="617696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454025" y="693738"/>
            <a:ext cx="6176963" cy="3465512"/>
          </a:xfrm>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28175314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0.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32.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1.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9.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3.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30.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3.jp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35.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4.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0" y="0"/>
            <a:ext cx="12225338"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2885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600" y="3421831"/>
            <a:ext cx="10625007" cy="567399"/>
          </a:xfrm>
          <a:prstGeom prst="rect">
            <a:avLst/>
          </a:prstGeom>
        </p:spPr>
        <p:txBody>
          <a:bodyPr/>
          <a:lstStyle>
            <a:lvl1pPr>
              <a:defRPr sz="3087">
                <a:solidFill>
                  <a:srgbClr val="FEFFFF"/>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2041" y="6422971"/>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 name="Text Box 58"/>
          <p:cNvSpPr txBox="1">
            <a:spLocks noChangeArrowheads="1"/>
          </p:cNvSpPr>
          <p:nvPr userDrawn="1"/>
        </p:nvSpPr>
        <p:spPr bwMode="auto">
          <a:xfrm>
            <a:off x="228720" y="6202800"/>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pic>
        <p:nvPicPr>
          <p:cNvPr id="40" name="Picture 39">
            <a:extLst>
              <a:ext uri="{FF2B5EF4-FFF2-40B4-BE49-F238E27FC236}">
                <a16:creationId xmlns:a16="http://schemas.microsoft.com/office/drawing/2014/main" id="{404D7138-AD9C-C946-BD30-C3547A0025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41" name="Group 40">
            <a:extLst>
              <a:ext uri="{FF2B5EF4-FFF2-40B4-BE49-F238E27FC236}">
                <a16:creationId xmlns:a16="http://schemas.microsoft.com/office/drawing/2014/main" id="{FB321021-5660-EB47-8BA6-304C79272C62}"/>
              </a:ext>
            </a:extLst>
          </p:cNvPr>
          <p:cNvGrpSpPr/>
          <p:nvPr userDrawn="1"/>
        </p:nvGrpSpPr>
        <p:grpSpPr>
          <a:xfrm>
            <a:off x="226688" y="6569736"/>
            <a:ext cx="9628745" cy="144114"/>
            <a:chOff x="1076500" y="4469696"/>
            <a:chExt cx="9628745" cy="144114"/>
          </a:xfrm>
        </p:grpSpPr>
        <p:pic>
          <p:nvPicPr>
            <p:cNvPr id="42" name="Picture 41" descr="de.png">
              <a:extLst>
                <a:ext uri="{FF2B5EF4-FFF2-40B4-BE49-F238E27FC236}">
                  <a16:creationId xmlns:a16="http://schemas.microsoft.com/office/drawing/2014/main" id="{6705C573-7F21-B342-A090-1A6C26CD7B8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43" name="Picture 42" descr="at.png">
              <a:extLst>
                <a:ext uri="{FF2B5EF4-FFF2-40B4-BE49-F238E27FC236}">
                  <a16:creationId xmlns:a16="http://schemas.microsoft.com/office/drawing/2014/main" id="{6E5EA9CB-46C1-1244-9266-8C00B92ABFC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44" name="Picture 43" descr="be.png">
              <a:extLst>
                <a:ext uri="{FF2B5EF4-FFF2-40B4-BE49-F238E27FC236}">
                  <a16:creationId xmlns:a16="http://schemas.microsoft.com/office/drawing/2014/main" id="{AB9EB0F2-8599-8F46-BDBF-50594130B1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45" name="Picture 44" descr="dk.png">
              <a:extLst>
                <a:ext uri="{FF2B5EF4-FFF2-40B4-BE49-F238E27FC236}">
                  <a16:creationId xmlns:a16="http://schemas.microsoft.com/office/drawing/2014/main" id="{E84CCD7E-CD19-5C40-8499-A9A2BF933B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46" name="Picture 45" descr="es.png">
              <a:extLst>
                <a:ext uri="{FF2B5EF4-FFF2-40B4-BE49-F238E27FC236}">
                  <a16:creationId xmlns:a16="http://schemas.microsoft.com/office/drawing/2014/main" id="{64F9DD03-F825-A14A-8939-41CEA1D3F80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47" name="Picture 46" descr="ee.png">
              <a:extLst>
                <a:ext uri="{FF2B5EF4-FFF2-40B4-BE49-F238E27FC236}">
                  <a16:creationId xmlns:a16="http://schemas.microsoft.com/office/drawing/2014/main" id="{686C5F97-EE26-D545-972E-35E1947B818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48" name="Picture 47" descr="fi.png">
              <a:extLst>
                <a:ext uri="{FF2B5EF4-FFF2-40B4-BE49-F238E27FC236}">
                  <a16:creationId xmlns:a16="http://schemas.microsoft.com/office/drawing/2014/main" id="{CAAFFB4A-3C75-C945-A251-BEE38052195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49" name="Picture 48" descr="fr.png">
              <a:extLst>
                <a:ext uri="{FF2B5EF4-FFF2-40B4-BE49-F238E27FC236}">
                  <a16:creationId xmlns:a16="http://schemas.microsoft.com/office/drawing/2014/main" id="{98635036-B69D-3742-9E37-5ED8FDB996C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50" name="Picture 49" descr="gr.png">
              <a:extLst>
                <a:ext uri="{FF2B5EF4-FFF2-40B4-BE49-F238E27FC236}">
                  <a16:creationId xmlns:a16="http://schemas.microsoft.com/office/drawing/2014/main" id="{10D8C8F8-E354-894F-A153-41AC96F6CD8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51" name="Picture 50" descr="hu.png">
              <a:extLst>
                <a:ext uri="{FF2B5EF4-FFF2-40B4-BE49-F238E27FC236}">
                  <a16:creationId xmlns:a16="http://schemas.microsoft.com/office/drawing/2014/main" id="{5A9BF6FD-8270-9D43-B521-8581BC3948F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52" name="Picture 51" descr="ie.png">
              <a:extLst>
                <a:ext uri="{FF2B5EF4-FFF2-40B4-BE49-F238E27FC236}">
                  <a16:creationId xmlns:a16="http://schemas.microsoft.com/office/drawing/2014/main" id="{14B6B9B8-9CB9-C54F-AE18-37B7E06A5C0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53" name="Picture 52" descr="it.png">
              <a:extLst>
                <a:ext uri="{FF2B5EF4-FFF2-40B4-BE49-F238E27FC236}">
                  <a16:creationId xmlns:a16="http://schemas.microsoft.com/office/drawing/2014/main" id="{768B3063-BAAD-1340-A865-830B2616D6F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54" name="Picture 53" descr="lu.png">
              <a:extLst>
                <a:ext uri="{FF2B5EF4-FFF2-40B4-BE49-F238E27FC236}">
                  <a16:creationId xmlns:a16="http://schemas.microsoft.com/office/drawing/2014/main" id="{C50D5B27-F700-0E4D-ABAC-8E7F4782345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55" name="Picture 54" descr="no.png">
              <a:extLst>
                <a:ext uri="{FF2B5EF4-FFF2-40B4-BE49-F238E27FC236}">
                  <a16:creationId xmlns:a16="http://schemas.microsoft.com/office/drawing/2014/main" id="{EEE21768-4FCC-884A-B1AE-22B6652D9A6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56" name="Picture 55" descr="nl.png">
              <a:extLst>
                <a:ext uri="{FF2B5EF4-FFF2-40B4-BE49-F238E27FC236}">
                  <a16:creationId xmlns:a16="http://schemas.microsoft.com/office/drawing/2014/main" id="{F3A8536C-BDE0-404F-837A-2693906048D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57" name="Picture 56" descr="pl.png">
              <a:extLst>
                <a:ext uri="{FF2B5EF4-FFF2-40B4-BE49-F238E27FC236}">
                  <a16:creationId xmlns:a16="http://schemas.microsoft.com/office/drawing/2014/main" id="{C2AC4DB9-ABEE-C04F-B4C3-09C4682EFF0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58" name="Picture 57" descr="pt.png">
              <a:extLst>
                <a:ext uri="{FF2B5EF4-FFF2-40B4-BE49-F238E27FC236}">
                  <a16:creationId xmlns:a16="http://schemas.microsoft.com/office/drawing/2014/main" id="{1583F378-AC2C-D048-A473-AB1BFE7EA3D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59" name="Picture 58" descr="cz.png">
              <a:extLst>
                <a:ext uri="{FF2B5EF4-FFF2-40B4-BE49-F238E27FC236}">
                  <a16:creationId xmlns:a16="http://schemas.microsoft.com/office/drawing/2014/main" id="{DF5F68D2-8406-374A-AD83-A239F5455955}"/>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60" name="Picture 59" descr="ro.png">
              <a:extLst>
                <a:ext uri="{FF2B5EF4-FFF2-40B4-BE49-F238E27FC236}">
                  <a16:creationId xmlns:a16="http://schemas.microsoft.com/office/drawing/2014/main" id="{E6725D2E-4FF2-9248-8333-05CFA18C70C0}"/>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61" name="Picture 60" descr="se.png">
              <a:extLst>
                <a:ext uri="{FF2B5EF4-FFF2-40B4-BE49-F238E27FC236}">
                  <a16:creationId xmlns:a16="http://schemas.microsoft.com/office/drawing/2014/main" id="{74AB8C92-E6A7-C144-B537-72B3915DD46B}"/>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62" name="Picture 61" descr="ch.png">
              <a:extLst>
                <a:ext uri="{FF2B5EF4-FFF2-40B4-BE49-F238E27FC236}">
                  <a16:creationId xmlns:a16="http://schemas.microsoft.com/office/drawing/2014/main" id="{C48E0D8F-2BC8-F14C-9362-9E8607F5C1C0}"/>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E5508957-8372-AF44-9157-4F8AF0056F70}"/>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1" name="Picture 90">
              <a:extLst>
                <a:ext uri="{FF2B5EF4-FFF2-40B4-BE49-F238E27FC236}">
                  <a16:creationId xmlns:a16="http://schemas.microsoft.com/office/drawing/2014/main" id="{93E77BB0-CCCB-184C-8A71-2856CDD78E38}"/>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2" name="Picture 91">
              <a:extLst>
                <a:ext uri="{FF2B5EF4-FFF2-40B4-BE49-F238E27FC236}">
                  <a16:creationId xmlns:a16="http://schemas.microsoft.com/office/drawing/2014/main" id="{7D4A6225-A6BA-474B-9F8F-B55FD8A87BDA}"/>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93" name="Picture 92" descr="ca.png">
              <a:extLst>
                <a:ext uri="{FF2B5EF4-FFF2-40B4-BE49-F238E27FC236}">
                  <a16:creationId xmlns:a16="http://schemas.microsoft.com/office/drawing/2014/main" id="{02C75BE4-D548-4049-B4EA-FE8098E2394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28548056-32EB-4547-A1E8-C49E5B25653B}"/>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12" accel="10000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0-#ppt_w/2"/>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8" presetClass="entr" presetSubtype="3"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strips(upRight)">
                                      <p:cBhvr>
                                        <p:cTn id="20" dur="500"/>
                                        <p:tgtEl>
                                          <p:spTgt spid="94"/>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1500" fill="hold"/>
                                        <p:tgtEl>
                                          <p:spTgt spid="41"/>
                                        </p:tgtEl>
                                        <p:attrNameLst>
                                          <p:attrName>ppt_x</p:attrName>
                                        </p:attrNameLst>
                                      </p:cBhvr>
                                      <p:tavLst>
                                        <p:tav tm="0">
                                          <p:val>
                                            <p:strVal val="0-#ppt_w/2"/>
                                          </p:val>
                                        </p:tav>
                                        <p:tav tm="100000">
                                          <p:val>
                                            <p:strVal val="#ppt_x"/>
                                          </p:val>
                                        </p:tav>
                                      </p:tavLst>
                                    </p:anim>
                                    <p:anim calcmode="lin" valueType="num">
                                      <p:cBhvr additive="base">
                                        <p:cTn id="25" dur="1500" fill="hold"/>
                                        <p:tgtEl>
                                          <p:spTgt spid="41"/>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22" presetClass="entr" presetSubtype="8"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79B5329C-A2C5-4ECB-BC98-1EE910A59C5C}"/>
              </a:ext>
            </a:extLst>
          </p:cNvPr>
          <p:cNvGrpSpPr/>
          <p:nvPr userDrawn="1"/>
        </p:nvGrpSpPr>
        <p:grpSpPr>
          <a:xfrm>
            <a:off x="-6583" y="-3"/>
            <a:ext cx="12302859" cy="6858003"/>
            <a:chOff x="-6566" y="-2"/>
            <a:chExt cx="12269309" cy="6858002"/>
          </a:xfrm>
        </p:grpSpPr>
        <p:sp>
          <p:nvSpPr>
            <p:cNvPr id="8" name="Rectangle 36" hidden="1">
              <a:extLst>
                <a:ext uri="{FF2B5EF4-FFF2-40B4-BE49-F238E27FC236}">
                  <a16:creationId xmlns:a16="http://schemas.microsoft.com/office/drawing/2014/main" id="{C8958B36-AB2D-48BD-9A47-6687DB792AE7}"/>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9" name="Group 37" hidden="1">
              <a:extLst>
                <a:ext uri="{FF2B5EF4-FFF2-40B4-BE49-F238E27FC236}">
                  <a16:creationId xmlns:a16="http://schemas.microsoft.com/office/drawing/2014/main" id="{430FC37E-46B5-4BD2-9E97-2B76C0573440}"/>
                </a:ext>
              </a:extLst>
            </p:cNvPr>
            <p:cNvGrpSpPr/>
            <p:nvPr userDrawn="1"/>
          </p:nvGrpSpPr>
          <p:grpSpPr>
            <a:xfrm>
              <a:off x="442260" y="3456849"/>
              <a:ext cx="11820483" cy="2970388"/>
              <a:chOff x="442260" y="3600153"/>
              <a:chExt cx="11820483" cy="2970388"/>
            </a:xfrm>
          </p:grpSpPr>
          <p:cxnSp>
            <p:nvCxnSpPr>
              <p:cNvPr id="10" name="Straight Connector 38">
                <a:extLst>
                  <a:ext uri="{FF2B5EF4-FFF2-40B4-BE49-F238E27FC236}">
                    <a16:creationId xmlns:a16="http://schemas.microsoft.com/office/drawing/2014/main" id="{E63B12F6-68E5-4FD2-AE82-2C61E9FEC371}"/>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39">
                <a:extLst>
                  <a:ext uri="{FF2B5EF4-FFF2-40B4-BE49-F238E27FC236}">
                    <a16:creationId xmlns:a16="http://schemas.microsoft.com/office/drawing/2014/main" id="{3F18698A-2CC1-42F7-AFA2-0ED6A65A0467}"/>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0">
                <a:extLst>
                  <a:ext uri="{FF2B5EF4-FFF2-40B4-BE49-F238E27FC236}">
                    <a16:creationId xmlns:a16="http://schemas.microsoft.com/office/drawing/2014/main" id="{5A3E8D2A-FCB8-46D8-8E13-5DFD77E0857A}"/>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1">
                <a:extLst>
                  <a:ext uri="{FF2B5EF4-FFF2-40B4-BE49-F238E27FC236}">
                    <a16:creationId xmlns:a16="http://schemas.microsoft.com/office/drawing/2014/main" id="{2A1A5DCC-95B9-432D-9319-E61A83F71866}"/>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B8820250-F9E0-4311-BF0C-802AF6875CAD}"/>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388E2DD4-2471-4F2A-8590-D3A12C918E40}"/>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93FCA856-D622-4D05-8EC1-5A1167A0E484}"/>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920EE15C-2FE5-464B-9141-CB9BF0147888}"/>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4B6CEFD2-1B8D-4244-B930-8D2849ED397B}"/>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7">
                <a:extLst>
                  <a:ext uri="{FF2B5EF4-FFF2-40B4-BE49-F238E27FC236}">
                    <a16:creationId xmlns:a16="http://schemas.microsoft.com/office/drawing/2014/main" id="{8A33E851-D6BA-438B-B03A-38CCF7C6E26B}"/>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id="{4A28DC0D-210E-4248-9128-A55D9A06369B}"/>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1464FE7F-7592-47D7-8ADE-D22FEDEBFB3D}"/>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0">
                <a:extLst>
                  <a:ext uri="{FF2B5EF4-FFF2-40B4-BE49-F238E27FC236}">
                    <a16:creationId xmlns:a16="http://schemas.microsoft.com/office/drawing/2014/main" id="{B7EA4283-4EAA-4DD8-8791-6F9976FBC69B}"/>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1">
                <a:extLst>
                  <a:ext uri="{FF2B5EF4-FFF2-40B4-BE49-F238E27FC236}">
                    <a16:creationId xmlns:a16="http://schemas.microsoft.com/office/drawing/2014/main" id="{92F79F70-7C67-441A-BE5F-68EF88D42721}"/>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235AD71C-D9EE-4E4E-81B5-BBAF4D8497D8}"/>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3">
                <a:extLst>
                  <a:ext uri="{FF2B5EF4-FFF2-40B4-BE49-F238E27FC236}">
                    <a16:creationId xmlns:a16="http://schemas.microsoft.com/office/drawing/2014/main" id="{F97E8D7C-177F-4679-88B2-B2A1A0F63008}"/>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4">
                <a:extLst>
                  <a:ext uri="{FF2B5EF4-FFF2-40B4-BE49-F238E27FC236}">
                    <a16:creationId xmlns:a16="http://schemas.microsoft.com/office/drawing/2014/main" id="{CCBF4EED-8DF1-4D4C-9233-2A5AED92FAF5}"/>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5">
                <a:extLst>
                  <a:ext uri="{FF2B5EF4-FFF2-40B4-BE49-F238E27FC236}">
                    <a16:creationId xmlns:a16="http://schemas.microsoft.com/office/drawing/2014/main" id="{FE781963-B521-4090-B33E-52BA0D08DD4D}"/>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id="{97A5F321-E5FD-4460-AB50-6E7982BCF2C1}"/>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7">
                <a:extLst>
                  <a:ext uri="{FF2B5EF4-FFF2-40B4-BE49-F238E27FC236}">
                    <a16:creationId xmlns:a16="http://schemas.microsoft.com/office/drawing/2014/main" id="{77249232-6F79-4387-A6B7-F3681620C2C6}"/>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58">
                <a:extLst>
                  <a:ext uri="{FF2B5EF4-FFF2-40B4-BE49-F238E27FC236}">
                    <a16:creationId xmlns:a16="http://schemas.microsoft.com/office/drawing/2014/main" id="{0B03DDF2-C067-4050-B9E3-973ACB79D110}"/>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59">
                <a:extLst>
                  <a:ext uri="{FF2B5EF4-FFF2-40B4-BE49-F238E27FC236}">
                    <a16:creationId xmlns:a16="http://schemas.microsoft.com/office/drawing/2014/main" id="{2CCD4EA8-14AB-4EF3-AA4F-068028B23FD9}"/>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C8AD15C4-17A1-4D20-A30D-913A27934A98}"/>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61">
                <a:extLst>
                  <a:ext uri="{FF2B5EF4-FFF2-40B4-BE49-F238E27FC236}">
                    <a16:creationId xmlns:a16="http://schemas.microsoft.com/office/drawing/2014/main" id="{53B14BAE-6D30-487C-A35C-CEEAB0526FC6}"/>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4CC007AC-F8AF-47C6-A900-868B5879D788}"/>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5" name="Content Placeholder 2">
            <a:extLst>
              <a:ext uri="{FF2B5EF4-FFF2-40B4-BE49-F238E27FC236}">
                <a16:creationId xmlns:a16="http://schemas.microsoft.com/office/drawing/2014/main" id="{E6A3B02F-74FE-439F-AB2D-C6EF6331C160}"/>
              </a:ext>
            </a:extLst>
          </p:cNvPr>
          <p:cNvSpPr>
            <a:spLocks noGrp="1"/>
          </p:cNvSpPr>
          <p:nvPr>
            <p:ph sz="half" idx="10"/>
          </p:nvPr>
        </p:nvSpPr>
        <p:spPr>
          <a:xfrm>
            <a:off x="218859" y="1674000"/>
            <a:ext cx="57888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3">
            <a:extLst>
              <a:ext uri="{FF2B5EF4-FFF2-40B4-BE49-F238E27FC236}">
                <a16:creationId xmlns:a16="http://schemas.microsoft.com/office/drawing/2014/main" id="{FBA924DC-7418-41D7-8688-B91299655814}"/>
              </a:ext>
            </a:extLst>
          </p:cNvPr>
          <p:cNvSpPr>
            <a:spLocks noGrp="1"/>
          </p:cNvSpPr>
          <p:nvPr>
            <p:ph sz="half" idx="2"/>
          </p:nvPr>
        </p:nvSpPr>
        <p:spPr>
          <a:xfrm>
            <a:off x="6202800" y="1674000"/>
            <a:ext cx="57780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6" name="Straight Connector 35">
            <a:extLst>
              <a:ext uri="{FF2B5EF4-FFF2-40B4-BE49-F238E27FC236}">
                <a16:creationId xmlns:a16="http://schemas.microsoft.com/office/drawing/2014/main" id="{78F9C73A-7B63-46A0-AF65-FB008D7B2439}"/>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0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_COLOUR_BG1">
    <p:bg>
      <p:bgPr>
        <a:solidFill>
          <a:srgbClr val="335E6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21D1-D3AB-467C-827A-60A3C231CE6D}"/>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4EECD27-029B-4C0A-8414-E1DCA07598E9}"/>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661D34A1-A85F-4AB9-A14F-720A9143490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6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_COLOUR_BG2">
    <p:bg>
      <p:bgPr>
        <a:solidFill>
          <a:srgbClr val="8197A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D428-23AE-4B01-BE91-F59947AAFD88}"/>
              </a:ext>
            </a:extLst>
          </p:cNvPr>
          <p:cNvSpPr>
            <a:spLocks noGrp="1"/>
          </p:cNvSpPr>
          <p:nvPr>
            <p:ph type="title" hasCustomPrompt="1"/>
          </p:nvPr>
        </p:nvSpPr>
        <p:spPr>
          <a:xfrm>
            <a:off x="216000" y="154800"/>
            <a:ext cx="10108800" cy="565200"/>
          </a:xfrm>
        </p:spPr>
        <p:txBody>
          <a:bodyPr/>
          <a:lstStyle>
            <a:lvl1pPr algn="l">
              <a:defRPr sz="3000"/>
            </a:lvl1p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9536C13B-CB48-4EFE-B92B-E0DF778BBE58}"/>
              </a:ext>
            </a:extLst>
          </p:cNvPr>
          <p:cNvSpPr>
            <a:spLocks noGrp="1"/>
          </p:cNvSpPr>
          <p:nvPr>
            <p:ph idx="1"/>
          </p:nvPr>
        </p:nvSpPr>
        <p:spPr>
          <a:xfrm>
            <a:off x="219600" y="882000"/>
            <a:ext cx="11764800" cy="5328000"/>
          </a:xfrm>
        </p:spPr>
        <p:txBody>
          <a:bodyPr/>
          <a:lstStyle>
            <a:lvl1pPr>
              <a:defRPr sz="1800">
                <a:solidFill>
                  <a:srgbClr val="335E6F"/>
                </a:solidFill>
              </a:defRPr>
            </a:lvl1pPr>
            <a:lvl2pPr>
              <a:defRPr sz="1800">
                <a:solidFill>
                  <a:srgbClr val="335E6F"/>
                </a:solidFill>
              </a:defRPr>
            </a:lvl2pPr>
            <a:lvl3pPr>
              <a:defRPr sz="1800">
                <a:solidFill>
                  <a:srgbClr val="335E6F"/>
                </a:solidFill>
              </a:defRPr>
            </a:lvl3pPr>
            <a:lvl4pPr>
              <a:defRPr sz="1800">
                <a:solidFill>
                  <a:srgbClr val="335E6F"/>
                </a:solidFill>
              </a:defRPr>
            </a:lvl4pPr>
            <a:lvl5pPr>
              <a:defRPr sz="1800">
                <a:solidFill>
                  <a:srgbClr val="335E6F"/>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Text Box 34">
            <a:extLst>
              <a:ext uri="{FF2B5EF4-FFF2-40B4-BE49-F238E27FC236}">
                <a16:creationId xmlns:a16="http://schemas.microsoft.com/office/drawing/2014/main" id="{E95074FC-90B8-4B56-BD4B-F0811B2E0956}"/>
              </a:ext>
            </a:extLst>
          </p:cNvPr>
          <p:cNvSpPr txBox="1">
            <a:spLocks noChangeArrowheads="1"/>
          </p:cNvSpPr>
          <p:nvPr userDrawn="1"/>
        </p:nvSpPr>
        <p:spPr bwMode="auto">
          <a:xfrm>
            <a:off x="11680525" y="6202800"/>
            <a:ext cx="27507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0E1F460-950B-425E-B5D1-80B3597D930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60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COLOUR_BG3">
    <p:bg>
      <p:bgPr>
        <a:solidFill>
          <a:srgbClr val="008E7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EE28F-8201-4291-B91D-87424F6B0F90}"/>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56958D4-DB1F-4336-9FAC-F1310EA70DC0}"/>
              </a:ext>
            </a:extLst>
          </p:cNvPr>
          <p:cNvSpPr>
            <a:spLocks noGrp="1"/>
          </p:cNvSpPr>
          <p:nvPr>
            <p:ph idx="1"/>
          </p:nvPr>
        </p:nvSpPr>
        <p:spPr>
          <a:xfrm>
            <a:off x="218860" y="882000"/>
            <a:ext cx="11764800" cy="5328000"/>
          </a:xfrm>
        </p:spPr>
        <p:txBody>
          <a:bodyPr/>
          <a:lstStyle>
            <a:lvl1pPr>
              <a:defRPr sz="1800">
                <a:solidFill>
                  <a:srgbClr val="76C8AE"/>
                </a:solidFill>
              </a:defRPr>
            </a:lvl1pPr>
            <a:lvl2pPr>
              <a:defRPr sz="1800">
                <a:solidFill>
                  <a:srgbClr val="76C8AE"/>
                </a:solidFill>
              </a:defRPr>
            </a:lvl2pPr>
            <a:lvl3pPr>
              <a:defRPr sz="1800">
                <a:solidFill>
                  <a:srgbClr val="76C8AE"/>
                </a:solidFill>
              </a:defRPr>
            </a:lvl3pPr>
            <a:lvl4pPr>
              <a:defRPr sz="1800">
                <a:solidFill>
                  <a:srgbClr val="76C8AE"/>
                </a:solidFill>
              </a:defRPr>
            </a:lvl4pPr>
            <a:lvl5pPr>
              <a:defRPr sz="1800">
                <a:solidFill>
                  <a:srgbClr val="76C8AE"/>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788B9D84-E353-4864-96E7-23BBF52A7D38}"/>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_COLOUR_BG4">
    <p:bg>
      <p:bgPr>
        <a:solidFill>
          <a:srgbClr val="96013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34E1-D455-4C26-B381-3FC697018EB2}"/>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F4CBCA6-6806-4F98-BCC6-89DD1EF3B10B}"/>
              </a:ext>
            </a:extLst>
          </p:cNvPr>
          <p:cNvSpPr>
            <a:spLocks noGrp="1"/>
          </p:cNvSpPr>
          <p:nvPr>
            <p:ph idx="1"/>
          </p:nvPr>
        </p:nvSpPr>
        <p:spPr>
          <a:xfrm>
            <a:off x="218860" y="882000"/>
            <a:ext cx="11764800" cy="5328000"/>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AD0E94D7-200B-499D-8560-F14FD5A2D412}"/>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55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COLOUR_BG5">
    <p:bg>
      <p:bgPr>
        <a:solidFill>
          <a:srgbClr val="F4792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46C08-64B4-42D6-AF34-8AC1C34A0CF1}"/>
              </a:ext>
            </a:extLst>
          </p:cNvPr>
          <p:cNvSpPr>
            <a:spLocks noGrp="1"/>
          </p:cNvSpPr>
          <p:nvPr>
            <p:ph type="title" hasCustomPrompt="1"/>
          </p:nvPr>
        </p:nvSpPr>
        <p:spPr>
          <a:xfrm>
            <a:off x="216000" y="154800"/>
            <a:ext cx="10108800" cy="565200"/>
          </a:xfrm>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6E29B6CC-D6D4-4607-B2F0-95D88CF48646}"/>
              </a:ext>
            </a:extLst>
          </p:cNvPr>
          <p:cNvSpPr>
            <a:spLocks noGrp="1"/>
          </p:cNvSpPr>
          <p:nvPr>
            <p:ph idx="1" hasCustomPrompt="1"/>
          </p:nvPr>
        </p:nvSpPr>
        <p:spPr>
          <a:xfrm>
            <a:off x="218860" y="882000"/>
            <a:ext cx="11764800" cy="5328000"/>
          </a:xfrm>
        </p:spPr>
        <p:txBody>
          <a:bodyPr/>
          <a:lstStyle>
            <a:lvl1pPr>
              <a:defRPr sz="1800">
                <a:solidFill>
                  <a:srgbClr val="FFCC4E"/>
                </a:solidFill>
              </a:defRPr>
            </a:lvl1pPr>
            <a:lvl2pPr>
              <a:defRPr sz="1800">
                <a:solidFill>
                  <a:srgbClr val="FFCC4E"/>
                </a:solidFill>
              </a:defRPr>
            </a:lvl2pPr>
            <a:lvl3pPr>
              <a:defRPr sz="1800">
                <a:solidFill>
                  <a:srgbClr val="FFCC4E"/>
                </a:solidFill>
              </a:defRPr>
            </a:lvl3pPr>
            <a:lvl4pPr>
              <a:defRPr sz="1800">
                <a:solidFill>
                  <a:srgbClr val="FFCC4E"/>
                </a:solidFill>
              </a:defRPr>
            </a:lvl4pPr>
            <a:lvl5pPr>
              <a:defRPr sz="1800">
                <a:solidFill>
                  <a:srgbClr val="FFCC4E"/>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5" name="Straight Connector 4">
            <a:extLst>
              <a:ext uri="{FF2B5EF4-FFF2-40B4-BE49-F238E27FC236}">
                <a16:creationId xmlns:a16="http://schemas.microsoft.com/office/drawing/2014/main" id="{A0283FBC-1301-40DC-A42B-EBA4F27E6D33}"/>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69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COLOUR_BG6">
    <p:bg>
      <p:bgPr>
        <a:solidFill>
          <a:srgbClr val="00619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35B1-EFE6-4875-B916-1BC8765B59D5}"/>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08032693-5FF5-4EE9-BE3E-903A4B28FE4D}"/>
              </a:ext>
            </a:extLst>
          </p:cNvPr>
          <p:cNvSpPr>
            <a:spLocks noGrp="1"/>
          </p:cNvSpPr>
          <p:nvPr>
            <p:ph idx="1"/>
          </p:nvPr>
        </p:nvSpPr>
        <p:spPr>
          <a:xfrm>
            <a:off x="218860" y="882000"/>
            <a:ext cx="11764800" cy="5328000"/>
          </a:xfrm>
        </p:spPr>
        <p:txBody>
          <a:bodyPr/>
          <a:lstStyle>
            <a:lvl1pPr>
              <a:defRPr sz="1800">
                <a:solidFill>
                  <a:srgbClr val="009BDB"/>
                </a:solidFill>
              </a:defRPr>
            </a:lvl1pPr>
            <a:lvl2pPr>
              <a:defRPr sz="1800">
                <a:solidFill>
                  <a:srgbClr val="009BDB"/>
                </a:solidFill>
              </a:defRPr>
            </a:lvl2pPr>
            <a:lvl3pPr>
              <a:defRPr sz="1800">
                <a:solidFill>
                  <a:srgbClr val="009BDB"/>
                </a:solidFill>
              </a:defRPr>
            </a:lvl3pPr>
            <a:lvl4pPr>
              <a:defRPr sz="1800">
                <a:solidFill>
                  <a:srgbClr val="009BDB"/>
                </a:solidFill>
              </a:defRPr>
            </a:lvl4pPr>
            <a:lvl5pPr>
              <a:defRPr sz="1800">
                <a:solidFill>
                  <a:srgbClr val="009BDB"/>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8845158A-2A8D-437F-903C-C03187D0BC74}"/>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60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003249"/>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0" y="0"/>
            <a:ext cx="12225337"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rgbClr val="003249"/>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US" noProof="0"/>
              <a:t>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chemeClr val="bg1"/>
                </a:solidFill>
                <a:latin typeface="Arial" charset="0"/>
                <a:ea typeface="Arial" charset="0"/>
                <a:cs typeface="Arial" charset="0"/>
              </a:rPr>
              <a:t>Produced by</a:t>
            </a:r>
            <a:endParaRPr lang="en-US" sz="796" dirty="0">
              <a:solidFill>
                <a:schemeClr val="bg1"/>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43599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71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2B2E7-BCE3-4EC1-AD51-3894C5284DA1}"/>
              </a:ext>
            </a:extLst>
          </p:cNvPr>
          <p:cNvSpPr>
            <a:spLocks noGrp="1"/>
          </p:cNvSpPr>
          <p:nvPr>
            <p:ph type="title" hasCustomPrompt="1"/>
          </p:nvPr>
        </p:nvSpPr>
        <p:spPr>
          <a:xfrm>
            <a:off x="216000" y="154800"/>
            <a:ext cx="10108800" cy="565200"/>
          </a:xfrm>
        </p:spPr>
        <p:txBody>
          <a:bodyPr/>
          <a:lstStyle>
            <a:lvl1pPr algn="l">
              <a:defRPr sz="3000"/>
            </a:lvl1pPr>
          </a:lstStyle>
          <a:p>
            <a:r>
              <a:rPr lang="en-GB" altLang="en-US" noProof="0" dirty="0"/>
              <a:t>CLICK TO EDIT MASTER TITLE STYLE</a:t>
            </a:r>
            <a:endParaRPr lang="en-GB" noProof="0" dirty="0"/>
          </a:p>
        </p:txBody>
      </p:sp>
    </p:spTree>
    <p:extLst>
      <p:ext uri="{BB962C8B-B14F-4D97-AF65-F5344CB8AC3E}">
        <p14:creationId xmlns:p14="http://schemas.microsoft.com/office/powerpoint/2010/main" val="229185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8" name="Picture 117">
            <a:extLst>
              <a:ext uri="{FF2B5EF4-FFF2-40B4-BE49-F238E27FC236}">
                <a16:creationId xmlns:a16="http://schemas.microsoft.com/office/drawing/2014/main" id="{DE2B681B-3E4B-354E-896C-9E7F61EBC60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7695" b="7948"/>
          <a:stretch/>
        </p:blipFill>
        <p:spPr>
          <a:xfrm>
            <a:off x="6000"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5600"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4" name="Straight Connector 63">
            <a:extLst>
              <a:ext uri="{FF2B5EF4-FFF2-40B4-BE49-F238E27FC236}">
                <a16:creationId xmlns:a16="http://schemas.microsoft.com/office/drawing/2014/main" id="{7169177D-0A1A-473D-A441-30308DA5D342}"/>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61873755-77D2-7D48-99A1-3F0D7902F7E5}"/>
              </a:ext>
            </a:extLst>
          </p:cNvPr>
          <p:cNvGrpSpPr/>
          <p:nvPr userDrawn="1"/>
        </p:nvGrpSpPr>
        <p:grpSpPr>
          <a:xfrm>
            <a:off x="226688" y="6569736"/>
            <a:ext cx="9628745" cy="144114"/>
            <a:chOff x="1076500" y="4469696"/>
            <a:chExt cx="9628745" cy="144114"/>
          </a:xfrm>
        </p:grpSpPr>
        <p:pic>
          <p:nvPicPr>
            <p:cNvPr id="65" name="Picture 64" descr="de.png">
              <a:extLst>
                <a:ext uri="{FF2B5EF4-FFF2-40B4-BE49-F238E27FC236}">
                  <a16:creationId xmlns:a16="http://schemas.microsoft.com/office/drawing/2014/main" id="{E193B19F-9EA7-C04A-B6E1-E8493812339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6" name="Picture 65" descr="at.png">
              <a:extLst>
                <a:ext uri="{FF2B5EF4-FFF2-40B4-BE49-F238E27FC236}">
                  <a16:creationId xmlns:a16="http://schemas.microsoft.com/office/drawing/2014/main" id="{BE4D4226-1484-894D-A57B-DF3CA0AEEA8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7" name="Picture 66" descr="be.png">
              <a:extLst>
                <a:ext uri="{FF2B5EF4-FFF2-40B4-BE49-F238E27FC236}">
                  <a16:creationId xmlns:a16="http://schemas.microsoft.com/office/drawing/2014/main" id="{CEB1C35B-A1B4-0D49-9F9A-EBE869AA06A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68" name="Picture 67" descr="dk.png">
              <a:extLst>
                <a:ext uri="{FF2B5EF4-FFF2-40B4-BE49-F238E27FC236}">
                  <a16:creationId xmlns:a16="http://schemas.microsoft.com/office/drawing/2014/main" id="{77471C13-DD1F-3A45-BC46-C08FDA20333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69" name="Picture 68" descr="es.png">
              <a:extLst>
                <a:ext uri="{FF2B5EF4-FFF2-40B4-BE49-F238E27FC236}">
                  <a16:creationId xmlns:a16="http://schemas.microsoft.com/office/drawing/2014/main" id="{19BEDE25-37C8-C04F-A9F9-4836374CE6E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0" name="Picture 69" descr="ee.png">
              <a:extLst>
                <a:ext uri="{FF2B5EF4-FFF2-40B4-BE49-F238E27FC236}">
                  <a16:creationId xmlns:a16="http://schemas.microsoft.com/office/drawing/2014/main" id="{731ED53B-A8E5-8746-8B18-868E3939807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1" name="Picture 70" descr="fi.png">
              <a:extLst>
                <a:ext uri="{FF2B5EF4-FFF2-40B4-BE49-F238E27FC236}">
                  <a16:creationId xmlns:a16="http://schemas.microsoft.com/office/drawing/2014/main" id="{3DD470AD-8BA3-354E-96A9-EACC81BA737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2" name="Picture 71" descr="fr.png">
              <a:extLst>
                <a:ext uri="{FF2B5EF4-FFF2-40B4-BE49-F238E27FC236}">
                  <a16:creationId xmlns:a16="http://schemas.microsoft.com/office/drawing/2014/main" id="{7488A28E-83DC-D84A-AF92-F323BB68BD0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3" name="Picture 72" descr="gr.png">
              <a:extLst>
                <a:ext uri="{FF2B5EF4-FFF2-40B4-BE49-F238E27FC236}">
                  <a16:creationId xmlns:a16="http://schemas.microsoft.com/office/drawing/2014/main" id="{7BE53EFB-834C-B148-BA0D-1101E67FD5E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4" name="Picture 73" descr="hu.png">
              <a:extLst>
                <a:ext uri="{FF2B5EF4-FFF2-40B4-BE49-F238E27FC236}">
                  <a16:creationId xmlns:a16="http://schemas.microsoft.com/office/drawing/2014/main" id="{7B981BCF-7994-754E-94CB-E04B6C9FA6E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5" name="Picture 74" descr="ie.png">
              <a:extLst>
                <a:ext uri="{FF2B5EF4-FFF2-40B4-BE49-F238E27FC236}">
                  <a16:creationId xmlns:a16="http://schemas.microsoft.com/office/drawing/2014/main" id="{03DCBA8B-803C-A244-8E76-CDA502AB189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6" name="Picture 75" descr="it.png">
              <a:extLst>
                <a:ext uri="{FF2B5EF4-FFF2-40B4-BE49-F238E27FC236}">
                  <a16:creationId xmlns:a16="http://schemas.microsoft.com/office/drawing/2014/main" id="{8ACC76C5-A2F5-BB42-863E-CDED5BB6304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7" name="Picture 76" descr="lu.png">
              <a:extLst>
                <a:ext uri="{FF2B5EF4-FFF2-40B4-BE49-F238E27FC236}">
                  <a16:creationId xmlns:a16="http://schemas.microsoft.com/office/drawing/2014/main" id="{B08DA397-697F-DF44-9F75-47F9E99D8F1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78" name="Picture 77" descr="no.png">
              <a:extLst>
                <a:ext uri="{FF2B5EF4-FFF2-40B4-BE49-F238E27FC236}">
                  <a16:creationId xmlns:a16="http://schemas.microsoft.com/office/drawing/2014/main" id="{8253A672-7057-114B-A847-EFB1DC7557B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79" name="Picture 78" descr="nl.png">
              <a:extLst>
                <a:ext uri="{FF2B5EF4-FFF2-40B4-BE49-F238E27FC236}">
                  <a16:creationId xmlns:a16="http://schemas.microsoft.com/office/drawing/2014/main" id="{701C9B59-FE02-FC4A-A5B9-B6769E324D02}"/>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0" name="Picture 79" descr="pl.png">
              <a:extLst>
                <a:ext uri="{FF2B5EF4-FFF2-40B4-BE49-F238E27FC236}">
                  <a16:creationId xmlns:a16="http://schemas.microsoft.com/office/drawing/2014/main" id="{36F70CAB-D276-EF47-92BB-4323FF59683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1" name="Picture 80" descr="pt.png">
              <a:extLst>
                <a:ext uri="{FF2B5EF4-FFF2-40B4-BE49-F238E27FC236}">
                  <a16:creationId xmlns:a16="http://schemas.microsoft.com/office/drawing/2014/main" id="{C7F3D8B4-851A-AF49-B59B-8E8259E3602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2" name="Picture 81" descr="cz.png">
              <a:extLst>
                <a:ext uri="{FF2B5EF4-FFF2-40B4-BE49-F238E27FC236}">
                  <a16:creationId xmlns:a16="http://schemas.microsoft.com/office/drawing/2014/main" id="{844C8E73-19C0-8645-BA2C-9A2AE13016FC}"/>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3" name="Picture 82" descr="ro.png">
              <a:extLst>
                <a:ext uri="{FF2B5EF4-FFF2-40B4-BE49-F238E27FC236}">
                  <a16:creationId xmlns:a16="http://schemas.microsoft.com/office/drawing/2014/main" id="{E654A66D-2732-E344-B843-6CE13AAC680F}"/>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4" name="Picture 83" descr="se.png">
              <a:extLst>
                <a:ext uri="{FF2B5EF4-FFF2-40B4-BE49-F238E27FC236}">
                  <a16:creationId xmlns:a16="http://schemas.microsoft.com/office/drawing/2014/main" id="{A024F0CF-1EFB-9148-9695-6CAA150C585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5" name="Picture 84" descr="ch.png">
              <a:extLst>
                <a:ext uri="{FF2B5EF4-FFF2-40B4-BE49-F238E27FC236}">
                  <a16:creationId xmlns:a16="http://schemas.microsoft.com/office/drawing/2014/main" id="{AA23EA42-BF26-D747-A010-8F9D8D9057CA}"/>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6" name="Picture 85" descr="uk.png">
              <a:extLst>
                <a:ext uri="{FF2B5EF4-FFF2-40B4-BE49-F238E27FC236}">
                  <a16:creationId xmlns:a16="http://schemas.microsoft.com/office/drawing/2014/main" id="{8CFFF940-BC23-CD46-9090-334560F7BA9D}"/>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87" name="Picture 86">
              <a:extLst>
                <a:ext uri="{FF2B5EF4-FFF2-40B4-BE49-F238E27FC236}">
                  <a16:creationId xmlns:a16="http://schemas.microsoft.com/office/drawing/2014/main" id="{20AB05E4-2BE8-DE46-B436-FE570335B0F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88" name="Picture 87">
              <a:extLst>
                <a:ext uri="{FF2B5EF4-FFF2-40B4-BE49-F238E27FC236}">
                  <a16:creationId xmlns:a16="http://schemas.microsoft.com/office/drawing/2014/main" id="{2D163D4C-EE71-9744-BE99-D166BF8ADE72}"/>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89" name="Picture 88" descr="ca.png">
              <a:extLst>
                <a:ext uri="{FF2B5EF4-FFF2-40B4-BE49-F238E27FC236}">
                  <a16:creationId xmlns:a16="http://schemas.microsoft.com/office/drawing/2014/main" id="{A559A498-3191-894A-810C-BD4AE5EEB4C7}"/>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0" name="Picture 89" descr="si.png">
              <a:extLst>
                <a:ext uri="{FF2B5EF4-FFF2-40B4-BE49-F238E27FC236}">
                  <a16:creationId xmlns:a16="http://schemas.microsoft.com/office/drawing/2014/main" id="{A0422BBB-5084-E44D-8BE9-72C53820AD6D}"/>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pic>
        <p:nvPicPr>
          <p:cNvPr id="91" name="Picture 90">
            <a:extLst>
              <a:ext uri="{FF2B5EF4-FFF2-40B4-BE49-F238E27FC236}">
                <a16:creationId xmlns:a16="http://schemas.microsoft.com/office/drawing/2014/main" id="{AD8FAFFC-0223-1740-BEBD-B739458582D9}"/>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spTree>
    <p:extLst>
      <p:ext uri="{BB962C8B-B14F-4D97-AF65-F5344CB8AC3E}">
        <p14:creationId xmlns:p14="http://schemas.microsoft.com/office/powerpoint/2010/main" val="312459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preferRelativeResize="0">
            <a:picLocks/>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2"/>
            <a:ext cx="12224000" cy="6876000"/>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0" y="-17998"/>
            <a:ext cx="12225600" cy="6893996"/>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13982"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600" y="3421831"/>
            <a:ext cx="10625007" cy="567399"/>
          </a:xfrm>
          <a:prstGeom prst="rect">
            <a:avLst/>
          </a:prstGeom>
        </p:spPr>
        <p:txBody>
          <a:bodyPr/>
          <a:lstStyle>
            <a:lvl1pPr algn="l">
              <a:defRPr sz="3087">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33582" y="5406990"/>
            <a:ext cx="227947"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811453" y="6156809"/>
            <a:ext cx="227948"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125001" y="5811879"/>
            <a:ext cx="91440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13720" y="6213933"/>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64495" y="6202800"/>
            <a:ext cx="29110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64" name="Straight Connector 63">
            <a:extLst>
              <a:ext uri="{FF2B5EF4-FFF2-40B4-BE49-F238E27FC236}">
                <a16:creationId xmlns:a16="http://schemas.microsoft.com/office/drawing/2014/main" id="{F9ED2187-7931-40B7-9BC1-1A6AE8B73A3F}"/>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404D7138-AD9C-C946-BD30-C3547A0025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7" name="Group 66">
            <a:extLst>
              <a:ext uri="{FF2B5EF4-FFF2-40B4-BE49-F238E27FC236}">
                <a16:creationId xmlns:a16="http://schemas.microsoft.com/office/drawing/2014/main" id="{FB321021-5660-EB47-8BA6-304C79272C62}"/>
              </a:ext>
            </a:extLst>
          </p:cNvPr>
          <p:cNvGrpSpPr/>
          <p:nvPr userDrawn="1"/>
        </p:nvGrpSpPr>
        <p:grpSpPr>
          <a:xfrm>
            <a:off x="226688" y="6569736"/>
            <a:ext cx="9628745" cy="144114"/>
            <a:chOff x="1076500" y="4469696"/>
            <a:chExt cx="9628745" cy="144114"/>
          </a:xfrm>
        </p:grpSpPr>
        <p:pic>
          <p:nvPicPr>
            <p:cNvPr id="68" name="Picture 67" descr="de.png">
              <a:extLst>
                <a:ext uri="{FF2B5EF4-FFF2-40B4-BE49-F238E27FC236}">
                  <a16:creationId xmlns:a16="http://schemas.microsoft.com/office/drawing/2014/main" id="{6705C573-7F21-B342-A090-1A6C26CD7B8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9" name="Picture 68" descr="at.png">
              <a:extLst>
                <a:ext uri="{FF2B5EF4-FFF2-40B4-BE49-F238E27FC236}">
                  <a16:creationId xmlns:a16="http://schemas.microsoft.com/office/drawing/2014/main" id="{6E5EA9CB-46C1-1244-9266-8C00B92ABFC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0" name="Picture 69" descr="be.png">
              <a:extLst>
                <a:ext uri="{FF2B5EF4-FFF2-40B4-BE49-F238E27FC236}">
                  <a16:creationId xmlns:a16="http://schemas.microsoft.com/office/drawing/2014/main" id="{AB9EB0F2-8599-8F46-BDBF-50594130B1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1" name="Picture 70" descr="dk.png">
              <a:extLst>
                <a:ext uri="{FF2B5EF4-FFF2-40B4-BE49-F238E27FC236}">
                  <a16:creationId xmlns:a16="http://schemas.microsoft.com/office/drawing/2014/main" id="{E84CCD7E-CD19-5C40-8499-A9A2BF933B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2" name="Picture 71" descr="es.png">
              <a:extLst>
                <a:ext uri="{FF2B5EF4-FFF2-40B4-BE49-F238E27FC236}">
                  <a16:creationId xmlns:a16="http://schemas.microsoft.com/office/drawing/2014/main" id="{64F9DD03-F825-A14A-8939-41CEA1D3F80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3" name="Picture 72" descr="ee.png">
              <a:extLst>
                <a:ext uri="{FF2B5EF4-FFF2-40B4-BE49-F238E27FC236}">
                  <a16:creationId xmlns:a16="http://schemas.microsoft.com/office/drawing/2014/main" id="{686C5F97-EE26-D545-972E-35E1947B818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4" name="Picture 73" descr="fi.png">
              <a:extLst>
                <a:ext uri="{FF2B5EF4-FFF2-40B4-BE49-F238E27FC236}">
                  <a16:creationId xmlns:a16="http://schemas.microsoft.com/office/drawing/2014/main" id="{CAAFFB4A-3C75-C945-A251-BEE38052195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5" name="Picture 74" descr="fr.png">
              <a:extLst>
                <a:ext uri="{FF2B5EF4-FFF2-40B4-BE49-F238E27FC236}">
                  <a16:creationId xmlns:a16="http://schemas.microsoft.com/office/drawing/2014/main" id="{98635036-B69D-3742-9E37-5ED8FDB996C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6" name="Picture 75" descr="gr.png">
              <a:extLst>
                <a:ext uri="{FF2B5EF4-FFF2-40B4-BE49-F238E27FC236}">
                  <a16:creationId xmlns:a16="http://schemas.microsoft.com/office/drawing/2014/main" id="{10D8C8F8-E354-894F-A153-41AC96F6CD8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7" name="Picture 76" descr="hu.png">
              <a:extLst>
                <a:ext uri="{FF2B5EF4-FFF2-40B4-BE49-F238E27FC236}">
                  <a16:creationId xmlns:a16="http://schemas.microsoft.com/office/drawing/2014/main" id="{5A9BF6FD-8270-9D43-B521-8581BC3948F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8" name="Picture 77" descr="ie.png">
              <a:extLst>
                <a:ext uri="{FF2B5EF4-FFF2-40B4-BE49-F238E27FC236}">
                  <a16:creationId xmlns:a16="http://schemas.microsoft.com/office/drawing/2014/main" id="{14B6B9B8-9CB9-C54F-AE18-37B7E06A5C0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9" name="Picture 78" descr="it.png">
              <a:extLst>
                <a:ext uri="{FF2B5EF4-FFF2-40B4-BE49-F238E27FC236}">
                  <a16:creationId xmlns:a16="http://schemas.microsoft.com/office/drawing/2014/main" id="{768B3063-BAAD-1340-A865-830B2616D6F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0" name="Picture 79" descr="lu.png">
              <a:extLst>
                <a:ext uri="{FF2B5EF4-FFF2-40B4-BE49-F238E27FC236}">
                  <a16:creationId xmlns:a16="http://schemas.microsoft.com/office/drawing/2014/main" id="{C50D5B27-F700-0E4D-ABAC-8E7F4782345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1" name="Picture 80" descr="no.png">
              <a:extLst>
                <a:ext uri="{FF2B5EF4-FFF2-40B4-BE49-F238E27FC236}">
                  <a16:creationId xmlns:a16="http://schemas.microsoft.com/office/drawing/2014/main" id="{EEE21768-4FCC-884A-B1AE-22B6652D9A6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2" name="Picture 81" descr="nl.png">
              <a:extLst>
                <a:ext uri="{FF2B5EF4-FFF2-40B4-BE49-F238E27FC236}">
                  <a16:creationId xmlns:a16="http://schemas.microsoft.com/office/drawing/2014/main" id="{F3A8536C-BDE0-404F-837A-2693906048D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3" name="Picture 82" descr="pl.png">
              <a:extLst>
                <a:ext uri="{FF2B5EF4-FFF2-40B4-BE49-F238E27FC236}">
                  <a16:creationId xmlns:a16="http://schemas.microsoft.com/office/drawing/2014/main" id="{C2AC4DB9-ABEE-C04F-B4C3-09C4682EFF0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4" name="Picture 83" descr="pt.png">
              <a:extLst>
                <a:ext uri="{FF2B5EF4-FFF2-40B4-BE49-F238E27FC236}">
                  <a16:creationId xmlns:a16="http://schemas.microsoft.com/office/drawing/2014/main" id="{1583F378-AC2C-D048-A473-AB1BFE7EA3D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5" name="Picture 84" descr="cz.png">
              <a:extLst>
                <a:ext uri="{FF2B5EF4-FFF2-40B4-BE49-F238E27FC236}">
                  <a16:creationId xmlns:a16="http://schemas.microsoft.com/office/drawing/2014/main" id="{DF5F68D2-8406-374A-AD83-A239F5455955}"/>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6" name="Picture 85" descr="ro.png">
              <a:extLst>
                <a:ext uri="{FF2B5EF4-FFF2-40B4-BE49-F238E27FC236}">
                  <a16:creationId xmlns:a16="http://schemas.microsoft.com/office/drawing/2014/main" id="{E6725D2E-4FF2-9248-8333-05CFA18C70C0}"/>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7" name="Picture 86" descr="se.png">
              <a:extLst>
                <a:ext uri="{FF2B5EF4-FFF2-40B4-BE49-F238E27FC236}">
                  <a16:creationId xmlns:a16="http://schemas.microsoft.com/office/drawing/2014/main" id="{74AB8C92-E6A7-C144-B537-72B3915DD46B}"/>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8" name="Picture 87" descr="ch.png">
              <a:extLst>
                <a:ext uri="{FF2B5EF4-FFF2-40B4-BE49-F238E27FC236}">
                  <a16:creationId xmlns:a16="http://schemas.microsoft.com/office/drawing/2014/main" id="{C48E0D8F-2BC8-F14C-9362-9E8607F5C1C0}"/>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98" name="Picture 97" descr="uk.png">
              <a:extLst>
                <a:ext uri="{FF2B5EF4-FFF2-40B4-BE49-F238E27FC236}">
                  <a16:creationId xmlns:a16="http://schemas.microsoft.com/office/drawing/2014/main" id="{E5508957-8372-AF44-9157-4F8AF0056F70}"/>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9" name="Picture 98">
              <a:extLst>
                <a:ext uri="{FF2B5EF4-FFF2-40B4-BE49-F238E27FC236}">
                  <a16:creationId xmlns:a16="http://schemas.microsoft.com/office/drawing/2014/main" id="{93E77BB0-CCCB-184C-8A71-2856CDD78E38}"/>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100" name="Picture 99">
              <a:extLst>
                <a:ext uri="{FF2B5EF4-FFF2-40B4-BE49-F238E27FC236}">
                  <a16:creationId xmlns:a16="http://schemas.microsoft.com/office/drawing/2014/main" id="{7D4A6225-A6BA-474B-9F8F-B55FD8A87BDA}"/>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101" name="Picture 100" descr="ca.png">
              <a:extLst>
                <a:ext uri="{FF2B5EF4-FFF2-40B4-BE49-F238E27FC236}">
                  <a16:creationId xmlns:a16="http://schemas.microsoft.com/office/drawing/2014/main" id="{02C75BE4-D548-4049-B4EA-FE8098E2394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102" name="Picture 101" descr="si.png">
              <a:extLst>
                <a:ext uri="{FF2B5EF4-FFF2-40B4-BE49-F238E27FC236}">
                  <a16:creationId xmlns:a16="http://schemas.microsoft.com/office/drawing/2014/main" id="{28548056-32EB-4547-A1E8-C49E5B25653B}"/>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31399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10000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0-#ppt_w/2"/>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8" presetClass="entr" presetSubtype="3" fill="hold" nodeType="after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strips(upRight)">
                                      <p:cBhvr>
                                        <p:cTn id="16" dur="500"/>
                                        <p:tgtEl>
                                          <p:spTgt spid="94"/>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43">
                                            <p:txEl>
                                              <p:pRg st="0" end="0"/>
                                            </p:txEl>
                                          </p:spTgt>
                                        </p:tgtEl>
                                        <p:attrNameLst>
                                          <p:attrName>style.visibility</p:attrName>
                                        </p:attrNameLst>
                                      </p:cBhvr>
                                      <p:to>
                                        <p:strVal val="visible"/>
                                      </p:to>
                                    </p:set>
                                    <p:anim calcmode="lin" valueType="num">
                                      <p:cBhvr additive="base">
                                        <p:cTn id="20"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43">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45">
                                            <p:txEl>
                                              <p:pRg st="0" end="0"/>
                                            </p:txEl>
                                          </p:spTgt>
                                        </p:tgtEl>
                                        <p:attrNameLst>
                                          <p:attrName>style.visibility</p:attrName>
                                        </p:attrNameLst>
                                      </p:cBhvr>
                                      <p:to>
                                        <p:strVal val="visible"/>
                                      </p:to>
                                    </p:set>
                                    <p:anim calcmode="lin" valueType="num">
                                      <p:cBhvr additive="base">
                                        <p:cTn id="24"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5">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44">
                                            <p:txEl>
                                              <p:pRg st="0" end="0"/>
                                            </p:txEl>
                                          </p:spTgt>
                                        </p:tgtEl>
                                        <p:attrNameLst>
                                          <p:attrName>style.visibility</p:attrName>
                                        </p:attrNameLst>
                                      </p:cBhvr>
                                      <p:to>
                                        <p:strVal val="visible"/>
                                      </p:to>
                                    </p:set>
                                    <p:anim calcmode="lin" valueType="num">
                                      <p:cBhvr additive="base">
                                        <p:cTn id="28"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4">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5">
                                            <p:txEl>
                                              <p:pRg st="0" end="0"/>
                                            </p:txEl>
                                          </p:spTgt>
                                        </p:tgtEl>
                                        <p:attrNameLst>
                                          <p:attrName>style.visibility</p:attrName>
                                        </p:attrNameLst>
                                      </p:cBhvr>
                                      <p:to>
                                        <p:strVal val="visible"/>
                                      </p:to>
                                    </p:set>
                                    <p:anim calcmode="lin" valueType="num">
                                      <p:cBhvr additive="base">
                                        <p:cTn id="32"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1" presetClass="entr" presetSubtype="0"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par>
                          <p:cTn id="37" fill="hold">
                            <p:stCondLst>
                              <p:cond delay="2000"/>
                            </p:stCondLst>
                            <p:childTnLst>
                              <p:par>
                                <p:cTn id="38" presetID="2" presetClass="entr" presetSubtype="8" fill="hold" nodeType="afterEffect">
                                  <p:stCondLst>
                                    <p:cond delay="0"/>
                                  </p:stCondLst>
                                  <p:childTnLst>
                                    <p:set>
                                      <p:cBhvr>
                                        <p:cTn id="39" dur="1" fill="hold">
                                          <p:stCondLst>
                                            <p:cond delay="0"/>
                                          </p:stCondLst>
                                        </p:cTn>
                                        <p:tgtEl>
                                          <p:spTgt spid="67"/>
                                        </p:tgtEl>
                                        <p:attrNameLst>
                                          <p:attrName>style.visibility</p:attrName>
                                        </p:attrNameLst>
                                      </p:cBhvr>
                                      <p:to>
                                        <p:strVal val="visible"/>
                                      </p:to>
                                    </p:set>
                                    <p:anim calcmode="lin" valueType="num">
                                      <p:cBhvr additive="base">
                                        <p:cTn id="40" dur="1500" fill="hold"/>
                                        <p:tgtEl>
                                          <p:spTgt spid="67"/>
                                        </p:tgtEl>
                                        <p:attrNameLst>
                                          <p:attrName>ppt_x</p:attrName>
                                        </p:attrNameLst>
                                      </p:cBhvr>
                                      <p:tavLst>
                                        <p:tav tm="0">
                                          <p:val>
                                            <p:strVal val="0-#ppt_w/2"/>
                                          </p:val>
                                        </p:tav>
                                        <p:tav tm="100000">
                                          <p:val>
                                            <p:strVal val="#ppt_x"/>
                                          </p:val>
                                        </p:tav>
                                      </p:tavLst>
                                    </p:anim>
                                    <p:anim calcmode="lin" valueType="num">
                                      <p:cBhvr additive="base">
                                        <p:cTn id="41" dur="1500" fill="hold"/>
                                        <p:tgtEl>
                                          <p:spTgt spid="67"/>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43" grpId="0" build="allAtOnce"/>
      <p:bldP spid="44" grpId="0" build="allAtOnce"/>
      <p:bldP spid="45" grpId="0" build="allAtOnce"/>
      <p:bldP spid="10" grpId="0"/>
    </p:bldLst>
  </p:timing>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225338"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72"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600" y="882196"/>
            <a:ext cx="11764800" cy="5328000"/>
          </a:xfrm>
        </p:spPr>
        <p:txBody>
          <a:bodyPr/>
          <a:lstStyle>
            <a:lvl1pPr>
              <a:defRPr sz="1800"/>
            </a:lvl1pPr>
            <a:lvl2pPr>
              <a:defRPr sz="1800"/>
            </a:lvl2pPr>
            <a:lvl3pPr>
              <a:defRPr sz="1800"/>
            </a:lvl3pPr>
            <a:lvl4pPr>
              <a:defRPr sz="1800"/>
            </a:lvl4pPr>
            <a:lvl5pPr>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10" name="Straight Connector 9">
            <a:extLst>
              <a:ext uri="{FF2B5EF4-FFF2-40B4-BE49-F238E27FC236}">
                <a16:creationId xmlns:a16="http://schemas.microsoft.com/office/drawing/2014/main" id="{9A070BDC-06FB-4960-A8DE-239278850BE5}"/>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73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80640A77-6BB0-440C-B4B4-E095D11A8E6D}"/>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518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66685DA0-8643-4F78-942D-E0F5AC953F36}"/>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45C1A6-E95B-4684-B90E-1AB073216CB2}"/>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859" y="1673225"/>
            <a:ext cx="5804673"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27279" y="1673225"/>
            <a:ext cx="5762854"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AF47824-5F4C-42F6-B2CB-5C8D93933C8D}"/>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59298AB-B73B-4BCE-AD0B-615D07924CA9}"/>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925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57AA659B-2889-412E-B001-118542FA805E}"/>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5CC9EA0-FA2B-4636-BCE8-61BB80EF5780}"/>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00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006762"/>
                </a:solidFill>
              </a:defRPr>
            </a:lvl1pPr>
            <a:lvl2pPr>
              <a:defRPr sz="1800">
                <a:solidFill>
                  <a:srgbClr val="006762"/>
                </a:solidFill>
              </a:defRPr>
            </a:lvl2pPr>
            <a:lvl3pPr>
              <a:defRPr sz="1800">
                <a:solidFill>
                  <a:srgbClr val="006762"/>
                </a:solidFill>
              </a:defRPr>
            </a:lvl3pPr>
            <a:lvl4pPr>
              <a:defRPr sz="1800">
                <a:solidFill>
                  <a:srgbClr val="006762"/>
                </a:solidFill>
              </a:defRPr>
            </a:lvl4pPr>
            <a:lvl5pPr>
              <a:defRPr sz="1800">
                <a:solidFill>
                  <a:srgbClr val="006762"/>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83075600-BA77-42EA-BD8B-FEC39689263F}"/>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2837CAC-2596-4110-B647-8349D245EFE2}"/>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112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960136"/>
                </a:solidFill>
              </a:defRPr>
            </a:lvl1pPr>
            <a:lvl2pPr>
              <a:defRPr sz="1800">
                <a:solidFill>
                  <a:srgbClr val="960136"/>
                </a:solidFill>
              </a:defRPr>
            </a:lvl2pPr>
            <a:lvl3pPr>
              <a:defRPr sz="1800">
                <a:solidFill>
                  <a:srgbClr val="960136"/>
                </a:solidFill>
              </a:defRPr>
            </a:lvl3pPr>
            <a:lvl4pPr>
              <a:defRPr sz="1800">
                <a:solidFill>
                  <a:srgbClr val="960136"/>
                </a:solidFill>
              </a:defRPr>
            </a:lvl4pPr>
            <a:lvl5pPr>
              <a:defRPr sz="1800">
                <a:solidFill>
                  <a:srgbClr val="960136"/>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26C32E14-FE8F-48C1-9574-E90E820F0057}"/>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65A0856-D4D7-48CA-BEB5-F03C5705815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144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A75534"/>
                </a:solidFill>
              </a:defRPr>
            </a:lvl1pPr>
            <a:lvl2pPr>
              <a:defRPr sz="1800">
                <a:solidFill>
                  <a:srgbClr val="A75534"/>
                </a:solidFill>
              </a:defRPr>
            </a:lvl2pPr>
            <a:lvl3pPr>
              <a:defRPr sz="1800">
                <a:solidFill>
                  <a:srgbClr val="A75534"/>
                </a:solidFill>
              </a:defRPr>
            </a:lvl3pPr>
            <a:lvl4pPr>
              <a:defRPr sz="1800">
                <a:solidFill>
                  <a:srgbClr val="A75534"/>
                </a:solidFill>
              </a:defRPr>
            </a:lvl4pPr>
            <a:lvl5pPr>
              <a:defRPr sz="1800">
                <a:solidFill>
                  <a:srgbClr val="A75534"/>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4" name="Straight Connector 3">
            <a:extLst>
              <a:ext uri="{FF2B5EF4-FFF2-40B4-BE49-F238E27FC236}">
                <a16:creationId xmlns:a16="http://schemas.microsoft.com/office/drawing/2014/main" id="{23F7FC02-E96C-496F-8FE0-B826EAA32C93}"/>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B1290CC-4BA6-42BC-A7F8-883A979F93E9}"/>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769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1E3378"/>
                </a:solidFill>
              </a:defRPr>
            </a:lvl1pPr>
            <a:lvl2pPr>
              <a:defRPr sz="1800">
                <a:solidFill>
                  <a:srgbClr val="1E3378"/>
                </a:solidFill>
              </a:defRPr>
            </a:lvl2pPr>
            <a:lvl3pPr>
              <a:defRPr sz="1800">
                <a:solidFill>
                  <a:srgbClr val="1E3378"/>
                </a:solidFill>
              </a:defRPr>
            </a:lvl3pPr>
            <a:lvl4pPr>
              <a:defRPr sz="1800">
                <a:solidFill>
                  <a:srgbClr val="1E3378"/>
                </a:solidFill>
              </a:defRPr>
            </a:lvl4pPr>
            <a:lvl5pPr>
              <a:defRPr sz="1800">
                <a:solidFill>
                  <a:srgbClr val="1E3378"/>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7" name="Straight Connector 6">
            <a:extLst>
              <a:ext uri="{FF2B5EF4-FFF2-40B4-BE49-F238E27FC236}">
                <a16:creationId xmlns:a16="http://schemas.microsoft.com/office/drawing/2014/main" id="{D071754D-8A8B-4A11-BDAF-DD4DE65012F2}"/>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F9685A-3C9D-46AF-96E3-144FC01E8D9B}"/>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73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0CCE86EE-FAF5-8242-9AAA-84B411A46D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200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95828"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Box 38">
            <a:extLst>
              <a:ext uri="{FF2B5EF4-FFF2-40B4-BE49-F238E27FC236}">
                <a16:creationId xmlns:a16="http://schemas.microsoft.com/office/drawing/2014/main" id="{CC8E513C-B257-4001-A64F-C4F555784E6F}"/>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1B07C0CE-868D-441F-9172-855E6BBC9937}"/>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D9BD8BD-E627-4DB4-995D-EF9C10CE7A3F}"/>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61873755-77D2-7D48-99A1-3F0D7902F7E5}"/>
              </a:ext>
            </a:extLst>
          </p:cNvPr>
          <p:cNvGrpSpPr/>
          <p:nvPr userDrawn="1"/>
        </p:nvGrpSpPr>
        <p:grpSpPr>
          <a:xfrm>
            <a:off x="226688" y="6569736"/>
            <a:ext cx="9628745" cy="144114"/>
            <a:chOff x="1076500" y="4469696"/>
            <a:chExt cx="9628745" cy="144114"/>
          </a:xfrm>
        </p:grpSpPr>
        <p:pic>
          <p:nvPicPr>
            <p:cNvPr id="65" name="Picture 64" descr="de.png">
              <a:extLst>
                <a:ext uri="{FF2B5EF4-FFF2-40B4-BE49-F238E27FC236}">
                  <a16:creationId xmlns:a16="http://schemas.microsoft.com/office/drawing/2014/main" id="{E193B19F-9EA7-C04A-B6E1-E8493812339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6" name="Picture 65" descr="at.png">
              <a:extLst>
                <a:ext uri="{FF2B5EF4-FFF2-40B4-BE49-F238E27FC236}">
                  <a16:creationId xmlns:a16="http://schemas.microsoft.com/office/drawing/2014/main" id="{BE4D4226-1484-894D-A57B-DF3CA0AEEA8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7" name="Picture 66" descr="be.png">
              <a:extLst>
                <a:ext uri="{FF2B5EF4-FFF2-40B4-BE49-F238E27FC236}">
                  <a16:creationId xmlns:a16="http://schemas.microsoft.com/office/drawing/2014/main" id="{CEB1C35B-A1B4-0D49-9F9A-EBE869AA06A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68" name="Picture 67" descr="dk.png">
              <a:extLst>
                <a:ext uri="{FF2B5EF4-FFF2-40B4-BE49-F238E27FC236}">
                  <a16:creationId xmlns:a16="http://schemas.microsoft.com/office/drawing/2014/main" id="{77471C13-DD1F-3A45-BC46-C08FDA20333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69" name="Picture 68" descr="es.png">
              <a:extLst>
                <a:ext uri="{FF2B5EF4-FFF2-40B4-BE49-F238E27FC236}">
                  <a16:creationId xmlns:a16="http://schemas.microsoft.com/office/drawing/2014/main" id="{19BEDE25-37C8-C04F-A9F9-4836374CE6E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0" name="Picture 69" descr="ee.png">
              <a:extLst>
                <a:ext uri="{FF2B5EF4-FFF2-40B4-BE49-F238E27FC236}">
                  <a16:creationId xmlns:a16="http://schemas.microsoft.com/office/drawing/2014/main" id="{731ED53B-A8E5-8746-8B18-868E3939807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1" name="Picture 70" descr="fi.png">
              <a:extLst>
                <a:ext uri="{FF2B5EF4-FFF2-40B4-BE49-F238E27FC236}">
                  <a16:creationId xmlns:a16="http://schemas.microsoft.com/office/drawing/2014/main" id="{3DD470AD-8BA3-354E-96A9-EACC81BA737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2" name="Picture 71" descr="fr.png">
              <a:extLst>
                <a:ext uri="{FF2B5EF4-FFF2-40B4-BE49-F238E27FC236}">
                  <a16:creationId xmlns:a16="http://schemas.microsoft.com/office/drawing/2014/main" id="{7488A28E-83DC-D84A-AF92-F323BB68BD0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3" name="Picture 72" descr="gr.png">
              <a:extLst>
                <a:ext uri="{FF2B5EF4-FFF2-40B4-BE49-F238E27FC236}">
                  <a16:creationId xmlns:a16="http://schemas.microsoft.com/office/drawing/2014/main" id="{7BE53EFB-834C-B148-BA0D-1101E67FD5E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4" name="Picture 73" descr="hu.png">
              <a:extLst>
                <a:ext uri="{FF2B5EF4-FFF2-40B4-BE49-F238E27FC236}">
                  <a16:creationId xmlns:a16="http://schemas.microsoft.com/office/drawing/2014/main" id="{7B981BCF-7994-754E-94CB-E04B6C9FA6E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5" name="Picture 74" descr="ie.png">
              <a:extLst>
                <a:ext uri="{FF2B5EF4-FFF2-40B4-BE49-F238E27FC236}">
                  <a16:creationId xmlns:a16="http://schemas.microsoft.com/office/drawing/2014/main" id="{03DCBA8B-803C-A244-8E76-CDA502AB189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6" name="Picture 75" descr="it.png">
              <a:extLst>
                <a:ext uri="{FF2B5EF4-FFF2-40B4-BE49-F238E27FC236}">
                  <a16:creationId xmlns:a16="http://schemas.microsoft.com/office/drawing/2014/main" id="{8ACC76C5-A2F5-BB42-863E-CDED5BB6304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7" name="Picture 76" descr="lu.png">
              <a:extLst>
                <a:ext uri="{FF2B5EF4-FFF2-40B4-BE49-F238E27FC236}">
                  <a16:creationId xmlns:a16="http://schemas.microsoft.com/office/drawing/2014/main" id="{B08DA397-697F-DF44-9F75-47F9E99D8F1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78" name="Picture 77" descr="no.png">
              <a:extLst>
                <a:ext uri="{FF2B5EF4-FFF2-40B4-BE49-F238E27FC236}">
                  <a16:creationId xmlns:a16="http://schemas.microsoft.com/office/drawing/2014/main" id="{8253A672-7057-114B-A847-EFB1DC7557B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79" name="Picture 78" descr="nl.png">
              <a:extLst>
                <a:ext uri="{FF2B5EF4-FFF2-40B4-BE49-F238E27FC236}">
                  <a16:creationId xmlns:a16="http://schemas.microsoft.com/office/drawing/2014/main" id="{701C9B59-FE02-FC4A-A5B9-B6769E324D02}"/>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0" name="Picture 79" descr="pl.png">
              <a:extLst>
                <a:ext uri="{FF2B5EF4-FFF2-40B4-BE49-F238E27FC236}">
                  <a16:creationId xmlns:a16="http://schemas.microsoft.com/office/drawing/2014/main" id="{36F70CAB-D276-EF47-92BB-4323FF59683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1" name="Picture 80" descr="pt.png">
              <a:extLst>
                <a:ext uri="{FF2B5EF4-FFF2-40B4-BE49-F238E27FC236}">
                  <a16:creationId xmlns:a16="http://schemas.microsoft.com/office/drawing/2014/main" id="{C7F3D8B4-851A-AF49-B59B-8E8259E3602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2" name="Picture 81" descr="cz.png">
              <a:extLst>
                <a:ext uri="{FF2B5EF4-FFF2-40B4-BE49-F238E27FC236}">
                  <a16:creationId xmlns:a16="http://schemas.microsoft.com/office/drawing/2014/main" id="{844C8E73-19C0-8645-BA2C-9A2AE13016FC}"/>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3" name="Picture 82" descr="ro.png">
              <a:extLst>
                <a:ext uri="{FF2B5EF4-FFF2-40B4-BE49-F238E27FC236}">
                  <a16:creationId xmlns:a16="http://schemas.microsoft.com/office/drawing/2014/main" id="{E654A66D-2732-E344-B843-6CE13AAC680F}"/>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4" name="Picture 83" descr="se.png">
              <a:extLst>
                <a:ext uri="{FF2B5EF4-FFF2-40B4-BE49-F238E27FC236}">
                  <a16:creationId xmlns:a16="http://schemas.microsoft.com/office/drawing/2014/main" id="{A024F0CF-1EFB-9148-9695-6CAA150C585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5" name="Picture 84" descr="ch.png">
              <a:extLst>
                <a:ext uri="{FF2B5EF4-FFF2-40B4-BE49-F238E27FC236}">
                  <a16:creationId xmlns:a16="http://schemas.microsoft.com/office/drawing/2014/main" id="{AA23EA42-BF26-D747-A010-8F9D8D9057CA}"/>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6" name="Picture 85" descr="uk.png">
              <a:extLst>
                <a:ext uri="{FF2B5EF4-FFF2-40B4-BE49-F238E27FC236}">
                  <a16:creationId xmlns:a16="http://schemas.microsoft.com/office/drawing/2014/main" id="{8CFFF940-BC23-CD46-9090-334560F7BA9D}"/>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87" name="Picture 86">
              <a:extLst>
                <a:ext uri="{FF2B5EF4-FFF2-40B4-BE49-F238E27FC236}">
                  <a16:creationId xmlns:a16="http://schemas.microsoft.com/office/drawing/2014/main" id="{20AB05E4-2BE8-DE46-B436-FE570335B0F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88" name="Picture 87">
              <a:extLst>
                <a:ext uri="{FF2B5EF4-FFF2-40B4-BE49-F238E27FC236}">
                  <a16:creationId xmlns:a16="http://schemas.microsoft.com/office/drawing/2014/main" id="{2D163D4C-EE71-9744-BE99-D166BF8ADE72}"/>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89" name="Picture 88" descr="ca.png">
              <a:extLst>
                <a:ext uri="{FF2B5EF4-FFF2-40B4-BE49-F238E27FC236}">
                  <a16:creationId xmlns:a16="http://schemas.microsoft.com/office/drawing/2014/main" id="{A559A498-3191-894A-810C-BD4AE5EEB4C7}"/>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0" name="Picture 89" descr="si.png">
              <a:extLst>
                <a:ext uri="{FF2B5EF4-FFF2-40B4-BE49-F238E27FC236}">
                  <a16:creationId xmlns:a16="http://schemas.microsoft.com/office/drawing/2014/main" id="{A0422BBB-5084-E44D-8BE9-72C53820AD6D}"/>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pic>
        <p:nvPicPr>
          <p:cNvPr id="91" name="Picture 90">
            <a:extLst>
              <a:ext uri="{FF2B5EF4-FFF2-40B4-BE49-F238E27FC236}">
                <a16:creationId xmlns:a16="http://schemas.microsoft.com/office/drawing/2014/main" id="{AD8FAFFC-0223-1740-BEBD-B739458582D9}"/>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spTree>
    <p:extLst>
      <p:ext uri="{BB962C8B-B14F-4D97-AF65-F5344CB8AC3E}">
        <p14:creationId xmlns:p14="http://schemas.microsoft.com/office/powerpoint/2010/main" val="83871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693492" y="0"/>
            <a:ext cx="1293824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rgbClr val="8197A6"/>
                </a:solidFill>
                <a:latin typeface="Arial" charset="0"/>
                <a:ea typeface="Arial" charset="0"/>
                <a:cs typeface="Arial" charset="0"/>
              </a:rPr>
              <a:t>Produced by</a:t>
            </a:r>
            <a:endParaRPr lang="en-US" sz="796" dirty="0">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535740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631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Footer Placeholder 1"/>
          <p:cNvSpPr>
            <a:spLocks noGrp="1"/>
          </p:cNvSpPr>
          <p:nvPr>
            <p:ph type="ftr" sz="quarter" idx="3"/>
          </p:nvPr>
        </p:nvSpPr>
        <p:spPr>
          <a:xfrm>
            <a:off x="4400593" y="6096000"/>
            <a:ext cx="6551036" cy="240000"/>
          </a:xfrm>
          <a:prstGeom prst="rect">
            <a:avLst/>
          </a:prstGeom>
        </p:spPr>
        <p:txBody>
          <a:bodyPr vert="horz" lIns="36000" tIns="36000" rIns="36000" bIns="36000" rtlCol="0" anchor="ctr"/>
          <a:lstStyle>
            <a:lvl1pPr algn="r">
              <a:defRPr sz="1200">
                <a:solidFill>
                  <a:schemeClr val="tx1">
                    <a:tint val="75000"/>
                  </a:schemeClr>
                </a:solidFill>
              </a:defRPr>
            </a:lvl1pPr>
          </a:lstStyle>
          <a:p>
            <a:r>
              <a:rPr lang="en-GB" dirty="0"/>
              <a:t>Airbus RT Days | 17+18 Nov 2016</a:t>
            </a:r>
          </a:p>
        </p:txBody>
      </p:sp>
      <p:sp>
        <p:nvSpPr>
          <p:cNvPr id="7" name="Slide Number Placeholder 2"/>
          <p:cNvSpPr>
            <a:spLocks noGrp="1"/>
          </p:cNvSpPr>
          <p:nvPr>
            <p:ph type="sldNum" sz="quarter" idx="4"/>
          </p:nvPr>
        </p:nvSpPr>
        <p:spPr>
          <a:xfrm>
            <a:off x="10992282" y="6087316"/>
            <a:ext cx="934642" cy="257369"/>
          </a:xfrm>
          <a:prstGeom prst="rect">
            <a:avLst/>
          </a:prstGeom>
        </p:spPr>
        <p:txBody>
          <a:bodyPr vert="horz" wrap="square" lIns="36000" tIns="36000" rIns="36000" bIns="36000" rtlCol="0" anchor="ctr">
            <a:spAutoFit/>
          </a:bodyPr>
          <a:lstStyle>
            <a:lvl1pPr algn="r">
              <a:defRPr sz="1200">
                <a:solidFill>
                  <a:schemeClr val="tx1">
                    <a:tint val="75000"/>
                  </a:schemeClr>
                </a:solidFill>
              </a:defRPr>
            </a:lvl1pPr>
          </a:lstStyle>
          <a:p>
            <a:r>
              <a:rPr lang="en-GB" dirty="0"/>
              <a:t>Slide </a:t>
            </a:r>
            <a:fld id="{01B6CDE2-F6E7-4726-9EB5-0DAC8452C9C7}" type="slidenum">
              <a:rPr lang="en-GB" smtClean="0"/>
              <a:pPr/>
              <a:t>‹#›</a:t>
            </a:fld>
            <a:endParaRPr lang="en-GB" dirty="0"/>
          </a:p>
        </p:txBody>
      </p:sp>
      <p:sp>
        <p:nvSpPr>
          <p:cNvPr id="10" name="Title 9"/>
          <p:cNvSpPr>
            <a:spLocks noGrp="1"/>
          </p:cNvSpPr>
          <p:nvPr>
            <p:ph type="title"/>
          </p:nvPr>
        </p:nvSpPr>
        <p:spPr/>
        <p:txBody>
          <a:bodyPr/>
          <a:lstStyle/>
          <a:p>
            <a:r>
              <a:rPr lang="en-US"/>
              <a:t>Click to edit Master title style</a:t>
            </a:r>
            <a:endParaRPr lang="en-GB"/>
          </a:p>
        </p:txBody>
      </p:sp>
      <p:sp>
        <p:nvSpPr>
          <p:cNvPr id="12" name="Content Placeholder 11"/>
          <p:cNvSpPr>
            <a:spLocks noGrp="1"/>
          </p:cNvSpPr>
          <p:nvPr>
            <p:ph sz="quarter" idx="10"/>
          </p:nvPr>
        </p:nvSpPr>
        <p:spPr>
          <a:xfrm>
            <a:off x="191303" y="962026"/>
            <a:ext cx="11735621" cy="4952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3032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25361" y="306926"/>
            <a:ext cx="8159208" cy="574516"/>
          </a:xfrm>
        </p:spPr>
        <p:txBody>
          <a:bodyPr/>
          <a:lstStyle/>
          <a:p>
            <a:r>
              <a:rPr lang="en-US"/>
              <a:t>Click to edit Master title style</a:t>
            </a:r>
            <a:endParaRPr lang="en-GB"/>
          </a:p>
        </p:txBody>
      </p:sp>
      <p:sp>
        <p:nvSpPr>
          <p:cNvPr id="3" name="Text Placeholder 2"/>
          <p:cNvSpPr>
            <a:spLocks noGrp="1"/>
          </p:cNvSpPr>
          <p:nvPr>
            <p:ph type="body" sz="half" idx="1"/>
          </p:nvPr>
        </p:nvSpPr>
        <p:spPr>
          <a:xfrm>
            <a:off x="825357" y="1672173"/>
            <a:ext cx="4952120" cy="4321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6100879" y="1672173"/>
            <a:ext cx="4955488" cy="4321023"/>
          </a:xfrm>
        </p:spPr>
        <p:txBody>
          <a:bodyPr/>
          <a:lstStyle/>
          <a:p>
            <a:pPr lvl="0"/>
            <a:endParaRPr lang="en-GB" noProof="0" dirty="0"/>
          </a:p>
        </p:txBody>
      </p:sp>
    </p:spTree>
    <p:extLst>
      <p:ext uri="{BB962C8B-B14F-4D97-AF65-F5344CB8AC3E}">
        <p14:creationId xmlns:p14="http://schemas.microsoft.com/office/powerpoint/2010/main" val="1047856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3144F-B6DA-43DE-8986-0AB5D2CDA49C}"/>
              </a:ext>
            </a:extLst>
          </p:cNvPr>
          <p:cNvSpPr>
            <a:spLocks noGrp="1"/>
          </p:cNvSpPr>
          <p:nvPr>
            <p:ph type="title" hasCustomPrompt="1"/>
          </p:nvPr>
        </p:nvSpPr>
        <p:spPr>
          <a:xfrm>
            <a:off x="216000" y="154800"/>
            <a:ext cx="10108800" cy="565200"/>
          </a:xfrm>
        </p:spPr>
        <p:txBody>
          <a:bodyPr/>
          <a:lstStyle>
            <a:lvl1pPr algn="l">
              <a:defRPr sz="3000"/>
            </a:lvl1pPr>
          </a:lstStyle>
          <a:p>
            <a:r>
              <a:rPr lang="en-GB" noProof="0" dirty="0"/>
              <a:t>CLICK TO EDIT MASTER TITLE STYLE</a:t>
            </a:r>
          </a:p>
        </p:txBody>
      </p:sp>
      <p:sp>
        <p:nvSpPr>
          <p:cNvPr id="4" name="Rectangle 2">
            <a:extLst>
              <a:ext uri="{FF2B5EF4-FFF2-40B4-BE49-F238E27FC236}">
                <a16:creationId xmlns:a16="http://schemas.microsoft.com/office/drawing/2014/main" id="{B4E70818-9563-4F06-956D-FEFEF006586A}"/>
              </a:ext>
            </a:extLst>
          </p:cNvPr>
          <p:cNvSpPr>
            <a:spLocks noGrp="1" noChangeArrowheads="1"/>
          </p:cNvSpPr>
          <p:nvPr>
            <p:ph idx="1"/>
          </p:nvPr>
        </p:nvSpPr>
        <p:spPr bwMode="auto">
          <a:xfrm>
            <a:off x="218262"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B4C1914C-858A-4B0F-850A-1FE5BA427F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5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AE1A4AD3-76D1-0746-83B3-49CBFBCC322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5613"/>
          <a:stretch/>
        </p:blipFill>
        <p:spPr>
          <a:xfrm>
            <a:off x="0" y="-1"/>
            <a:ext cx="12191999" cy="6858001"/>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200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5" name="Text Box 38">
            <a:extLst>
              <a:ext uri="{FF2B5EF4-FFF2-40B4-BE49-F238E27FC236}">
                <a16:creationId xmlns:a16="http://schemas.microsoft.com/office/drawing/2014/main" id="{7EAA3B37-8161-430C-A74C-2E26E270DE0A}"/>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01D0BD0C-90FA-4A65-A211-20F51E262112}"/>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E218FD4-D33E-4CCA-83D9-138CB8B5B440}"/>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61873755-77D2-7D48-99A1-3F0D7902F7E5}"/>
              </a:ext>
            </a:extLst>
          </p:cNvPr>
          <p:cNvGrpSpPr/>
          <p:nvPr userDrawn="1"/>
        </p:nvGrpSpPr>
        <p:grpSpPr>
          <a:xfrm>
            <a:off x="226688" y="6569736"/>
            <a:ext cx="9628745" cy="144114"/>
            <a:chOff x="1076500" y="4469696"/>
            <a:chExt cx="9628745" cy="144114"/>
          </a:xfrm>
        </p:grpSpPr>
        <p:pic>
          <p:nvPicPr>
            <p:cNvPr id="65" name="Picture 64" descr="de.png">
              <a:extLst>
                <a:ext uri="{FF2B5EF4-FFF2-40B4-BE49-F238E27FC236}">
                  <a16:creationId xmlns:a16="http://schemas.microsoft.com/office/drawing/2014/main" id="{E193B19F-9EA7-C04A-B6E1-E8493812339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6" name="Picture 65" descr="at.png">
              <a:extLst>
                <a:ext uri="{FF2B5EF4-FFF2-40B4-BE49-F238E27FC236}">
                  <a16:creationId xmlns:a16="http://schemas.microsoft.com/office/drawing/2014/main" id="{BE4D4226-1484-894D-A57B-DF3CA0AEEA8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7" name="Picture 66" descr="be.png">
              <a:extLst>
                <a:ext uri="{FF2B5EF4-FFF2-40B4-BE49-F238E27FC236}">
                  <a16:creationId xmlns:a16="http://schemas.microsoft.com/office/drawing/2014/main" id="{CEB1C35B-A1B4-0D49-9F9A-EBE869AA06A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68" name="Picture 67" descr="dk.png">
              <a:extLst>
                <a:ext uri="{FF2B5EF4-FFF2-40B4-BE49-F238E27FC236}">
                  <a16:creationId xmlns:a16="http://schemas.microsoft.com/office/drawing/2014/main" id="{77471C13-DD1F-3A45-BC46-C08FDA20333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69" name="Picture 68" descr="es.png">
              <a:extLst>
                <a:ext uri="{FF2B5EF4-FFF2-40B4-BE49-F238E27FC236}">
                  <a16:creationId xmlns:a16="http://schemas.microsoft.com/office/drawing/2014/main" id="{19BEDE25-37C8-C04F-A9F9-4836374CE6E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0" name="Picture 69" descr="ee.png">
              <a:extLst>
                <a:ext uri="{FF2B5EF4-FFF2-40B4-BE49-F238E27FC236}">
                  <a16:creationId xmlns:a16="http://schemas.microsoft.com/office/drawing/2014/main" id="{731ED53B-A8E5-8746-8B18-868E3939807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1" name="Picture 70" descr="fi.png">
              <a:extLst>
                <a:ext uri="{FF2B5EF4-FFF2-40B4-BE49-F238E27FC236}">
                  <a16:creationId xmlns:a16="http://schemas.microsoft.com/office/drawing/2014/main" id="{3DD470AD-8BA3-354E-96A9-EACC81BA737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2" name="Picture 71" descr="fr.png">
              <a:extLst>
                <a:ext uri="{FF2B5EF4-FFF2-40B4-BE49-F238E27FC236}">
                  <a16:creationId xmlns:a16="http://schemas.microsoft.com/office/drawing/2014/main" id="{7488A28E-83DC-D84A-AF92-F323BB68BD0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3" name="Picture 72" descr="gr.png">
              <a:extLst>
                <a:ext uri="{FF2B5EF4-FFF2-40B4-BE49-F238E27FC236}">
                  <a16:creationId xmlns:a16="http://schemas.microsoft.com/office/drawing/2014/main" id="{7BE53EFB-834C-B148-BA0D-1101E67FD5E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4" name="Picture 73" descr="hu.png">
              <a:extLst>
                <a:ext uri="{FF2B5EF4-FFF2-40B4-BE49-F238E27FC236}">
                  <a16:creationId xmlns:a16="http://schemas.microsoft.com/office/drawing/2014/main" id="{7B981BCF-7994-754E-94CB-E04B6C9FA6E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5" name="Picture 74" descr="ie.png">
              <a:extLst>
                <a:ext uri="{FF2B5EF4-FFF2-40B4-BE49-F238E27FC236}">
                  <a16:creationId xmlns:a16="http://schemas.microsoft.com/office/drawing/2014/main" id="{03DCBA8B-803C-A244-8E76-CDA502AB189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6" name="Picture 75" descr="it.png">
              <a:extLst>
                <a:ext uri="{FF2B5EF4-FFF2-40B4-BE49-F238E27FC236}">
                  <a16:creationId xmlns:a16="http://schemas.microsoft.com/office/drawing/2014/main" id="{8ACC76C5-A2F5-BB42-863E-CDED5BB6304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7" name="Picture 76" descr="lu.png">
              <a:extLst>
                <a:ext uri="{FF2B5EF4-FFF2-40B4-BE49-F238E27FC236}">
                  <a16:creationId xmlns:a16="http://schemas.microsoft.com/office/drawing/2014/main" id="{B08DA397-697F-DF44-9F75-47F9E99D8F1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78" name="Picture 77" descr="no.png">
              <a:extLst>
                <a:ext uri="{FF2B5EF4-FFF2-40B4-BE49-F238E27FC236}">
                  <a16:creationId xmlns:a16="http://schemas.microsoft.com/office/drawing/2014/main" id="{8253A672-7057-114B-A847-EFB1DC7557B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79" name="Picture 78" descr="nl.png">
              <a:extLst>
                <a:ext uri="{FF2B5EF4-FFF2-40B4-BE49-F238E27FC236}">
                  <a16:creationId xmlns:a16="http://schemas.microsoft.com/office/drawing/2014/main" id="{701C9B59-FE02-FC4A-A5B9-B6769E324D02}"/>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0" name="Picture 79" descr="pl.png">
              <a:extLst>
                <a:ext uri="{FF2B5EF4-FFF2-40B4-BE49-F238E27FC236}">
                  <a16:creationId xmlns:a16="http://schemas.microsoft.com/office/drawing/2014/main" id="{36F70CAB-D276-EF47-92BB-4323FF59683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1" name="Picture 80" descr="pt.png">
              <a:extLst>
                <a:ext uri="{FF2B5EF4-FFF2-40B4-BE49-F238E27FC236}">
                  <a16:creationId xmlns:a16="http://schemas.microsoft.com/office/drawing/2014/main" id="{C7F3D8B4-851A-AF49-B59B-8E8259E3602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2" name="Picture 81" descr="cz.png">
              <a:extLst>
                <a:ext uri="{FF2B5EF4-FFF2-40B4-BE49-F238E27FC236}">
                  <a16:creationId xmlns:a16="http://schemas.microsoft.com/office/drawing/2014/main" id="{844C8E73-19C0-8645-BA2C-9A2AE13016FC}"/>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3" name="Picture 82" descr="ro.png">
              <a:extLst>
                <a:ext uri="{FF2B5EF4-FFF2-40B4-BE49-F238E27FC236}">
                  <a16:creationId xmlns:a16="http://schemas.microsoft.com/office/drawing/2014/main" id="{E654A66D-2732-E344-B843-6CE13AAC680F}"/>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4" name="Picture 83" descr="se.png">
              <a:extLst>
                <a:ext uri="{FF2B5EF4-FFF2-40B4-BE49-F238E27FC236}">
                  <a16:creationId xmlns:a16="http://schemas.microsoft.com/office/drawing/2014/main" id="{A024F0CF-1EFB-9148-9695-6CAA150C585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5" name="Picture 84" descr="ch.png">
              <a:extLst>
                <a:ext uri="{FF2B5EF4-FFF2-40B4-BE49-F238E27FC236}">
                  <a16:creationId xmlns:a16="http://schemas.microsoft.com/office/drawing/2014/main" id="{AA23EA42-BF26-D747-A010-8F9D8D9057CA}"/>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6" name="Picture 85" descr="uk.png">
              <a:extLst>
                <a:ext uri="{FF2B5EF4-FFF2-40B4-BE49-F238E27FC236}">
                  <a16:creationId xmlns:a16="http://schemas.microsoft.com/office/drawing/2014/main" id="{8CFFF940-BC23-CD46-9090-334560F7BA9D}"/>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87" name="Picture 86">
              <a:extLst>
                <a:ext uri="{FF2B5EF4-FFF2-40B4-BE49-F238E27FC236}">
                  <a16:creationId xmlns:a16="http://schemas.microsoft.com/office/drawing/2014/main" id="{20AB05E4-2BE8-DE46-B436-FE570335B0F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88" name="Picture 87">
              <a:extLst>
                <a:ext uri="{FF2B5EF4-FFF2-40B4-BE49-F238E27FC236}">
                  <a16:creationId xmlns:a16="http://schemas.microsoft.com/office/drawing/2014/main" id="{2D163D4C-EE71-9744-BE99-D166BF8ADE72}"/>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89" name="Picture 88" descr="ca.png">
              <a:extLst>
                <a:ext uri="{FF2B5EF4-FFF2-40B4-BE49-F238E27FC236}">
                  <a16:creationId xmlns:a16="http://schemas.microsoft.com/office/drawing/2014/main" id="{A559A498-3191-894A-810C-BD4AE5EEB4C7}"/>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0" name="Picture 89" descr="si.png">
              <a:extLst>
                <a:ext uri="{FF2B5EF4-FFF2-40B4-BE49-F238E27FC236}">
                  <a16:creationId xmlns:a16="http://schemas.microsoft.com/office/drawing/2014/main" id="{A0422BBB-5084-E44D-8BE9-72C53820AD6D}"/>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pic>
        <p:nvPicPr>
          <p:cNvPr id="91" name="Picture 90">
            <a:extLst>
              <a:ext uri="{FF2B5EF4-FFF2-40B4-BE49-F238E27FC236}">
                <a16:creationId xmlns:a16="http://schemas.microsoft.com/office/drawing/2014/main" id="{AD8FAFFC-0223-1740-BEBD-B739458582D9}"/>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spTree>
    <p:extLst>
      <p:ext uri="{BB962C8B-B14F-4D97-AF65-F5344CB8AC3E}">
        <p14:creationId xmlns:p14="http://schemas.microsoft.com/office/powerpoint/2010/main" val="102765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3470" y="3456849"/>
            <a:ext cx="11852806"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1" name="Straight Connector 30">
            <a:extLst>
              <a:ext uri="{FF2B5EF4-FFF2-40B4-BE49-F238E27FC236}">
                <a16:creationId xmlns:a16="http://schemas.microsoft.com/office/drawing/2014/main" id="{5EA3B2CC-22C7-4C59-85A3-CCCBA769164E}"/>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27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F74DFCCB-83DE-47F4-9FF3-8FAEE5BF92D8}"/>
              </a:ext>
            </a:extLst>
          </p:cNvPr>
          <p:cNvGraphicFramePr/>
          <p:nvPr userDrawn="1"/>
        </p:nvGraphicFramePr>
        <p:xfrm>
          <a:off x="279036" y="1321782"/>
          <a:ext cx="11656060" cy="4623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userDrawn="1">
            <p:extLst>
              <p:ext uri="{D42A27DB-BD31-4B8C-83A1-F6EECF244321}">
                <p14:modId xmlns:p14="http://schemas.microsoft.com/office/powerpoint/2010/main" val="3739158341"/>
              </p:ext>
            </p:extLst>
          </p:nvPr>
        </p:nvGraphicFramePr>
        <p:xfrm>
          <a:off x="278274" y="1348840"/>
          <a:ext cx="11624275" cy="471855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44C25CBC-BE3D-46D1-BD43-1C74BF3C2783}"/>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1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ACF06B11-18F4-4720-A183-165C1FB85F61}"/>
              </a:ext>
            </a:extLst>
          </p:cNvPr>
          <p:cNvGraphicFramePr/>
          <p:nvPr userDrawn="1">
            <p:extLst>
              <p:ext uri="{D42A27DB-BD31-4B8C-83A1-F6EECF244321}">
                <p14:modId xmlns:p14="http://schemas.microsoft.com/office/powerpoint/2010/main" val="1238956742"/>
              </p:ext>
            </p:extLst>
          </p:nvPr>
        </p:nvGraphicFramePr>
        <p:xfrm>
          <a:off x="279036" y="1219353"/>
          <a:ext cx="11656060" cy="47356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CE83576-B81F-4D84-AFEF-710D604A14CD}"/>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1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hidden="1">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23547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grpSp>
        <p:nvGrpSpPr>
          <p:cNvPr id="5" name="Group 35">
            <a:extLst>
              <a:ext uri="{FF2B5EF4-FFF2-40B4-BE49-F238E27FC236}">
                <a16:creationId xmlns:a16="http://schemas.microsoft.com/office/drawing/2014/main" id="{15C1165B-50AC-46F5-B945-37FE6AF1F392}"/>
              </a:ext>
            </a:extLst>
          </p:cNvPr>
          <p:cNvGrpSpPr/>
          <p:nvPr userDrawn="1"/>
        </p:nvGrpSpPr>
        <p:grpSpPr>
          <a:xfrm>
            <a:off x="-6583" y="-3"/>
            <a:ext cx="12302859" cy="6858003"/>
            <a:chOff x="-6566" y="-2"/>
            <a:chExt cx="12269309" cy="6858002"/>
          </a:xfrm>
        </p:grpSpPr>
        <p:sp>
          <p:nvSpPr>
            <p:cNvPr id="6" name="Rectangle 36" hidden="1">
              <a:extLst>
                <a:ext uri="{FF2B5EF4-FFF2-40B4-BE49-F238E27FC236}">
                  <a16:creationId xmlns:a16="http://schemas.microsoft.com/office/drawing/2014/main" id="{EA24BE63-1E38-4FA8-B27E-7568D000D456}"/>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7" name="Group 37" hidden="1">
              <a:extLst>
                <a:ext uri="{FF2B5EF4-FFF2-40B4-BE49-F238E27FC236}">
                  <a16:creationId xmlns:a16="http://schemas.microsoft.com/office/drawing/2014/main" id="{D4DAB8E7-6AD7-4E3B-87D7-9C92D704A0D5}"/>
                </a:ext>
              </a:extLst>
            </p:cNvPr>
            <p:cNvGrpSpPr/>
            <p:nvPr userDrawn="1"/>
          </p:nvGrpSpPr>
          <p:grpSpPr>
            <a:xfrm>
              <a:off x="442260" y="3456849"/>
              <a:ext cx="11820483" cy="2970388"/>
              <a:chOff x="442260" y="3600153"/>
              <a:chExt cx="11820483" cy="2970388"/>
            </a:xfrm>
          </p:grpSpPr>
          <p:cxnSp>
            <p:nvCxnSpPr>
              <p:cNvPr id="8" name="Straight Connector 38">
                <a:extLst>
                  <a:ext uri="{FF2B5EF4-FFF2-40B4-BE49-F238E27FC236}">
                    <a16:creationId xmlns:a16="http://schemas.microsoft.com/office/drawing/2014/main" id="{0F24E6D8-B4AC-477C-A584-BF9803AD059A}"/>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39">
                <a:extLst>
                  <a:ext uri="{FF2B5EF4-FFF2-40B4-BE49-F238E27FC236}">
                    <a16:creationId xmlns:a16="http://schemas.microsoft.com/office/drawing/2014/main" id="{2AFEE107-23D8-49B8-B87B-287A589B06A3}"/>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FC46F22B-8D16-44B9-B078-5202FAD5506C}"/>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1">
                <a:extLst>
                  <a:ext uri="{FF2B5EF4-FFF2-40B4-BE49-F238E27FC236}">
                    <a16:creationId xmlns:a16="http://schemas.microsoft.com/office/drawing/2014/main" id="{84F40097-447D-4345-A231-8E06B5113DAF}"/>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2">
                <a:extLst>
                  <a:ext uri="{FF2B5EF4-FFF2-40B4-BE49-F238E27FC236}">
                    <a16:creationId xmlns:a16="http://schemas.microsoft.com/office/drawing/2014/main" id="{42254BF6-C2FE-484E-B8E5-A5FB6CAE68DA}"/>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3">
                <a:extLst>
                  <a:ext uri="{FF2B5EF4-FFF2-40B4-BE49-F238E27FC236}">
                    <a16:creationId xmlns:a16="http://schemas.microsoft.com/office/drawing/2014/main" id="{E5B7F90F-FC2C-4515-8D32-89F631EBA147}"/>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E99345B2-5577-4798-8DBC-A8040E1C170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5">
                <a:extLst>
                  <a:ext uri="{FF2B5EF4-FFF2-40B4-BE49-F238E27FC236}">
                    <a16:creationId xmlns:a16="http://schemas.microsoft.com/office/drawing/2014/main" id="{F327189C-9AB2-4BE4-BEFF-13F4E1778D06}"/>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7F11114A-60DF-4358-A694-BB4FEEA2A6C7}"/>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7">
                <a:extLst>
                  <a:ext uri="{FF2B5EF4-FFF2-40B4-BE49-F238E27FC236}">
                    <a16:creationId xmlns:a16="http://schemas.microsoft.com/office/drawing/2014/main" id="{A23FCE7B-565B-4C89-BB57-1638682A4280}"/>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8">
                <a:extLst>
                  <a:ext uri="{FF2B5EF4-FFF2-40B4-BE49-F238E27FC236}">
                    <a16:creationId xmlns:a16="http://schemas.microsoft.com/office/drawing/2014/main" id="{0E2613AD-9079-429A-BC7D-F00A04FEFC83}"/>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9">
                <a:extLst>
                  <a:ext uri="{FF2B5EF4-FFF2-40B4-BE49-F238E27FC236}">
                    <a16:creationId xmlns:a16="http://schemas.microsoft.com/office/drawing/2014/main" id="{D8432CDA-98D7-4A05-A0F3-EDA2D11BC74F}"/>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E761685-9937-4475-8FEE-7B969A517733}"/>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504C3711-C622-42DC-9899-B3858E082F8D}"/>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2">
                <a:extLst>
                  <a:ext uri="{FF2B5EF4-FFF2-40B4-BE49-F238E27FC236}">
                    <a16:creationId xmlns:a16="http://schemas.microsoft.com/office/drawing/2014/main" id="{1A83ECB3-AA6D-4F83-A917-59F1F3CAF53A}"/>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3375B322-614F-48CD-9559-DDABC5D9313C}"/>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4">
                <a:extLst>
                  <a:ext uri="{FF2B5EF4-FFF2-40B4-BE49-F238E27FC236}">
                    <a16:creationId xmlns:a16="http://schemas.microsoft.com/office/drawing/2014/main" id="{B19264DC-7279-4EAE-9B3E-6C1ADC0DB8DF}"/>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785CCA65-BECC-4A15-B2F7-9CCF558B8165}"/>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7CC1776D-4ADE-4C0C-965F-79108AEEF1BC}"/>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7">
                <a:extLst>
                  <a:ext uri="{FF2B5EF4-FFF2-40B4-BE49-F238E27FC236}">
                    <a16:creationId xmlns:a16="http://schemas.microsoft.com/office/drawing/2014/main" id="{B55C28CF-9862-488A-8C81-3050036A705D}"/>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8">
                <a:extLst>
                  <a:ext uri="{FF2B5EF4-FFF2-40B4-BE49-F238E27FC236}">
                    <a16:creationId xmlns:a16="http://schemas.microsoft.com/office/drawing/2014/main" id="{21D5562D-7135-49BA-B33A-8426A8A0AD75}"/>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9">
                <a:extLst>
                  <a:ext uri="{FF2B5EF4-FFF2-40B4-BE49-F238E27FC236}">
                    <a16:creationId xmlns:a16="http://schemas.microsoft.com/office/drawing/2014/main" id="{F39A28E8-9029-4984-AFC2-3FD4EEC51BA7}"/>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0">
                <a:extLst>
                  <a:ext uri="{FF2B5EF4-FFF2-40B4-BE49-F238E27FC236}">
                    <a16:creationId xmlns:a16="http://schemas.microsoft.com/office/drawing/2014/main" id="{15D4F68C-30B2-45C2-BDD1-B6EBEE511F2B}"/>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61">
                <a:extLst>
                  <a:ext uri="{FF2B5EF4-FFF2-40B4-BE49-F238E27FC236}">
                    <a16:creationId xmlns:a16="http://schemas.microsoft.com/office/drawing/2014/main" id="{051ED23E-8584-4999-8EC5-84277C9290D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94A4DDCC-9F42-4948-9645-E86435B98BA5}"/>
              </a:ext>
            </a:extLst>
          </p:cNvPr>
          <p:cNvSpPr>
            <a:spLocks noGrp="1"/>
          </p:cNvSpPr>
          <p:nvPr>
            <p:ph type="title" hasCustomPrompt="1"/>
          </p:nvPr>
        </p:nvSpPr>
        <p:spPr/>
        <p:txBody>
          <a:bodyPr/>
          <a:lstStyle>
            <a:lvl1pPr algn="l">
              <a:defRPr/>
            </a:lvl1p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E06FD5EE-114E-4722-B4F2-F97B4E5BFF1B}"/>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3" name="Straight Connector 32">
            <a:extLst>
              <a:ext uri="{FF2B5EF4-FFF2-40B4-BE49-F238E27FC236}">
                <a16:creationId xmlns:a16="http://schemas.microsoft.com/office/drawing/2014/main" id="{FB44DB30-7F29-4F51-82E6-3F45F638C91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4987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7.png"/><Relationship Id="rId39" Type="http://schemas.openxmlformats.org/officeDocument/2006/relationships/image" Target="../media/image20.png"/><Relationship Id="rId21" Type="http://schemas.openxmlformats.org/officeDocument/2006/relationships/image" Target="../media/image2.png"/><Relationship Id="rId34" Type="http://schemas.openxmlformats.org/officeDocument/2006/relationships/image" Target="../media/image15.png"/><Relationship Id="rId42" Type="http://schemas.openxmlformats.org/officeDocument/2006/relationships/image" Target="../media/image23.png"/><Relationship Id="rId47" Type="http://schemas.openxmlformats.org/officeDocument/2006/relationships/image" Target="../media/image28.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32" Type="http://schemas.openxmlformats.org/officeDocument/2006/relationships/image" Target="../media/image13.png"/><Relationship Id="rId37" Type="http://schemas.openxmlformats.org/officeDocument/2006/relationships/image" Target="../media/image18.png"/><Relationship Id="rId40" Type="http://schemas.openxmlformats.org/officeDocument/2006/relationships/image" Target="../media/image21.png"/><Relationship Id="rId45" Type="http://schemas.openxmlformats.org/officeDocument/2006/relationships/image" Target="../media/image26.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28" Type="http://schemas.openxmlformats.org/officeDocument/2006/relationships/image" Target="../media/image9.png"/><Relationship Id="rId36" Type="http://schemas.openxmlformats.org/officeDocument/2006/relationships/image" Target="../media/image17.png"/><Relationship Id="rId10" Type="http://schemas.openxmlformats.org/officeDocument/2006/relationships/slideLayout" Target="../slideLayouts/slideLayout10.xml"/><Relationship Id="rId19" Type="http://schemas.openxmlformats.org/officeDocument/2006/relationships/theme" Target="../theme/theme1.xml"/><Relationship Id="rId31" Type="http://schemas.openxmlformats.org/officeDocument/2006/relationships/image" Target="../media/image12.png"/><Relationship Id="rId44" Type="http://schemas.openxmlformats.org/officeDocument/2006/relationships/image" Target="../media/image2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 Id="rId27" Type="http://schemas.openxmlformats.org/officeDocument/2006/relationships/image" Target="../media/image8.png"/><Relationship Id="rId30" Type="http://schemas.openxmlformats.org/officeDocument/2006/relationships/image" Target="../media/image11.png"/><Relationship Id="rId35" Type="http://schemas.openxmlformats.org/officeDocument/2006/relationships/image" Target="../media/image16.png"/><Relationship Id="rId43" Type="http://schemas.openxmlformats.org/officeDocument/2006/relationships/image" Target="../media/image24.png"/><Relationship Id="rId48" Type="http://schemas.openxmlformats.org/officeDocument/2006/relationships/image" Target="../media/image29.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6.png"/><Relationship Id="rId33" Type="http://schemas.openxmlformats.org/officeDocument/2006/relationships/image" Target="../media/image14.png"/><Relationship Id="rId38" Type="http://schemas.openxmlformats.org/officeDocument/2006/relationships/image" Target="../media/image19.png"/><Relationship Id="rId46" Type="http://schemas.openxmlformats.org/officeDocument/2006/relationships/image" Target="../media/image27.png"/><Relationship Id="rId20" Type="http://schemas.openxmlformats.org/officeDocument/2006/relationships/image" Target="../media/image1.jpeg"/><Relationship Id="rId41" Type="http://schemas.openxmlformats.org/officeDocument/2006/relationships/image" Target="../media/image2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36.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theme" Target="../theme/theme2.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image" Target="../media/image4.png"/><Relationship Id="rId26" Type="http://schemas.openxmlformats.org/officeDocument/2006/relationships/image" Target="../media/image12.png"/><Relationship Id="rId39" Type="http://schemas.openxmlformats.org/officeDocument/2006/relationships/image" Target="../media/image25.png"/><Relationship Id="rId21" Type="http://schemas.openxmlformats.org/officeDocument/2006/relationships/image" Target="../media/image7.png"/><Relationship Id="rId34" Type="http://schemas.openxmlformats.org/officeDocument/2006/relationships/image" Target="../media/image20.png"/><Relationship Id="rId42" Type="http://schemas.openxmlformats.org/officeDocument/2006/relationships/image" Target="../media/image28.png"/><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image" Target="../media/image37.png"/><Relationship Id="rId20" Type="http://schemas.openxmlformats.org/officeDocument/2006/relationships/image" Target="../media/image6.png"/><Relationship Id="rId29" Type="http://schemas.openxmlformats.org/officeDocument/2006/relationships/image" Target="../media/image15.png"/><Relationship Id="rId41"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10.png"/><Relationship Id="rId32" Type="http://schemas.openxmlformats.org/officeDocument/2006/relationships/image" Target="../media/image18.png"/><Relationship Id="rId37" Type="http://schemas.openxmlformats.org/officeDocument/2006/relationships/image" Target="../media/image23.png"/><Relationship Id="rId40" Type="http://schemas.openxmlformats.org/officeDocument/2006/relationships/image" Target="../media/image26.emf"/><Relationship Id="rId5" Type="http://schemas.openxmlformats.org/officeDocument/2006/relationships/slideLayout" Target="../slideLayouts/slideLayout24.xml"/><Relationship Id="rId15" Type="http://schemas.openxmlformats.org/officeDocument/2006/relationships/theme" Target="../theme/theme3.xml"/><Relationship Id="rId23" Type="http://schemas.openxmlformats.org/officeDocument/2006/relationships/image" Target="../media/image9.png"/><Relationship Id="rId28" Type="http://schemas.openxmlformats.org/officeDocument/2006/relationships/image" Target="../media/image14.png"/><Relationship Id="rId36" Type="http://schemas.openxmlformats.org/officeDocument/2006/relationships/image" Target="../media/image22.png"/><Relationship Id="rId10" Type="http://schemas.openxmlformats.org/officeDocument/2006/relationships/slideLayout" Target="../slideLayouts/slideLayout29.xml"/><Relationship Id="rId19" Type="http://schemas.openxmlformats.org/officeDocument/2006/relationships/image" Target="../media/image5.png"/><Relationship Id="rId31" Type="http://schemas.openxmlformats.org/officeDocument/2006/relationships/image" Target="../media/image17.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8.png"/><Relationship Id="rId27" Type="http://schemas.openxmlformats.org/officeDocument/2006/relationships/image" Target="../media/image13.png"/><Relationship Id="rId30" Type="http://schemas.openxmlformats.org/officeDocument/2006/relationships/image" Target="../media/image16.png"/><Relationship Id="rId35" Type="http://schemas.openxmlformats.org/officeDocument/2006/relationships/image" Target="../media/image21.png"/><Relationship Id="rId43" Type="http://schemas.openxmlformats.org/officeDocument/2006/relationships/image" Target="../media/image38.png"/><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image" Target="../media/image3.png"/><Relationship Id="rId25" Type="http://schemas.openxmlformats.org/officeDocument/2006/relationships/image" Target="../media/image11.png"/><Relationship Id="rId33" Type="http://schemas.openxmlformats.org/officeDocument/2006/relationships/image" Target="../media/image19.png"/><Relationship Id="rId38" Type="http://schemas.openxmlformats.org/officeDocument/2006/relationships/image" Target="../media/image24.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36.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theme" Target="../theme/theme4.xm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emf"/><Relationship Id="rId1" Type="http://schemas.openxmlformats.org/officeDocument/2006/relationships/slideLayout" Target="../slideLayouts/slideLayout34.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37.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31" Type="http://schemas.openxmlformats.org/officeDocument/2006/relationships/image" Target="../media/image28.png"/><Relationship Id="rId4" Type="http://schemas.openxmlformats.org/officeDocument/2006/relationships/image" Target="../media/image38.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53249"/>
        </a:solid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20" cstate="email">
            <a:extLst>
              <a:ext uri="{28A0092B-C50C-407E-A947-70E740481C1C}">
                <a14:useLocalDpi xmlns:a14="http://schemas.microsoft.com/office/drawing/2010/main"/>
              </a:ext>
            </a:extLst>
          </a:blip>
          <a:srcRect/>
          <a:stretch/>
        </p:blipFill>
        <p:spPr>
          <a:xfrm>
            <a:off x="0" y="0"/>
            <a:ext cx="12225338" cy="6858000"/>
          </a:xfrm>
          <a:prstGeom prst="rect">
            <a:avLst/>
          </a:prstGeom>
        </p:spPr>
      </p:pic>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ltLang="en-US" noProof="0"/>
              <a:t>Click to edit Master title style</a:t>
            </a:r>
            <a:endParaRPr lang="en-GB" noProof="0" dirty="0"/>
          </a:p>
        </p:txBody>
      </p:sp>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dirty="0"/>
          </a:p>
        </p:txBody>
      </p:sp>
      <p:sp>
        <p:nvSpPr>
          <p:cNvPr id="39" name="Text Box 34"/>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63" name="Picture 62">
            <a:extLst>
              <a:ext uri="{FF2B5EF4-FFF2-40B4-BE49-F238E27FC236}">
                <a16:creationId xmlns:a16="http://schemas.microsoft.com/office/drawing/2014/main" id="{6C34021B-66EB-9E45-8BD1-64D5855A5802}"/>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64" name="Straight Connector 63">
            <a:extLst>
              <a:ext uri="{FF2B5EF4-FFF2-40B4-BE49-F238E27FC236}">
                <a16:creationId xmlns:a16="http://schemas.microsoft.com/office/drawing/2014/main" id="{FFC175A7-9FD4-4A17-AB83-163F19D77D53}"/>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1873755-77D2-7D48-99A1-3F0D7902F7E5}"/>
              </a:ext>
            </a:extLst>
          </p:cNvPr>
          <p:cNvGrpSpPr/>
          <p:nvPr userDrawn="1"/>
        </p:nvGrpSpPr>
        <p:grpSpPr>
          <a:xfrm>
            <a:off x="226688" y="6569736"/>
            <a:ext cx="9628745" cy="144114"/>
            <a:chOff x="1076500" y="4469696"/>
            <a:chExt cx="9628745" cy="144114"/>
          </a:xfrm>
        </p:grpSpPr>
        <p:pic>
          <p:nvPicPr>
            <p:cNvPr id="66" name="Picture 65" descr="de.png">
              <a:extLst>
                <a:ext uri="{FF2B5EF4-FFF2-40B4-BE49-F238E27FC236}">
                  <a16:creationId xmlns:a16="http://schemas.microsoft.com/office/drawing/2014/main" id="{E193B19F-9EA7-C04A-B6E1-E84938123396}"/>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7" name="Picture 66" descr="at.png">
              <a:extLst>
                <a:ext uri="{FF2B5EF4-FFF2-40B4-BE49-F238E27FC236}">
                  <a16:creationId xmlns:a16="http://schemas.microsoft.com/office/drawing/2014/main" id="{BE4D4226-1484-894D-A57B-DF3CA0AEEA82}"/>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8" name="Picture 67" descr="be.png">
              <a:extLst>
                <a:ext uri="{FF2B5EF4-FFF2-40B4-BE49-F238E27FC236}">
                  <a16:creationId xmlns:a16="http://schemas.microsoft.com/office/drawing/2014/main" id="{CEB1C35B-A1B4-0D49-9F9A-EBE869AA06A6}"/>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69" name="Picture 68" descr="dk.png">
              <a:extLst>
                <a:ext uri="{FF2B5EF4-FFF2-40B4-BE49-F238E27FC236}">
                  <a16:creationId xmlns:a16="http://schemas.microsoft.com/office/drawing/2014/main" id="{77471C13-DD1F-3A45-BC46-C08FDA20333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0" name="Picture 69" descr="es.png">
              <a:extLst>
                <a:ext uri="{FF2B5EF4-FFF2-40B4-BE49-F238E27FC236}">
                  <a16:creationId xmlns:a16="http://schemas.microsoft.com/office/drawing/2014/main" id="{19BEDE25-37C8-C04F-A9F9-4836374CE6E2}"/>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1" name="Picture 70" descr="ee.png">
              <a:extLst>
                <a:ext uri="{FF2B5EF4-FFF2-40B4-BE49-F238E27FC236}">
                  <a16:creationId xmlns:a16="http://schemas.microsoft.com/office/drawing/2014/main" id="{731ED53B-A8E5-8746-8B18-868E3939807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3" name="Picture 72" descr="fi.png">
              <a:extLst>
                <a:ext uri="{FF2B5EF4-FFF2-40B4-BE49-F238E27FC236}">
                  <a16:creationId xmlns:a16="http://schemas.microsoft.com/office/drawing/2014/main" id="{3DD470AD-8BA3-354E-96A9-EACC81BA7374}"/>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4" name="Picture 73" descr="fr.png">
              <a:extLst>
                <a:ext uri="{FF2B5EF4-FFF2-40B4-BE49-F238E27FC236}">
                  <a16:creationId xmlns:a16="http://schemas.microsoft.com/office/drawing/2014/main" id="{7488A28E-83DC-D84A-AF92-F323BB68BD05}"/>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5" name="Picture 74" descr="gr.png">
              <a:extLst>
                <a:ext uri="{FF2B5EF4-FFF2-40B4-BE49-F238E27FC236}">
                  <a16:creationId xmlns:a16="http://schemas.microsoft.com/office/drawing/2014/main" id="{7BE53EFB-834C-B148-BA0D-1101E67FD5E6}"/>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6" name="Picture 75" descr="hu.png">
              <a:extLst>
                <a:ext uri="{FF2B5EF4-FFF2-40B4-BE49-F238E27FC236}">
                  <a16:creationId xmlns:a16="http://schemas.microsoft.com/office/drawing/2014/main" id="{7B981BCF-7994-754E-94CB-E04B6C9FA6E2}"/>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7" name="Picture 76" descr="ie.png">
              <a:extLst>
                <a:ext uri="{FF2B5EF4-FFF2-40B4-BE49-F238E27FC236}">
                  <a16:creationId xmlns:a16="http://schemas.microsoft.com/office/drawing/2014/main" id="{03DCBA8B-803C-A244-8E76-CDA502AB1898}"/>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8" name="Picture 77" descr="it.png">
              <a:extLst>
                <a:ext uri="{FF2B5EF4-FFF2-40B4-BE49-F238E27FC236}">
                  <a16:creationId xmlns:a16="http://schemas.microsoft.com/office/drawing/2014/main" id="{8ACC76C5-A2F5-BB42-863E-CDED5BB6304A}"/>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9" name="Picture 78" descr="lu.png">
              <a:extLst>
                <a:ext uri="{FF2B5EF4-FFF2-40B4-BE49-F238E27FC236}">
                  <a16:creationId xmlns:a16="http://schemas.microsoft.com/office/drawing/2014/main" id="{B08DA397-697F-DF44-9F75-47F9E99D8F10}"/>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0" name="Picture 79" descr="no.png">
              <a:extLst>
                <a:ext uri="{FF2B5EF4-FFF2-40B4-BE49-F238E27FC236}">
                  <a16:creationId xmlns:a16="http://schemas.microsoft.com/office/drawing/2014/main" id="{8253A672-7057-114B-A847-EFB1DC7557B1}"/>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1" name="Picture 80" descr="nl.png">
              <a:extLst>
                <a:ext uri="{FF2B5EF4-FFF2-40B4-BE49-F238E27FC236}">
                  <a16:creationId xmlns:a16="http://schemas.microsoft.com/office/drawing/2014/main" id="{701C9B59-FE02-FC4A-A5B9-B6769E324D02}"/>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2" name="Picture 81" descr="pl.png">
              <a:extLst>
                <a:ext uri="{FF2B5EF4-FFF2-40B4-BE49-F238E27FC236}">
                  <a16:creationId xmlns:a16="http://schemas.microsoft.com/office/drawing/2014/main" id="{36F70CAB-D276-EF47-92BB-4323FF59683C}"/>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3" name="Picture 82" descr="pt.png">
              <a:extLst>
                <a:ext uri="{FF2B5EF4-FFF2-40B4-BE49-F238E27FC236}">
                  <a16:creationId xmlns:a16="http://schemas.microsoft.com/office/drawing/2014/main" id="{C7F3D8B4-851A-AF49-B59B-8E8259E36029}"/>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4" name="Picture 83" descr="cz.png">
              <a:extLst>
                <a:ext uri="{FF2B5EF4-FFF2-40B4-BE49-F238E27FC236}">
                  <a16:creationId xmlns:a16="http://schemas.microsoft.com/office/drawing/2014/main" id="{844C8E73-19C0-8645-BA2C-9A2AE13016FC}"/>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5" name="Picture 84" descr="ro.png">
              <a:extLst>
                <a:ext uri="{FF2B5EF4-FFF2-40B4-BE49-F238E27FC236}">
                  <a16:creationId xmlns:a16="http://schemas.microsoft.com/office/drawing/2014/main" id="{E654A66D-2732-E344-B843-6CE13AAC680F}"/>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6" name="Picture 85" descr="se.png">
              <a:extLst>
                <a:ext uri="{FF2B5EF4-FFF2-40B4-BE49-F238E27FC236}">
                  <a16:creationId xmlns:a16="http://schemas.microsoft.com/office/drawing/2014/main" id="{A024F0CF-1EFB-9148-9695-6CAA150C585D}"/>
                </a:ext>
              </a:extLst>
            </p:cNvPr>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7" name="Picture 86" descr="ch.png">
              <a:extLst>
                <a:ext uri="{FF2B5EF4-FFF2-40B4-BE49-F238E27FC236}">
                  <a16:creationId xmlns:a16="http://schemas.microsoft.com/office/drawing/2014/main" id="{AA23EA42-BF26-D747-A010-8F9D8D9057CA}"/>
                </a:ext>
              </a:extLst>
            </p:cNvPr>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8" name="Picture 87" descr="uk.png">
              <a:extLst>
                <a:ext uri="{FF2B5EF4-FFF2-40B4-BE49-F238E27FC236}">
                  <a16:creationId xmlns:a16="http://schemas.microsoft.com/office/drawing/2014/main" id="{8CFFF940-BC23-CD46-9090-334560F7BA9D}"/>
                </a:ext>
              </a:extLst>
            </p:cNvPr>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0" name="Picture 89">
              <a:extLst>
                <a:ext uri="{FF2B5EF4-FFF2-40B4-BE49-F238E27FC236}">
                  <a16:creationId xmlns:a16="http://schemas.microsoft.com/office/drawing/2014/main" id="{20AB05E4-2BE8-DE46-B436-FE570335B0F5}"/>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1" name="Picture 90">
              <a:extLst>
                <a:ext uri="{FF2B5EF4-FFF2-40B4-BE49-F238E27FC236}">
                  <a16:creationId xmlns:a16="http://schemas.microsoft.com/office/drawing/2014/main" id="{2D163D4C-EE71-9744-BE99-D166BF8ADE72}"/>
                </a:ext>
              </a:extLst>
            </p:cNvPr>
            <p:cNvPicPr>
              <a:picLocks noChangeAspect="1"/>
            </p:cNvPicPr>
            <p:nvPr userDrawn="1"/>
          </p:nvPicPr>
          <p:blipFill>
            <a:blip r:embed="rId45"/>
            <a:stretch>
              <a:fillRect/>
            </a:stretch>
          </p:blipFill>
          <p:spPr>
            <a:xfrm>
              <a:off x="9768386" y="4469696"/>
              <a:ext cx="216000" cy="144000"/>
            </a:xfrm>
            <a:prstGeom prst="rect">
              <a:avLst/>
            </a:prstGeom>
          </p:spPr>
        </p:pic>
        <p:pic>
          <p:nvPicPr>
            <p:cNvPr id="92" name="Picture 91" descr="ca.png">
              <a:extLst>
                <a:ext uri="{FF2B5EF4-FFF2-40B4-BE49-F238E27FC236}">
                  <a16:creationId xmlns:a16="http://schemas.microsoft.com/office/drawing/2014/main" id="{A559A498-3191-894A-810C-BD4AE5EEB4C7}"/>
                </a:ext>
              </a:extLst>
            </p:cNvPr>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3" name="Picture 92" descr="si.png">
              <a:extLst>
                <a:ext uri="{FF2B5EF4-FFF2-40B4-BE49-F238E27FC236}">
                  <a16:creationId xmlns:a16="http://schemas.microsoft.com/office/drawing/2014/main" id="{A0422BBB-5084-E44D-8BE9-72C53820AD6D}"/>
                </a:ext>
              </a:extLst>
            </p:cNvPr>
            <p:cNvPicPr>
              <a:picLocks noChangeAspect="1"/>
            </p:cNvPicPr>
            <p:nvPr userDrawn="1"/>
          </p:nvPicPr>
          <p:blipFill>
            <a:blip r:embed="rId47"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pic>
        <p:nvPicPr>
          <p:cNvPr id="94" name="Picture 93">
            <a:extLst>
              <a:ext uri="{FF2B5EF4-FFF2-40B4-BE49-F238E27FC236}">
                <a16:creationId xmlns:a16="http://schemas.microsoft.com/office/drawing/2014/main" id="{AD8FAFFC-0223-1740-BEBD-B739458582D9}"/>
              </a:ext>
            </a:extLst>
          </p:cNvPr>
          <p:cNvPicPr>
            <a:picLocks noChangeAspect="1"/>
          </p:cNvPicPr>
          <p:nvPr userDrawn="1"/>
        </p:nvPicPr>
        <p:blipFill>
          <a:blip r:embed="rId48"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45" r:id="rId2"/>
    <p:sldLayoutId id="2147483974" r:id="rId3"/>
    <p:sldLayoutId id="2147483975" r:id="rId4"/>
    <p:sldLayoutId id="2147483973" r:id="rId5"/>
    <p:sldLayoutId id="2147483930" r:id="rId6"/>
    <p:sldLayoutId id="2147483931" r:id="rId7"/>
    <p:sldLayoutId id="2147483932" r:id="rId8"/>
    <p:sldLayoutId id="2147483933" r:id="rId9"/>
    <p:sldLayoutId id="2147483935" r:id="rId10"/>
    <p:sldLayoutId id="2147483936" r:id="rId11"/>
    <p:sldLayoutId id="2147483937" r:id="rId12"/>
    <p:sldLayoutId id="2147483938" r:id="rId13"/>
    <p:sldLayoutId id="2147483939" r:id="rId14"/>
    <p:sldLayoutId id="2147483946" r:id="rId15"/>
    <p:sldLayoutId id="2147483947" r:id="rId16"/>
    <p:sldLayoutId id="2147483977" r:id="rId17"/>
    <p:sldLayoutId id="2147483983" r:id="rId18"/>
  </p:sldLayoutIdLst>
  <p:hf hdr="0" dt="0"/>
  <p:txStyles>
    <p:titleStyle>
      <a:lvl1pPr algn="just" rtl="0" eaLnBrk="1" fontAlgn="base" hangingPunct="1">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22" b="1">
          <a:solidFill>
            <a:schemeClr val="bg1"/>
          </a:solidFill>
          <a:latin typeface="Verdana" pitchFamily="34" charset="0"/>
        </a:defRPr>
      </a:lvl2pPr>
      <a:lvl3pPr algn="l" rtl="0" eaLnBrk="1" fontAlgn="base" hangingPunct="1">
        <a:spcBef>
          <a:spcPct val="0"/>
        </a:spcBef>
        <a:spcAft>
          <a:spcPct val="0"/>
        </a:spcAft>
        <a:defRPr sz="2122" b="1">
          <a:solidFill>
            <a:schemeClr val="bg1"/>
          </a:solidFill>
          <a:latin typeface="Verdana" pitchFamily="34" charset="0"/>
        </a:defRPr>
      </a:lvl3pPr>
      <a:lvl4pPr algn="l" rtl="0" eaLnBrk="1" fontAlgn="base" hangingPunct="1">
        <a:spcBef>
          <a:spcPct val="0"/>
        </a:spcBef>
        <a:spcAft>
          <a:spcPct val="0"/>
        </a:spcAft>
        <a:defRPr sz="2122" b="1">
          <a:solidFill>
            <a:schemeClr val="bg1"/>
          </a:solidFill>
          <a:latin typeface="Verdana" pitchFamily="34" charset="0"/>
        </a:defRPr>
      </a:lvl4pPr>
      <a:lvl5pPr algn="l" rtl="0" eaLnBrk="1" fontAlgn="base" hangingPunct="1">
        <a:spcBef>
          <a:spcPct val="0"/>
        </a:spcBef>
        <a:spcAft>
          <a:spcPct val="0"/>
        </a:spcAft>
        <a:defRPr sz="2122" b="1">
          <a:solidFill>
            <a:schemeClr val="bg1"/>
          </a:solidFill>
          <a:latin typeface="Verdana" pitchFamily="34" charset="0"/>
        </a:defRPr>
      </a:lvl5pPr>
      <a:lvl6pPr marL="441015" algn="l" rtl="0" eaLnBrk="1" fontAlgn="base" hangingPunct="1">
        <a:spcBef>
          <a:spcPct val="0"/>
        </a:spcBef>
        <a:spcAft>
          <a:spcPct val="0"/>
        </a:spcAft>
        <a:defRPr sz="2122" b="1">
          <a:solidFill>
            <a:schemeClr val="bg1"/>
          </a:solidFill>
          <a:latin typeface="Verdana" pitchFamily="34" charset="0"/>
        </a:defRPr>
      </a:lvl6pPr>
      <a:lvl7pPr marL="882030" algn="l" rtl="0" eaLnBrk="1" fontAlgn="base" hangingPunct="1">
        <a:spcBef>
          <a:spcPct val="0"/>
        </a:spcBef>
        <a:spcAft>
          <a:spcPct val="0"/>
        </a:spcAft>
        <a:defRPr sz="2122" b="1">
          <a:solidFill>
            <a:schemeClr val="bg1"/>
          </a:solidFill>
          <a:latin typeface="Verdana" pitchFamily="34" charset="0"/>
        </a:defRPr>
      </a:lvl7pPr>
      <a:lvl8pPr marL="1323045" algn="l" rtl="0" eaLnBrk="1" fontAlgn="base" hangingPunct="1">
        <a:spcBef>
          <a:spcPct val="0"/>
        </a:spcBef>
        <a:spcAft>
          <a:spcPct val="0"/>
        </a:spcAft>
        <a:defRPr sz="2122" b="1">
          <a:solidFill>
            <a:schemeClr val="bg1"/>
          </a:solidFill>
          <a:latin typeface="Verdana" pitchFamily="34" charset="0"/>
        </a:defRPr>
      </a:lvl8pPr>
      <a:lvl9pPr marL="1764060" algn="l" rtl="0" eaLnBrk="1" fontAlgn="base" hangingPunct="1">
        <a:spcBef>
          <a:spcPct val="0"/>
        </a:spcBef>
        <a:spcAft>
          <a:spcPct val="0"/>
        </a:spcAft>
        <a:defRPr sz="2122"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pic>
        <p:nvPicPr>
          <p:cNvPr id="7" name="Picture 5">
            <a:extLst>
              <a:ext uri="{FF2B5EF4-FFF2-40B4-BE49-F238E27FC236}">
                <a16:creationId xmlns:a16="http://schemas.microsoft.com/office/drawing/2014/main" id="{109A9530-2671-487F-A9F5-FDB35D172B87}"/>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sp>
        <p:nvSpPr>
          <p:cNvPr id="3" name="Text Box 34">
            <a:extLst>
              <a:ext uri="{FF2B5EF4-FFF2-40B4-BE49-F238E27FC236}">
                <a16:creationId xmlns:a16="http://schemas.microsoft.com/office/drawing/2014/main" id="{174566EC-B884-414A-9831-F2C2C01CAF72}"/>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68673324-7E47-2849-ABFE-CFCE924180D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7" name="Straight Connector 36">
            <a:extLst>
              <a:ext uri="{FF2B5EF4-FFF2-40B4-BE49-F238E27FC236}">
                <a16:creationId xmlns:a16="http://schemas.microsoft.com/office/drawing/2014/main" id="{2741CA98-6277-436B-BBF2-FB20C44A8434}"/>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1873755-77D2-7D48-99A1-3F0D7902F7E5}"/>
              </a:ext>
            </a:extLst>
          </p:cNvPr>
          <p:cNvGrpSpPr/>
          <p:nvPr userDrawn="1"/>
        </p:nvGrpSpPr>
        <p:grpSpPr>
          <a:xfrm>
            <a:off x="226688" y="6569736"/>
            <a:ext cx="9628745" cy="144114"/>
            <a:chOff x="1076500" y="4469696"/>
            <a:chExt cx="9628745" cy="144114"/>
          </a:xfrm>
        </p:grpSpPr>
        <p:pic>
          <p:nvPicPr>
            <p:cNvPr id="39" name="Picture 38" descr="de.png">
              <a:extLst>
                <a:ext uri="{FF2B5EF4-FFF2-40B4-BE49-F238E27FC236}">
                  <a16:creationId xmlns:a16="http://schemas.microsoft.com/office/drawing/2014/main" id="{E193B19F-9EA7-C04A-B6E1-E8493812339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40" name="Picture 39" descr="at.png">
              <a:extLst>
                <a:ext uri="{FF2B5EF4-FFF2-40B4-BE49-F238E27FC236}">
                  <a16:creationId xmlns:a16="http://schemas.microsoft.com/office/drawing/2014/main" id="{BE4D4226-1484-894D-A57B-DF3CA0AEEA8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41" name="Picture 40" descr="be.png">
              <a:extLst>
                <a:ext uri="{FF2B5EF4-FFF2-40B4-BE49-F238E27FC236}">
                  <a16:creationId xmlns:a16="http://schemas.microsoft.com/office/drawing/2014/main" id="{CEB1C35B-A1B4-0D49-9F9A-EBE869AA06A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42" name="Picture 41" descr="dk.png">
              <a:extLst>
                <a:ext uri="{FF2B5EF4-FFF2-40B4-BE49-F238E27FC236}">
                  <a16:creationId xmlns:a16="http://schemas.microsoft.com/office/drawing/2014/main" id="{77471C13-DD1F-3A45-BC46-C08FDA20333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43" name="Picture 42" descr="es.png">
              <a:extLst>
                <a:ext uri="{FF2B5EF4-FFF2-40B4-BE49-F238E27FC236}">
                  <a16:creationId xmlns:a16="http://schemas.microsoft.com/office/drawing/2014/main" id="{19BEDE25-37C8-C04F-A9F9-4836374CE6E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44" name="Picture 43" descr="ee.png">
              <a:extLst>
                <a:ext uri="{FF2B5EF4-FFF2-40B4-BE49-F238E27FC236}">
                  <a16:creationId xmlns:a16="http://schemas.microsoft.com/office/drawing/2014/main" id="{731ED53B-A8E5-8746-8B18-868E3939807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45" name="Picture 44" descr="fi.png">
              <a:extLst>
                <a:ext uri="{FF2B5EF4-FFF2-40B4-BE49-F238E27FC236}">
                  <a16:creationId xmlns:a16="http://schemas.microsoft.com/office/drawing/2014/main" id="{3DD470AD-8BA3-354E-96A9-EACC81BA737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46" name="Picture 45" descr="fr.png">
              <a:extLst>
                <a:ext uri="{FF2B5EF4-FFF2-40B4-BE49-F238E27FC236}">
                  <a16:creationId xmlns:a16="http://schemas.microsoft.com/office/drawing/2014/main" id="{7488A28E-83DC-D84A-AF92-F323BB68BD0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47" name="Picture 46" descr="gr.png">
              <a:extLst>
                <a:ext uri="{FF2B5EF4-FFF2-40B4-BE49-F238E27FC236}">
                  <a16:creationId xmlns:a16="http://schemas.microsoft.com/office/drawing/2014/main" id="{7BE53EFB-834C-B148-BA0D-1101E67FD5E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48" name="Picture 47" descr="hu.png">
              <a:extLst>
                <a:ext uri="{FF2B5EF4-FFF2-40B4-BE49-F238E27FC236}">
                  <a16:creationId xmlns:a16="http://schemas.microsoft.com/office/drawing/2014/main" id="{7B981BCF-7994-754E-94CB-E04B6C9FA6E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49" name="Picture 48" descr="ie.png">
              <a:extLst>
                <a:ext uri="{FF2B5EF4-FFF2-40B4-BE49-F238E27FC236}">
                  <a16:creationId xmlns:a16="http://schemas.microsoft.com/office/drawing/2014/main" id="{03DCBA8B-803C-A244-8E76-CDA502AB189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50" name="Picture 49" descr="it.png">
              <a:extLst>
                <a:ext uri="{FF2B5EF4-FFF2-40B4-BE49-F238E27FC236}">
                  <a16:creationId xmlns:a16="http://schemas.microsoft.com/office/drawing/2014/main" id="{8ACC76C5-A2F5-BB42-863E-CDED5BB6304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51" name="Picture 50" descr="lu.png">
              <a:extLst>
                <a:ext uri="{FF2B5EF4-FFF2-40B4-BE49-F238E27FC236}">
                  <a16:creationId xmlns:a16="http://schemas.microsoft.com/office/drawing/2014/main" id="{B08DA397-697F-DF44-9F75-47F9E99D8F1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52" name="Picture 51" descr="no.png">
              <a:extLst>
                <a:ext uri="{FF2B5EF4-FFF2-40B4-BE49-F238E27FC236}">
                  <a16:creationId xmlns:a16="http://schemas.microsoft.com/office/drawing/2014/main" id="{8253A672-7057-114B-A847-EFB1DC7557B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53" name="Picture 52" descr="nl.png">
              <a:extLst>
                <a:ext uri="{FF2B5EF4-FFF2-40B4-BE49-F238E27FC236}">
                  <a16:creationId xmlns:a16="http://schemas.microsoft.com/office/drawing/2014/main" id="{701C9B59-FE02-FC4A-A5B9-B6769E324D02}"/>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54" name="Picture 53" descr="pl.png">
              <a:extLst>
                <a:ext uri="{FF2B5EF4-FFF2-40B4-BE49-F238E27FC236}">
                  <a16:creationId xmlns:a16="http://schemas.microsoft.com/office/drawing/2014/main" id="{36F70CAB-D276-EF47-92BB-4323FF59683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55" name="Picture 54" descr="pt.png">
              <a:extLst>
                <a:ext uri="{FF2B5EF4-FFF2-40B4-BE49-F238E27FC236}">
                  <a16:creationId xmlns:a16="http://schemas.microsoft.com/office/drawing/2014/main" id="{C7F3D8B4-851A-AF49-B59B-8E8259E3602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56" name="Picture 55" descr="cz.png">
              <a:extLst>
                <a:ext uri="{FF2B5EF4-FFF2-40B4-BE49-F238E27FC236}">
                  <a16:creationId xmlns:a16="http://schemas.microsoft.com/office/drawing/2014/main" id="{844C8E73-19C0-8645-BA2C-9A2AE13016FC}"/>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57" name="Picture 56" descr="ro.png">
              <a:extLst>
                <a:ext uri="{FF2B5EF4-FFF2-40B4-BE49-F238E27FC236}">
                  <a16:creationId xmlns:a16="http://schemas.microsoft.com/office/drawing/2014/main" id="{E654A66D-2732-E344-B843-6CE13AAC680F}"/>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58" name="Picture 57" descr="se.png">
              <a:extLst>
                <a:ext uri="{FF2B5EF4-FFF2-40B4-BE49-F238E27FC236}">
                  <a16:creationId xmlns:a16="http://schemas.microsoft.com/office/drawing/2014/main" id="{A024F0CF-1EFB-9148-9695-6CAA150C585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59" name="Picture 58" descr="ch.png">
              <a:extLst>
                <a:ext uri="{FF2B5EF4-FFF2-40B4-BE49-F238E27FC236}">
                  <a16:creationId xmlns:a16="http://schemas.microsoft.com/office/drawing/2014/main" id="{AA23EA42-BF26-D747-A010-8F9D8D9057CA}"/>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60" name="Picture 59" descr="uk.png">
              <a:extLst>
                <a:ext uri="{FF2B5EF4-FFF2-40B4-BE49-F238E27FC236}">
                  <a16:creationId xmlns:a16="http://schemas.microsoft.com/office/drawing/2014/main" id="{8CFFF940-BC23-CD46-9090-334560F7BA9D}"/>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61" name="Picture 60">
              <a:extLst>
                <a:ext uri="{FF2B5EF4-FFF2-40B4-BE49-F238E27FC236}">
                  <a16:creationId xmlns:a16="http://schemas.microsoft.com/office/drawing/2014/main" id="{20AB05E4-2BE8-DE46-B436-FE570335B0F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62" name="Picture 61">
              <a:extLst>
                <a:ext uri="{FF2B5EF4-FFF2-40B4-BE49-F238E27FC236}">
                  <a16:creationId xmlns:a16="http://schemas.microsoft.com/office/drawing/2014/main" id="{2D163D4C-EE71-9744-BE99-D166BF8ADE72}"/>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90" name="Picture 89" descr="ca.png">
              <a:extLst>
                <a:ext uri="{FF2B5EF4-FFF2-40B4-BE49-F238E27FC236}">
                  <a16:creationId xmlns:a16="http://schemas.microsoft.com/office/drawing/2014/main" id="{A559A498-3191-894A-810C-BD4AE5EEB4C7}"/>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1" name="Picture 90" descr="si.png">
              <a:extLst>
                <a:ext uri="{FF2B5EF4-FFF2-40B4-BE49-F238E27FC236}">
                  <a16:creationId xmlns:a16="http://schemas.microsoft.com/office/drawing/2014/main" id="{A0422BBB-5084-E44D-8BE9-72C53820AD6D}"/>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554798536"/>
      </p:ext>
    </p:extLst>
  </p:cSld>
  <p:clrMap bg1="lt1" tx1="dk1" bg2="lt2" tx2="dk2" accent1="accent1" accent2="accent2" accent3="accent3" accent4="accent4" accent5="accent5" accent6="accent6" hlink="hlink" folHlink="folHlink"/>
  <p:sldLayoutIdLst>
    <p:sldLayoutId id="2147483951" r:id="rId1"/>
  </p:sldLayoutIdLst>
  <p:hf sldNum="0" hdr="0" dt="0"/>
  <p:txStyles>
    <p:title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4A98235A-908E-9E4D-97CE-A7BE035FCD9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39" name="Group 38">
            <a:extLst>
              <a:ext uri="{FF2B5EF4-FFF2-40B4-BE49-F238E27FC236}">
                <a16:creationId xmlns:a16="http://schemas.microsoft.com/office/drawing/2014/main" id="{9E72F4FA-AA84-3845-A45E-1DF449D7C0F2}"/>
              </a:ext>
            </a:extLst>
          </p:cNvPr>
          <p:cNvGrpSpPr/>
          <p:nvPr userDrawn="1"/>
        </p:nvGrpSpPr>
        <p:grpSpPr>
          <a:xfrm>
            <a:off x="226688" y="6569736"/>
            <a:ext cx="9628745" cy="144114"/>
            <a:chOff x="1076500" y="4469696"/>
            <a:chExt cx="9628745" cy="144114"/>
          </a:xfrm>
        </p:grpSpPr>
        <p:pic>
          <p:nvPicPr>
            <p:cNvPr id="40" name="Picture 39" descr="de.png">
              <a:extLst>
                <a:ext uri="{FF2B5EF4-FFF2-40B4-BE49-F238E27FC236}">
                  <a16:creationId xmlns:a16="http://schemas.microsoft.com/office/drawing/2014/main" id="{E044A2EC-38AD-874D-8B46-906925A6705F}"/>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41" name="Picture 40" descr="at.png">
              <a:extLst>
                <a:ext uri="{FF2B5EF4-FFF2-40B4-BE49-F238E27FC236}">
                  <a16:creationId xmlns:a16="http://schemas.microsoft.com/office/drawing/2014/main" id="{C56C0BB1-C835-034A-8033-0886C0CAD1C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42" name="Picture 41" descr="be.png">
              <a:extLst>
                <a:ext uri="{FF2B5EF4-FFF2-40B4-BE49-F238E27FC236}">
                  <a16:creationId xmlns:a16="http://schemas.microsoft.com/office/drawing/2014/main" id="{0C76739E-E31E-2641-8E97-919E0DEBA26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43" name="Picture 42" descr="dk.png">
              <a:extLst>
                <a:ext uri="{FF2B5EF4-FFF2-40B4-BE49-F238E27FC236}">
                  <a16:creationId xmlns:a16="http://schemas.microsoft.com/office/drawing/2014/main" id="{9CA97FFC-CDBE-244D-A003-136FE1650721}"/>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44" name="Picture 43" descr="es.png">
              <a:extLst>
                <a:ext uri="{FF2B5EF4-FFF2-40B4-BE49-F238E27FC236}">
                  <a16:creationId xmlns:a16="http://schemas.microsoft.com/office/drawing/2014/main" id="{B17730C2-E184-364B-A859-505111F77C2B}"/>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45" name="Picture 44" descr="ee.png">
              <a:extLst>
                <a:ext uri="{FF2B5EF4-FFF2-40B4-BE49-F238E27FC236}">
                  <a16:creationId xmlns:a16="http://schemas.microsoft.com/office/drawing/2014/main" id="{CBEEBDC9-F82C-C542-968E-0699D48E991D}"/>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46" name="Picture 45" descr="fi.png">
              <a:extLst>
                <a:ext uri="{FF2B5EF4-FFF2-40B4-BE49-F238E27FC236}">
                  <a16:creationId xmlns:a16="http://schemas.microsoft.com/office/drawing/2014/main" id="{656AADB3-0160-E246-91E9-6F14C35E375A}"/>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47" name="Picture 46" descr="fr.png">
              <a:extLst>
                <a:ext uri="{FF2B5EF4-FFF2-40B4-BE49-F238E27FC236}">
                  <a16:creationId xmlns:a16="http://schemas.microsoft.com/office/drawing/2014/main" id="{95815962-FBFF-4E43-90AF-A5552120649F}"/>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48" name="Picture 47" descr="gr.png">
              <a:extLst>
                <a:ext uri="{FF2B5EF4-FFF2-40B4-BE49-F238E27FC236}">
                  <a16:creationId xmlns:a16="http://schemas.microsoft.com/office/drawing/2014/main" id="{21E1ADE8-7FBD-0646-A61B-CB9767EF32DB}"/>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49" name="Picture 48" descr="hu.png">
              <a:extLst>
                <a:ext uri="{FF2B5EF4-FFF2-40B4-BE49-F238E27FC236}">
                  <a16:creationId xmlns:a16="http://schemas.microsoft.com/office/drawing/2014/main" id="{D8155EAB-1225-4049-8904-31D87A6B30F5}"/>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50" name="Picture 49" descr="ie.png">
              <a:extLst>
                <a:ext uri="{FF2B5EF4-FFF2-40B4-BE49-F238E27FC236}">
                  <a16:creationId xmlns:a16="http://schemas.microsoft.com/office/drawing/2014/main" id="{EF04B81C-2531-C14D-A87E-D44A15F47380}"/>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51" name="Picture 50" descr="it.png">
              <a:extLst>
                <a:ext uri="{FF2B5EF4-FFF2-40B4-BE49-F238E27FC236}">
                  <a16:creationId xmlns:a16="http://schemas.microsoft.com/office/drawing/2014/main" id="{95328A20-A885-4C43-A058-B369E1ADDA16}"/>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52" name="Picture 51" descr="lu.png">
              <a:extLst>
                <a:ext uri="{FF2B5EF4-FFF2-40B4-BE49-F238E27FC236}">
                  <a16:creationId xmlns:a16="http://schemas.microsoft.com/office/drawing/2014/main" id="{D3E97139-4C26-4E4D-A683-341E6639829D}"/>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53" name="Picture 52" descr="no.png">
              <a:extLst>
                <a:ext uri="{FF2B5EF4-FFF2-40B4-BE49-F238E27FC236}">
                  <a16:creationId xmlns:a16="http://schemas.microsoft.com/office/drawing/2014/main" id="{324D22DC-D816-1243-B082-8865DB196206}"/>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54" name="Picture 53" descr="nl.png">
              <a:extLst>
                <a:ext uri="{FF2B5EF4-FFF2-40B4-BE49-F238E27FC236}">
                  <a16:creationId xmlns:a16="http://schemas.microsoft.com/office/drawing/2014/main" id="{3D07C25D-2917-F84E-A8AC-12F4CD466850}"/>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55" name="Picture 54" descr="pl.png">
              <a:extLst>
                <a:ext uri="{FF2B5EF4-FFF2-40B4-BE49-F238E27FC236}">
                  <a16:creationId xmlns:a16="http://schemas.microsoft.com/office/drawing/2014/main" id="{B33D011E-EDFE-6C47-90B7-8E838D0A5970}"/>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56" name="Picture 55" descr="pt.png">
              <a:extLst>
                <a:ext uri="{FF2B5EF4-FFF2-40B4-BE49-F238E27FC236}">
                  <a16:creationId xmlns:a16="http://schemas.microsoft.com/office/drawing/2014/main" id="{E26A8BCE-FE5B-0B4B-97B7-B953C77F0FBD}"/>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57" name="Picture 56" descr="cz.png">
              <a:extLst>
                <a:ext uri="{FF2B5EF4-FFF2-40B4-BE49-F238E27FC236}">
                  <a16:creationId xmlns:a16="http://schemas.microsoft.com/office/drawing/2014/main" id="{EA3C71A0-92F6-5449-B7A5-EE98B2C610FC}"/>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58" name="Picture 57" descr="ro.png">
              <a:extLst>
                <a:ext uri="{FF2B5EF4-FFF2-40B4-BE49-F238E27FC236}">
                  <a16:creationId xmlns:a16="http://schemas.microsoft.com/office/drawing/2014/main" id="{4B9F4E5B-7A64-F841-A279-D97A9EDF1F0F}"/>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59" name="Picture 58" descr="se.png">
              <a:extLst>
                <a:ext uri="{FF2B5EF4-FFF2-40B4-BE49-F238E27FC236}">
                  <a16:creationId xmlns:a16="http://schemas.microsoft.com/office/drawing/2014/main" id="{DDB1648C-F873-6749-A640-4082AF751D87}"/>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60" name="Picture 59" descr="ch.png">
              <a:extLst>
                <a:ext uri="{FF2B5EF4-FFF2-40B4-BE49-F238E27FC236}">
                  <a16:creationId xmlns:a16="http://schemas.microsoft.com/office/drawing/2014/main" id="{CDF58799-0634-5441-BED0-EA59E1AB37D8}"/>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61" name="Picture 60" descr="uk.png">
              <a:extLst>
                <a:ext uri="{FF2B5EF4-FFF2-40B4-BE49-F238E27FC236}">
                  <a16:creationId xmlns:a16="http://schemas.microsoft.com/office/drawing/2014/main" id="{98203A33-83F3-EF48-9824-219DF5D6937A}"/>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62" name="Picture 61">
              <a:extLst>
                <a:ext uri="{FF2B5EF4-FFF2-40B4-BE49-F238E27FC236}">
                  <a16:creationId xmlns:a16="http://schemas.microsoft.com/office/drawing/2014/main" id="{5AF3F362-335A-2842-8023-E7A6D384C6AB}"/>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64" name="Picture 63">
              <a:extLst>
                <a:ext uri="{FF2B5EF4-FFF2-40B4-BE49-F238E27FC236}">
                  <a16:creationId xmlns:a16="http://schemas.microsoft.com/office/drawing/2014/main" id="{4C4F2EF4-11EA-364F-BAF7-246B7CF1C816}"/>
                </a:ext>
              </a:extLst>
            </p:cNvPr>
            <p:cNvPicPr>
              <a:picLocks noChangeAspect="1"/>
            </p:cNvPicPr>
            <p:nvPr userDrawn="1"/>
          </p:nvPicPr>
          <p:blipFill>
            <a:blip r:embed="rId40"/>
            <a:stretch>
              <a:fillRect/>
            </a:stretch>
          </p:blipFill>
          <p:spPr>
            <a:xfrm>
              <a:off x="9768386" y="4469696"/>
              <a:ext cx="216000" cy="144000"/>
            </a:xfrm>
            <a:prstGeom prst="rect">
              <a:avLst/>
            </a:prstGeom>
          </p:spPr>
        </p:pic>
        <p:pic>
          <p:nvPicPr>
            <p:cNvPr id="65" name="Picture 64" descr="ca.png">
              <a:extLst>
                <a:ext uri="{FF2B5EF4-FFF2-40B4-BE49-F238E27FC236}">
                  <a16:creationId xmlns:a16="http://schemas.microsoft.com/office/drawing/2014/main" id="{DED3E4FD-F737-FA46-85D9-21C9604F0B66}"/>
                </a:ext>
              </a:extLst>
            </p:cNvPr>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66" name="Picture 65" descr="si.png">
              <a:extLst>
                <a:ext uri="{FF2B5EF4-FFF2-40B4-BE49-F238E27FC236}">
                  <a16:creationId xmlns:a16="http://schemas.microsoft.com/office/drawing/2014/main" id="{23F56142-1525-C14D-B747-95D034DF083C}"/>
                </a:ext>
              </a:extLst>
            </p:cNvPr>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pic>
        <p:nvPicPr>
          <p:cNvPr id="68" name="Picture 67"/>
          <p:cNvPicPr>
            <a:picLocks/>
          </p:cNvPicPr>
          <p:nvPr userDrawn="1"/>
        </p:nvPicPr>
        <p:blipFill>
          <a:blip r:embed="rId43"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spTree>
    <p:extLst>
      <p:ext uri="{BB962C8B-B14F-4D97-AF65-F5344CB8AC3E}">
        <p14:creationId xmlns:p14="http://schemas.microsoft.com/office/powerpoint/2010/main" val="3659391583"/>
      </p:ext>
    </p:extLst>
  </p:cSld>
  <p:clrMap bg1="lt1" tx1="dk1" bg2="lt2" tx2="dk2" accent1="accent1" accent2="accent2" accent3="accent3" accent4="accent4" accent5="accent5" accent6="accent6" hlink="hlink" folHlink="folHlink"/>
  <p:sldLayoutIdLst>
    <p:sldLayoutId id="2147483976" r:id="rId1"/>
    <p:sldLayoutId id="2147483961" r:id="rId2"/>
    <p:sldLayoutId id="2147483962" r:id="rId3"/>
    <p:sldLayoutId id="2147483963" r:id="rId4"/>
    <p:sldLayoutId id="2147483964" r:id="rId5"/>
    <p:sldLayoutId id="2147483965" r:id="rId6"/>
    <p:sldLayoutId id="2147483972" r:id="rId7"/>
    <p:sldLayoutId id="2147483966" r:id="rId8"/>
    <p:sldLayoutId id="2147483967" r:id="rId9"/>
    <p:sldLayoutId id="2147483968" r:id="rId10"/>
    <p:sldLayoutId id="2147483969" r:id="rId11"/>
    <p:sldLayoutId id="2147483978" r:id="rId12"/>
    <p:sldLayoutId id="2147483980" r:id="rId13"/>
    <p:sldLayoutId id="2147483981" r:id="rId14"/>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974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cxnSp>
        <p:nvCxnSpPr>
          <p:cNvPr id="34" name="Straight Connector 64">
            <a:extLst>
              <a:ext uri="{FF2B5EF4-FFF2-40B4-BE49-F238E27FC236}">
                <a16:creationId xmlns:a16="http://schemas.microsoft.com/office/drawing/2014/main" id="{8F972EA9-1462-4B0E-A09A-25D9F39ABE44}"/>
              </a:ext>
            </a:extLst>
          </p:cNvPr>
          <p:cNvCxnSpPr>
            <a:cxnSpLocks/>
          </p:cNvCxnSpPr>
          <p:nvPr userDrawn="1"/>
        </p:nvCxnSpPr>
        <p:spPr>
          <a:xfrm>
            <a:off x="222041" y="6411947"/>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5217072E-26F2-4536-B7A4-4922A861EF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529" y="6578011"/>
            <a:ext cx="1641396" cy="113828"/>
          </a:xfrm>
          <a:prstGeom prst="rect">
            <a:avLst/>
          </a:prstGeom>
        </p:spPr>
      </p:pic>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59"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5" name="Text Box 34">
            <a:extLst>
              <a:ext uri="{FF2B5EF4-FFF2-40B4-BE49-F238E27FC236}">
                <a16:creationId xmlns:a16="http://schemas.microsoft.com/office/drawing/2014/main" id="{3DFCB740-7646-4EBC-AD20-3EBB6A01A799}"/>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41" name="Picture 40">
            <a:extLst>
              <a:ext uri="{FF2B5EF4-FFF2-40B4-BE49-F238E27FC236}">
                <a16:creationId xmlns:a16="http://schemas.microsoft.com/office/drawing/2014/main" id="{4A98235A-908E-9E4D-97CE-A7BE035FCD9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42" name="Group 41">
            <a:extLst>
              <a:ext uri="{FF2B5EF4-FFF2-40B4-BE49-F238E27FC236}">
                <a16:creationId xmlns:a16="http://schemas.microsoft.com/office/drawing/2014/main" id="{9E72F4FA-AA84-3845-A45E-1DF449D7C0F2}"/>
              </a:ext>
            </a:extLst>
          </p:cNvPr>
          <p:cNvGrpSpPr/>
          <p:nvPr userDrawn="1"/>
        </p:nvGrpSpPr>
        <p:grpSpPr>
          <a:xfrm>
            <a:off x="226688" y="6569736"/>
            <a:ext cx="9628745" cy="144114"/>
            <a:chOff x="1076500" y="4469696"/>
            <a:chExt cx="9628745" cy="144114"/>
          </a:xfrm>
        </p:grpSpPr>
        <p:pic>
          <p:nvPicPr>
            <p:cNvPr id="43" name="Picture 42" descr="de.png">
              <a:extLst>
                <a:ext uri="{FF2B5EF4-FFF2-40B4-BE49-F238E27FC236}">
                  <a16:creationId xmlns:a16="http://schemas.microsoft.com/office/drawing/2014/main" id="{E044A2EC-38AD-874D-8B46-906925A6705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44" name="Picture 43" descr="at.png">
              <a:extLst>
                <a:ext uri="{FF2B5EF4-FFF2-40B4-BE49-F238E27FC236}">
                  <a16:creationId xmlns:a16="http://schemas.microsoft.com/office/drawing/2014/main" id="{C56C0BB1-C835-034A-8033-0886C0CAD1C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45" name="Picture 44" descr="be.png">
              <a:extLst>
                <a:ext uri="{FF2B5EF4-FFF2-40B4-BE49-F238E27FC236}">
                  <a16:creationId xmlns:a16="http://schemas.microsoft.com/office/drawing/2014/main" id="{0C76739E-E31E-2641-8E97-919E0DEBA26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46" name="Picture 45" descr="dk.png">
              <a:extLst>
                <a:ext uri="{FF2B5EF4-FFF2-40B4-BE49-F238E27FC236}">
                  <a16:creationId xmlns:a16="http://schemas.microsoft.com/office/drawing/2014/main" id="{9CA97FFC-CDBE-244D-A003-136FE165072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47" name="Picture 46" descr="es.png">
              <a:extLst>
                <a:ext uri="{FF2B5EF4-FFF2-40B4-BE49-F238E27FC236}">
                  <a16:creationId xmlns:a16="http://schemas.microsoft.com/office/drawing/2014/main" id="{B17730C2-E184-364B-A859-505111F77C2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48" name="Picture 47" descr="ee.png">
              <a:extLst>
                <a:ext uri="{FF2B5EF4-FFF2-40B4-BE49-F238E27FC236}">
                  <a16:creationId xmlns:a16="http://schemas.microsoft.com/office/drawing/2014/main" id="{CBEEBDC9-F82C-C542-968E-0699D48E991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49" name="Picture 48" descr="fi.png">
              <a:extLst>
                <a:ext uri="{FF2B5EF4-FFF2-40B4-BE49-F238E27FC236}">
                  <a16:creationId xmlns:a16="http://schemas.microsoft.com/office/drawing/2014/main" id="{656AADB3-0160-E246-91E9-6F14C35E375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50" name="Picture 49" descr="fr.png">
              <a:extLst>
                <a:ext uri="{FF2B5EF4-FFF2-40B4-BE49-F238E27FC236}">
                  <a16:creationId xmlns:a16="http://schemas.microsoft.com/office/drawing/2014/main" id="{95815962-FBFF-4E43-90AF-A5552120649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51" name="Picture 50" descr="gr.png">
              <a:extLst>
                <a:ext uri="{FF2B5EF4-FFF2-40B4-BE49-F238E27FC236}">
                  <a16:creationId xmlns:a16="http://schemas.microsoft.com/office/drawing/2014/main" id="{21E1ADE8-7FBD-0646-A61B-CB9767EF32D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52" name="Picture 51" descr="hu.png">
              <a:extLst>
                <a:ext uri="{FF2B5EF4-FFF2-40B4-BE49-F238E27FC236}">
                  <a16:creationId xmlns:a16="http://schemas.microsoft.com/office/drawing/2014/main" id="{D8155EAB-1225-4049-8904-31D87A6B30F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53" name="Picture 52" descr="ie.png">
              <a:extLst>
                <a:ext uri="{FF2B5EF4-FFF2-40B4-BE49-F238E27FC236}">
                  <a16:creationId xmlns:a16="http://schemas.microsoft.com/office/drawing/2014/main" id="{EF04B81C-2531-C14D-A87E-D44A15F4738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54" name="Picture 53" descr="it.png">
              <a:extLst>
                <a:ext uri="{FF2B5EF4-FFF2-40B4-BE49-F238E27FC236}">
                  <a16:creationId xmlns:a16="http://schemas.microsoft.com/office/drawing/2014/main" id="{95328A20-A885-4C43-A058-B369E1ADDA1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55" name="Picture 54" descr="lu.png">
              <a:extLst>
                <a:ext uri="{FF2B5EF4-FFF2-40B4-BE49-F238E27FC236}">
                  <a16:creationId xmlns:a16="http://schemas.microsoft.com/office/drawing/2014/main" id="{D3E97139-4C26-4E4D-A683-341E6639829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56" name="Picture 55" descr="no.png">
              <a:extLst>
                <a:ext uri="{FF2B5EF4-FFF2-40B4-BE49-F238E27FC236}">
                  <a16:creationId xmlns:a16="http://schemas.microsoft.com/office/drawing/2014/main" id="{324D22DC-D816-1243-B082-8865DB19620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57" name="Picture 56" descr="nl.png">
              <a:extLst>
                <a:ext uri="{FF2B5EF4-FFF2-40B4-BE49-F238E27FC236}">
                  <a16:creationId xmlns:a16="http://schemas.microsoft.com/office/drawing/2014/main" id="{3D07C25D-2917-F84E-A8AC-12F4CD46685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58" name="Picture 57" descr="pl.png">
              <a:extLst>
                <a:ext uri="{FF2B5EF4-FFF2-40B4-BE49-F238E27FC236}">
                  <a16:creationId xmlns:a16="http://schemas.microsoft.com/office/drawing/2014/main" id="{B33D011E-EDFE-6C47-90B7-8E838D0A597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59" name="Picture 58" descr="pt.png">
              <a:extLst>
                <a:ext uri="{FF2B5EF4-FFF2-40B4-BE49-F238E27FC236}">
                  <a16:creationId xmlns:a16="http://schemas.microsoft.com/office/drawing/2014/main" id="{E26A8BCE-FE5B-0B4B-97B7-B953C77F0FBD}"/>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60" name="Picture 59" descr="cz.png">
              <a:extLst>
                <a:ext uri="{FF2B5EF4-FFF2-40B4-BE49-F238E27FC236}">
                  <a16:creationId xmlns:a16="http://schemas.microsoft.com/office/drawing/2014/main" id="{EA3C71A0-92F6-5449-B7A5-EE98B2C610F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61" name="Picture 60" descr="ro.png">
              <a:extLst>
                <a:ext uri="{FF2B5EF4-FFF2-40B4-BE49-F238E27FC236}">
                  <a16:creationId xmlns:a16="http://schemas.microsoft.com/office/drawing/2014/main" id="{4B9F4E5B-7A64-F841-A279-D97A9EDF1F0F}"/>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62" name="Picture 61" descr="se.png">
              <a:extLst>
                <a:ext uri="{FF2B5EF4-FFF2-40B4-BE49-F238E27FC236}">
                  <a16:creationId xmlns:a16="http://schemas.microsoft.com/office/drawing/2014/main" id="{DDB1648C-F873-6749-A640-4082AF751D87}"/>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9" name="Picture 88" descr="ch.png">
              <a:extLst>
                <a:ext uri="{FF2B5EF4-FFF2-40B4-BE49-F238E27FC236}">
                  <a16:creationId xmlns:a16="http://schemas.microsoft.com/office/drawing/2014/main" id="{CDF58799-0634-5441-BED0-EA59E1AB37D8}"/>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90" name="Picture 89" descr="uk.png">
              <a:extLst>
                <a:ext uri="{FF2B5EF4-FFF2-40B4-BE49-F238E27FC236}">
                  <a16:creationId xmlns:a16="http://schemas.microsoft.com/office/drawing/2014/main" id="{98203A33-83F3-EF48-9824-219DF5D6937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1" name="Picture 90">
              <a:extLst>
                <a:ext uri="{FF2B5EF4-FFF2-40B4-BE49-F238E27FC236}">
                  <a16:creationId xmlns:a16="http://schemas.microsoft.com/office/drawing/2014/main" id="{5AF3F362-335A-2842-8023-E7A6D384C6AB}"/>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2" name="Picture 91">
              <a:extLst>
                <a:ext uri="{FF2B5EF4-FFF2-40B4-BE49-F238E27FC236}">
                  <a16:creationId xmlns:a16="http://schemas.microsoft.com/office/drawing/2014/main" id="{4C4F2EF4-11EA-364F-BAF7-246B7CF1C816}"/>
                </a:ext>
              </a:extLst>
            </p:cNvPr>
            <p:cNvPicPr>
              <a:picLocks noChangeAspect="1"/>
            </p:cNvPicPr>
            <p:nvPr userDrawn="1"/>
          </p:nvPicPr>
          <p:blipFill>
            <a:blip r:embed="rId29"/>
            <a:stretch>
              <a:fillRect/>
            </a:stretch>
          </p:blipFill>
          <p:spPr>
            <a:xfrm>
              <a:off x="9768386" y="4469696"/>
              <a:ext cx="216000" cy="144000"/>
            </a:xfrm>
            <a:prstGeom prst="rect">
              <a:avLst/>
            </a:prstGeom>
          </p:spPr>
        </p:pic>
        <p:pic>
          <p:nvPicPr>
            <p:cNvPr id="93" name="Picture 92" descr="ca.png">
              <a:extLst>
                <a:ext uri="{FF2B5EF4-FFF2-40B4-BE49-F238E27FC236}">
                  <a16:creationId xmlns:a16="http://schemas.microsoft.com/office/drawing/2014/main" id="{DED3E4FD-F737-FA46-85D9-21C9604F0B66}"/>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4" name="Picture 93" descr="si.png">
              <a:extLst>
                <a:ext uri="{FF2B5EF4-FFF2-40B4-BE49-F238E27FC236}">
                  <a16:creationId xmlns:a16="http://schemas.microsoft.com/office/drawing/2014/main" id="{23F56142-1525-C14D-B747-95D034DF083C}"/>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4140336850"/>
      </p:ext>
    </p:extLst>
  </p:cSld>
  <p:clrMap bg1="lt1" tx1="dk1" bg2="lt2" tx2="dk2" accent1="accent1" accent2="accent2" accent3="accent3" accent4="accent4" accent5="accent5" accent6="accent6" hlink="hlink" folHlink="folHlink"/>
  <p:sldLayoutIdLst>
    <p:sldLayoutId id="2147483971" r:id="rId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2.tiff"/><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4322D2-C81A-4C7B-A88A-C258D5A7AA6E}"/>
              </a:ext>
            </a:extLst>
          </p:cNvPr>
          <p:cNvSpPr/>
          <p:nvPr/>
        </p:nvSpPr>
        <p:spPr>
          <a:xfrm>
            <a:off x="185811" y="1916324"/>
            <a:ext cx="2793446" cy="1631181"/>
          </a:xfrm>
          <a:prstGeom prst="rect">
            <a:avLst/>
          </a:prstGeom>
          <a:solidFill>
            <a:schemeClr val="lt1">
              <a:alpha val="80000"/>
            </a:schemeClr>
          </a:solidFill>
          <a:ln/>
        </p:spPr>
        <p:style>
          <a:lnRef idx="2">
            <a:schemeClr val="dk1"/>
          </a:lnRef>
          <a:fillRef idx="1">
            <a:schemeClr val="lt1"/>
          </a:fillRef>
          <a:effectRef idx="0">
            <a:schemeClr val="dk1"/>
          </a:effectRef>
          <a:fontRef idx="minor">
            <a:schemeClr val="dk1"/>
          </a:fontRef>
        </p:style>
        <p:txBody>
          <a:bodyPr rtlCol="0" anchor="ctr"/>
          <a:lstStyle>
            <a:defPPr>
              <a:defRPr kern="1200" smtId="4294967295"/>
            </a:defPPr>
          </a:lstStyle>
          <a:p>
            <a:pPr algn="ctr"/>
            <a:endParaRPr lang="en-US" sz="1778" dirty="0">
              <a:latin typeface="+mj-lt"/>
            </a:endParaRPr>
          </a:p>
        </p:txBody>
      </p:sp>
      <p:sp>
        <p:nvSpPr>
          <p:cNvPr id="7" name="Rectangle 6">
            <a:extLst>
              <a:ext uri="{FF2B5EF4-FFF2-40B4-BE49-F238E27FC236}">
                <a16:creationId xmlns:a16="http://schemas.microsoft.com/office/drawing/2014/main" id="{871CD17F-530D-40C9-B9E3-F5D999CBAFB9}"/>
              </a:ext>
            </a:extLst>
          </p:cNvPr>
          <p:cNvSpPr/>
          <p:nvPr/>
        </p:nvSpPr>
        <p:spPr>
          <a:xfrm>
            <a:off x="3192998" y="1916324"/>
            <a:ext cx="2793446" cy="4391343"/>
          </a:xfrm>
          <a:prstGeom prst="rect">
            <a:avLst/>
          </a:prstGeom>
          <a:solidFill>
            <a:schemeClr val="lt1">
              <a:alpha val="80000"/>
            </a:schemeClr>
          </a:solidFill>
          <a:ln/>
        </p:spPr>
        <p:style>
          <a:lnRef idx="2">
            <a:schemeClr val="dk1"/>
          </a:lnRef>
          <a:fillRef idx="1">
            <a:schemeClr val="lt1"/>
          </a:fillRef>
          <a:effectRef idx="0">
            <a:schemeClr val="dk1"/>
          </a:effectRef>
          <a:fontRef idx="minor">
            <a:schemeClr val="dk1"/>
          </a:fontRef>
        </p:style>
        <p:txBody>
          <a:bodyPr rtlCol="0" anchor="ctr"/>
          <a:lstStyle>
            <a:defPPr>
              <a:defRPr kern="1200" smtId="4294967295"/>
            </a:defPPr>
          </a:lstStyle>
          <a:p>
            <a:pPr algn="ctr"/>
            <a:endParaRPr lang="en-US" sz="1778" dirty="0">
              <a:latin typeface="+mj-lt"/>
            </a:endParaRPr>
          </a:p>
        </p:txBody>
      </p:sp>
      <p:sp>
        <p:nvSpPr>
          <p:cNvPr id="9" name="Rectangle 10">
            <a:extLst>
              <a:ext uri="{FF2B5EF4-FFF2-40B4-BE49-F238E27FC236}">
                <a16:creationId xmlns:a16="http://schemas.microsoft.com/office/drawing/2014/main" id="{635F061D-6848-4FD2-8D89-838FE87A9871}"/>
              </a:ext>
            </a:extLst>
          </p:cNvPr>
          <p:cNvSpPr>
            <a:spLocks noChangeArrowheads="1"/>
          </p:cNvSpPr>
          <p:nvPr/>
        </p:nvSpPr>
        <p:spPr bwMode="auto">
          <a:xfrm>
            <a:off x="3192998" y="1820335"/>
            <a:ext cx="2793446" cy="298772"/>
          </a:xfrm>
          <a:prstGeom prst="snipRoundRect">
            <a:avLst>
              <a:gd name="adj1" fmla="val 0"/>
              <a:gd name="adj2" fmla="val 4160"/>
            </a:avLst>
          </a:prstGeom>
          <a:solidFill>
            <a:schemeClr val="accent3"/>
          </a:solidFill>
          <a:ln w="12700">
            <a:noFill/>
            <a:miter lim="800000"/>
          </a:ln>
        </p:spPr>
        <p:txBody>
          <a:bodyPr wrap="none" lIns="50800" tIns="13547" rIns="50800" bIns="12697" anchor="ctr" anchorCtr="0"/>
          <a:lstStyle>
            <a:defPPr>
              <a:defRPr kern="1200" smtId="4294967295"/>
            </a:defPPr>
          </a:lstStyle>
          <a:p>
            <a:pPr defTabSz="870963">
              <a:defRPr/>
            </a:pPr>
            <a:r>
              <a:rPr lang="en-US" sz="1500" b="1" dirty="0">
                <a:solidFill>
                  <a:schemeClr val="bg1"/>
                </a:solidFill>
                <a:latin typeface="+mj-lt"/>
              </a:rPr>
              <a:t>Outline</a:t>
            </a:r>
          </a:p>
        </p:txBody>
      </p:sp>
      <p:sp>
        <p:nvSpPr>
          <p:cNvPr id="10" name="Rectangle 9">
            <a:extLst>
              <a:ext uri="{FF2B5EF4-FFF2-40B4-BE49-F238E27FC236}">
                <a16:creationId xmlns:a16="http://schemas.microsoft.com/office/drawing/2014/main" id="{6948E3C4-7497-491D-BA6A-DD41538967D0}"/>
              </a:ext>
            </a:extLst>
          </p:cNvPr>
          <p:cNvSpPr/>
          <p:nvPr/>
        </p:nvSpPr>
        <p:spPr>
          <a:xfrm>
            <a:off x="6200185" y="1916324"/>
            <a:ext cx="2793446" cy="4391343"/>
          </a:xfrm>
          <a:prstGeom prst="rect">
            <a:avLst/>
          </a:prstGeom>
          <a:solidFill>
            <a:schemeClr val="lt1">
              <a:alpha val="80000"/>
            </a:schemeClr>
          </a:solidFill>
          <a:ln/>
        </p:spPr>
        <p:style>
          <a:lnRef idx="2">
            <a:schemeClr val="dk1"/>
          </a:lnRef>
          <a:fillRef idx="1">
            <a:schemeClr val="lt1"/>
          </a:fillRef>
          <a:effectRef idx="0">
            <a:schemeClr val="dk1"/>
          </a:effectRef>
          <a:fontRef idx="minor">
            <a:schemeClr val="dk1"/>
          </a:fontRef>
        </p:style>
        <p:txBody>
          <a:bodyPr rtlCol="0" anchor="ctr"/>
          <a:lstStyle>
            <a:defPPr>
              <a:defRPr kern="1200" smtId="4294967295"/>
            </a:defPPr>
          </a:lstStyle>
          <a:p>
            <a:pPr algn="ctr"/>
            <a:endParaRPr lang="en-US" sz="1778" dirty="0">
              <a:latin typeface="+mj-lt"/>
            </a:endParaRPr>
          </a:p>
        </p:txBody>
      </p:sp>
      <p:sp>
        <p:nvSpPr>
          <p:cNvPr id="11" name="TextBox 19">
            <a:extLst>
              <a:ext uri="{FF2B5EF4-FFF2-40B4-BE49-F238E27FC236}">
                <a16:creationId xmlns:a16="http://schemas.microsoft.com/office/drawing/2014/main" id="{18807B69-0A1E-4032-B25D-D1C1188734BC}"/>
              </a:ext>
            </a:extLst>
          </p:cNvPr>
          <p:cNvSpPr txBox="1">
            <a:spLocks noChangeArrowheads="1"/>
          </p:cNvSpPr>
          <p:nvPr/>
        </p:nvSpPr>
        <p:spPr bwMode="auto">
          <a:xfrm>
            <a:off x="6264092" y="2026798"/>
            <a:ext cx="2665631" cy="9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929" tIns="8465" rIns="16929" bIns="8465">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444" dirty="0">
                <a:latin typeface="Quattrocento Sans" panose="020B0502050000020003" pitchFamily="34" charset="0"/>
                <a:cs typeface="Arial" panose="020B0604020202020204" pitchFamily="34" charset="0"/>
              </a:rPr>
              <a:t>Add your information, graphs and images to this section.</a:t>
            </a:r>
          </a:p>
        </p:txBody>
      </p:sp>
      <p:sp>
        <p:nvSpPr>
          <p:cNvPr id="12" name="Rectangle 10">
            <a:extLst>
              <a:ext uri="{FF2B5EF4-FFF2-40B4-BE49-F238E27FC236}">
                <a16:creationId xmlns:a16="http://schemas.microsoft.com/office/drawing/2014/main" id="{AC25A6D2-9011-450E-BDC9-D99C95318BDF}"/>
              </a:ext>
            </a:extLst>
          </p:cNvPr>
          <p:cNvSpPr>
            <a:spLocks noChangeArrowheads="1"/>
          </p:cNvSpPr>
          <p:nvPr/>
        </p:nvSpPr>
        <p:spPr bwMode="auto">
          <a:xfrm>
            <a:off x="6200185" y="1820334"/>
            <a:ext cx="2793446" cy="158263"/>
          </a:xfrm>
          <a:prstGeom prst="snipRoundRect">
            <a:avLst>
              <a:gd name="adj1" fmla="val 0"/>
              <a:gd name="adj2" fmla="val 13121"/>
            </a:avLst>
          </a:prstGeom>
          <a:solidFill>
            <a:schemeClr val="accent3"/>
          </a:solidFill>
          <a:ln w="12700">
            <a:noFill/>
            <a:miter lim="800000"/>
          </a:ln>
        </p:spPr>
        <p:txBody>
          <a:bodyPr wrap="none" lIns="50800" tIns="13547" rIns="50800" bIns="12697" anchor="ctr" anchorCtr="0"/>
          <a:lstStyle>
            <a:defPPr>
              <a:defRPr kern="1200" smtId="4294967295"/>
            </a:defPPr>
          </a:lstStyle>
          <a:p>
            <a:pPr defTabSz="870963">
              <a:defRPr/>
            </a:pPr>
            <a:r>
              <a:rPr lang="en-US" sz="500" b="1" dirty="0">
                <a:solidFill>
                  <a:schemeClr val="bg1"/>
                </a:solidFill>
                <a:latin typeface="Quattrocento" panose="02020802030000000404" pitchFamily="18" charset="0"/>
              </a:rPr>
              <a:t>Results</a:t>
            </a:r>
          </a:p>
        </p:txBody>
      </p:sp>
      <p:sp>
        <p:nvSpPr>
          <p:cNvPr id="13" name="Rectangle 12">
            <a:extLst>
              <a:ext uri="{FF2B5EF4-FFF2-40B4-BE49-F238E27FC236}">
                <a16:creationId xmlns:a16="http://schemas.microsoft.com/office/drawing/2014/main" id="{842B99F8-4D74-48C8-980B-38205531BA14}"/>
              </a:ext>
            </a:extLst>
          </p:cNvPr>
          <p:cNvSpPr/>
          <p:nvPr/>
        </p:nvSpPr>
        <p:spPr>
          <a:xfrm>
            <a:off x="9207371" y="1916324"/>
            <a:ext cx="2793446" cy="3275964"/>
          </a:xfrm>
          <a:prstGeom prst="rect">
            <a:avLst/>
          </a:prstGeom>
          <a:solidFill>
            <a:schemeClr val="lt1">
              <a:alpha val="80000"/>
            </a:schemeClr>
          </a:solidFill>
          <a:ln/>
        </p:spPr>
        <p:style>
          <a:lnRef idx="2">
            <a:schemeClr val="dk1"/>
          </a:lnRef>
          <a:fillRef idx="1">
            <a:schemeClr val="lt1"/>
          </a:fillRef>
          <a:effectRef idx="0">
            <a:schemeClr val="dk1"/>
          </a:effectRef>
          <a:fontRef idx="minor">
            <a:schemeClr val="dk1"/>
          </a:fontRef>
        </p:style>
        <p:txBody>
          <a:bodyPr rtlCol="0" anchor="ctr"/>
          <a:lstStyle>
            <a:defPPr>
              <a:defRPr kern="1200" smtId="4294967295"/>
            </a:defPPr>
          </a:lstStyle>
          <a:p>
            <a:pPr algn="ctr"/>
            <a:endParaRPr lang="en-US" sz="1778" dirty="0">
              <a:latin typeface="+mj-lt"/>
            </a:endParaRPr>
          </a:p>
        </p:txBody>
      </p:sp>
      <p:sp>
        <p:nvSpPr>
          <p:cNvPr id="14" name="TextBox 19">
            <a:extLst>
              <a:ext uri="{FF2B5EF4-FFF2-40B4-BE49-F238E27FC236}">
                <a16:creationId xmlns:a16="http://schemas.microsoft.com/office/drawing/2014/main" id="{12323828-2891-4277-BD9C-89AF41E048BD}"/>
              </a:ext>
            </a:extLst>
          </p:cNvPr>
          <p:cNvSpPr txBox="1">
            <a:spLocks noChangeArrowheads="1"/>
          </p:cNvSpPr>
          <p:nvPr/>
        </p:nvSpPr>
        <p:spPr bwMode="auto">
          <a:xfrm>
            <a:off x="9271279" y="2026798"/>
            <a:ext cx="2665631" cy="9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929" tIns="8465" rIns="16929" bIns="8465">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444" dirty="0">
                <a:latin typeface="Quattrocento Sans" panose="020B0502050000020003" pitchFamily="34" charset="0"/>
                <a:cs typeface="Arial" panose="020B0604020202020204" pitchFamily="34" charset="0"/>
              </a:rPr>
              <a:t>Add your information, graphs and images to this section.</a:t>
            </a:r>
          </a:p>
        </p:txBody>
      </p:sp>
      <p:sp>
        <p:nvSpPr>
          <p:cNvPr id="16" name="Rectangle 15">
            <a:extLst>
              <a:ext uri="{FF2B5EF4-FFF2-40B4-BE49-F238E27FC236}">
                <a16:creationId xmlns:a16="http://schemas.microsoft.com/office/drawing/2014/main" id="{7673B582-EB52-4FE0-B805-003EB1B66F16}"/>
              </a:ext>
            </a:extLst>
          </p:cNvPr>
          <p:cNvSpPr/>
          <p:nvPr/>
        </p:nvSpPr>
        <p:spPr>
          <a:xfrm>
            <a:off x="185811" y="3766764"/>
            <a:ext cx="2793446" cy="2540903"/>
          </a:xfrm>
          <a:prstGeom prst="rect">
            <a:avLst/>
          </a:prstGeom>
          <a:solidFill>
            <a:schemeClr val="lt1">
              <a:alpha val="80000"/>
            </a:schemeClr>
          </a:solidFill>
          <a:ln/>
        </p:spPr>
        <p:style>
          <a:lnRef idx="2">
            <a:schemeClr val="dk1"/>
          </a:lnRef>
          <a:fillRef idx="1">
            <a:schemeClr val="lt1"/>
          </a:fillRef>
          <a:effectRef idx="0">
            <a:schemeClr val="dk1"/>
          </a:effectRef>
          <a:fontRef idx="minor">
            <a:schemeClr val="dk1"/>
          </a:fontRef>
        </p:style>
        <p:txBody>
          <a:bodyPr rtlCol="0" anchor="ctr"/>
          <a:lstStyle>
            <a:defPPr>
              <a:defRPr kern="1200" smtId="4294967295"/>
            </a:defPPr>
          </a:lstStyle>
          <a:p>
            <a:pPr algn="ctr"/>
            <a:endParaRPr lang="en-US" sz="1778" dirty="0">
              <a:latin typeface="+mj-lt"/>
            </a:endParaRPr>
          </a:p>
        </p:txBody>
      </p:sp>
      <p:sp>
        <p:nvSpPr>
          <p:cNvPr id="19" name="Rectangle 18">
            <a:extLst>
              <a:ext uri="{FF2B5EF4-FFF2-40B4-BE49-F238E27FC236}">
                <a16:creationId xmlns:a16="http://schemas.microsoft.com/office/drawing/2014/main" id="{DBF11A52-C47F-4BAD-BFB2-193B6E61B312}"/>
              </a:ext>
            </a:extLst>
          </p:cNvPr>
          <p:cNvSpPr/>
          <p:nvPr/>
        </p:nvSpPr>
        <p:spPr>
          <a:xfrm>
            <a:off x="9208055" y="5423875"/>
            <a:ext cx="2793446" cy="883792"/>
          </a:xfrm>
          <a:prstGeom prst="rect">
            <a:avLst/>
          </a:prstGeom>
          <a:solidFill>
            <a:schemeClr val="lt1">
              <a:alpha val="80000"/>
            </a:schemeClr>
          </a:solidFill>
          <a:ln/>
        </p:spPr>
        <p:style>
          <a:lnRef idx="2">
            <a:schemeClr val="dk1"/>
          </a:lnRef>
          <a:fillRef idx="1">
            <a:schemeClr val="lt1"/>
          </a:fillRef>
          <a:effectRef idx="0">
            <a:schemeClr val="dk1"/>
          </a:effectRef>
          <a:fontRef idx="minor">
            <a:schemeClr val="dk1"/>
          </a:fontRef>
        </p:style>
        <p:txBody>
          <a:bodyPr rtlCol="0" anchor="ctr"/>
          <a:lstStyle>
            <a:defPPr>
              <a:defRPr kern="1200" smtId="4294967295"/>
            </a:defPPr>
          </a:lstStyle>
          <a:p>
            <a:pPr algn="ctr"/>
            <a:endParaRPr lang="en-US" sz="1778" dirty="0">
              <a:latin typeface="+mj-lt"/>
            </a:endParaRPr>
          </a:p>
        </p:txBody>
      </p:sp>
      <p:sp>
        <p:nvSpPr>
          <p:cNvPr id="20" name="TextBox 19">
            <a:extLst>
              <a:ext uri="{FF2B5EF4-FFF2-40B4-BE49-F238E27FC236}">
                <a16:creationId xmlns:a16="http://schemas.microsoft.com/office/drawing/2014/main" id="{9ABDB4A1-2CFF-499B-AF75-2E4740AC5AB7}"/>
              </a:ext>
            </a:extLst>
          </p:cNvPr>
          <p:cNvSpPr txBox="1">
            <a:spLocks noChangeArrowheads="1"/>
          </p:cNvSpPr>
          <p:nvPr/>
        </p:nvSpPr>
        <p:spPr bwMode="auto">
          <a:xfrm>
            <a:off x="9271278" y="5630184"/>
            <a:ext cx="2665631" cy="16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929" tIns="8465" rIns="16929" bIns="8465">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endParaRPr lang="en-US" sz="444" dirty="0">
              <a:latin typeface="Quattrocento Sans" panose="020B0502050000020003" pitchFamily="34" charset="0"/>
              <a:cs typeface="Arial" panose="020B0604020202020204" pitchFamily="34" charset="0"/>
            </a:endParaRPr>
          </a:p>
          <a:p>
            <a:pPr algn="just">
              <a:lnSpc>
                <a:spcPct val="110000"/>
              </a:lnSpc>
            </a:pPr>
            <a:endParaRPr lang="en-US" sz="444" dirty="0">
              <a:latin typeface="Quattrocento Sans" panose="020B0502050000020003" pitchFamily="34" charset="0"/>
              <a:cs typeface="Arial" panose="020B0604020202020204" pitchFamily="34" charset="0"/>
            </a:endParaRPr>
          </a:p>
        </p:txBody>
      </p:sp>
      <p:sp>
        <p:nvSpPr>
          <p:cNvPr id="22" name="Text Placeholder 5">
            <a:extLst>
              <a:ext uri="{FF2B5EF4-FFF2-40B4-BE49-F238E27FC236}">
                <a16:creationId xmlns:a16="http://schemas.microsoft.com/office/drawing/2014/main" id="{A4B88032-4D98-4F93-B499-2734133D1F22}"/>
              </a:ext>
            </a:extLst>
          </p:cNvPr>
          <p:cNvSpPr txBox="1"/>
          <p:nvPr/>
        </p:nvSpPr>
        <p:spPr>
          <a:xfrm>
            <a:off x="2726002" y="-4763"/>
            <a:ext cx="6773333" cy="896869"/>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696588">
              <a:spcBef>
                <a:spcPct val="20000"/>
              </a:spcBef>
              <a:defRPr/>
            </a:pPr>
            <a:br>
              <a:rPr lang="en-US" sz="2000" b="1" dirty="0">
                <a:solidFill>
                  <a:schemeClr val="bg1"/>
                </a:solidFill>
                <a:latin typeface="+mj-lt"/>
                <a:ea typeface="Verdana" panose="020B0604030504040204" pitchFamily="34" charset="0"/>
              </a:rPr>
            </a:br>
            <a:r>
              <a:rPr lang="en-US" sz="2000" b="1" dirty="0">
                <a:solidFill>
                  <a:schemeClr val="bg1"/>
                </a:solidFill>
                <a:latin typeface="+mj-lt"/>
                <a:ea typeface="Verdana" panose="020B0604030504040204" pitchFamily="34" charset="0"/>
              </a:rPr>
              <a:t>Enter A Title And Add Logos To Your Poster</a:t>
            </a:r>
          </a:p>
        </p:txBody>
      </p:sp>
      <p:sp>
        <p:nvSpPr>
          <p:cNvPr id="23" name="Text Placeholder 5">
            <a:extLst>
              <a:ext uri="{FF2B5EF4-FFF2-40B4-BE49-F238E27FC236}">
                <a16:creationId xmlns:a16="http://schemas.microsoft.com/office/drawing/2014/main" id="{BED2A3D7-0263-4352-AFBC-1707B1A10A75}"/>
              </a:ext>
            </a:extLst>
          </p:cNvPr>
          <p:cNvSpPr txBox="1"/>
          <p:nvPr/>
        </p:nvSpPr>
        <p:spPr>
          <a:xfrm>
            <a:off x="2726001" y="1073585"/>
            <a:ext cx="6773333" cy="507831"/>
          </a:xfrm>
          <a:prstGeom prst="rect">
            <a:avLst/>
          </a:prstGeom>
        </p:spPr>
        <p:txBody>
          <a:bodyPr wrap="square"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1500" dirty="0">
                <a:solidFill>
                  <a:schemeClr val="bg1"/>
                </a:solidFill>
                <a:latin typeface="+mj-lt"/>
                <a:cs typeface="Arial" panose="020B0604020202020204" pitchFamily="34" charset="0"/>
              </a:rPr>
              <a:t>Add Author Names and Information</a:t>
            </a:r>
          </a:p>
          <a:p>
            <a:pPr algn="ctr">
              <a:defRPr/>
            </a:pPr>
            <a:r>
              <a:rPr lang="en-US" sz="1500" dirty="0">
                <a:solidFill>
                  <a:schemeClr val="bg1"/>
                </a:solidFill>
                <a:latin typeface="+mj-lt"/>
                <a:cs typeface="Arial" panose="020B0604020202020204" pitchFamily="34" charset="0"/>
              </a:rPr>
              <a:t>Include University or Department Names if Needed</a:t>
            </a:r>
          </a:p>
        </p:txBody>
      </p:sp>
      <p:sp>
        <p:nvSpPr>
          <p:cNvPr id="6" name="Rectangle 10">
            <a:extLst>
              <a:ext uri="{FF2B5EF4-FFF2-40B4-BE49-F238E27FC236}">
                <a16:creationId xmlns:a16="http://schemas.microsoft.com/office/drawing/2014/main" id="{73FF310E-E4A8-41A9-A077-B5341ABAD024}"/>
              </a:ext>
            </a:extLst>
          </p:cNvPr>
          <p:cNvSpPr>
            <a:spLocks noChangeArrowheads="1"/>
          </p:cNvSpPr>
          <p:nvPr/>
        </p:nvSpPr>
        <p:spPr bwMode="auto">
          <a:xfrm>
            <a:off x="185811" y="1820334"/>
            <a:ext cx="2793446" cy="298773"/>
          </a:xfrm>
          <a:prstGeom prst="snipRoundRect">
            <a:avLst>
              <a:gd name="adj1" fmla="val 0"/>
              <a:gd name="adj2" fmla="val 0"/>
            </a:avLst>
          </a:prstGeom>
          <a:solidFill>
            <a:srgbClr val="00AE9C"/>
          </a:solidFill>
          <a:ln w="12700">
            <a:noFill/>
            <a:miter lim="800000"/>
          </a:ln>
        </p:spPr>
        <p:txBody>
          <a:bodyPr wrap="none" lIns="50800" tIns="13547" rIns="50800" bIns="12697" anchor="ctr" anchorCtr="0"/>
          <a:lstStyle>
            <a:defPPr>
              <a:defRPr kern="1200" smtId="4294967295"/>
            </a:defPPr>
          </a:lstStyle>
          <a:p>
            <a:pPr defTabSz="870963">
              <a:defRPr/>
            </a:pPr>
            <a:r>
              <a:rPr lang="en-US" sz="1500" b="1" dirty="0">
                <a:solidFill>
                  <a:schemeClr val="bg1"/>
                </a:solidFill>
                <a:latin typeface="+mj-lt"/>
              </a:rPr>
              <a:t>In a nutshell </a:t>
            </a:r>
          </a:p>
        </p:txBody>
      </p:sp>
      <p:sp>
        <p:nvSpPr>
          <p:cNvPr id="15" name="Rectangle 10">
            <a:extLst>
              <a:ext uri="{FF2B5EF4-FFF2-40B4-BE49-F238E27FC236}">
                <a16:creationId xmlns:a16="http://schemas.microsoft.com/office/drawing/2014/main" id="{8AEB050E-65EE-409B-9905-C9E0D5E551FF}"/>
              </a:ext>
            </a:extLst>
          </p:cNvPr>
          <p:cNvSpPr>
            <a:spLocks noChangeArrowheads="1"/>
          </p:cNvSpPr>
          <p:nvPr/>
        </p:nvSpPr>
        <p:spPr bwMode="auto">
          <a:xfrm>
            <a:off x="9207371" y="1820334"/>
            <a:ext cx="2793446" cy="158263"/>
          </a:xfrm>
          <a:prstGeom prst="snipRoundRect">
            <a:avLst>
              <a:gd name="adj1" fmla="val 0"/>
              <a:gd name="adj2" fmla="val 25414"/>
            </a:avLst>
          </a:prstGeom>
          <a:solidFill>
            <a:srgbClr val="00AE9C"/>
          </a:solidFill>
          <a:ln w="12700">
            <a:solidFill>
              <a:schemeClr val="accent1"/>
            </a:solidFill>
            <a:miter lim="800000"/>
          </a:ln>
        </p:spPr>
        <p:txBody>
          <a:bodyPr wrap="none" lIns="50800" tIns="13547" rIns="50800" bIns="12697" anchor="ctr" anchorCtr="0"/>
          <a:lstStyle>
            <a:defPPr>
              <a:defRPr kern="1200" smtId="4294967295"/>
            </a:defPPr>
          </a:lstStyle>
          <a:p>
            <a:pPr defTabSz="870963">
              <a:defRPr/>
            </a:pPr>
            <a:r>
              <a:rPr lang="en-US" sz="500" b="1" dirty="0">
                <a:solidFill>
                  <a:schemeClr val="bg1"/>
                </a:solidFill>
                <a:latin typeface="Quattrocento" panose="02020802030000000404" pitchFamily="18" charset="0"/>
              </a:rPr>
              <a:t>Conclusions &amp; way forward</a:t>
            </a:r>
          </a:p>
        </p:txBody>
      </p:sp>
      <p:sp>
        <p:nvSpPr>
          <p:cNvPr id="21" name="Rectangle 10">
            <a:extLst>
              <a:ext uri="{FF2B5EF4-FFF2-40B4-BE49-F238E27FC236}">
                <a16:creationId xmlns:a16="http://schemas.microsoft.com/office/drawing/2014/main" id="{5F2AA62A-2B84-4A8E-BC55-6E197894566D}"/>
              </a:ext>
            </a:extLst>
          </p:cNvPr>
          <p:cNvSpPr>
            <a:spLocks noChangeArrowheads="1"/>
          </p:cNvSpPr>
          <p:nvPr/>
        </p:nvSpPr>
        <p:spPr bwMode="auto">
          <a:xfrm>
            <a:off x="9207371" y="5274101"/>
            <a:ext cx="2793446" cy="158263"/>
          </a:xfrm>
          <a:prstGeom prst="snipRoundRect">
            <a:avLst>
              <a:gd name="adj1" fmla="val 0"/>
              <a:gd name="adj2" fmla="val 50000"/>
            </a:avLst>
          </a:prstGeom>
          <a:solidFill>
            <a:srgbClr val="00AE9C"/>
          </a:solidFill>
          <a:ln w="12700">
            <a:solidFill>
              <a:schemeClr val="accent1"/>
            </a:solidFill>
            <a:miter lim="800000"/>
          </a:ln>
        </p:spPr>
        <p:txBody>
          <a:bodyPr wrap="none" lIns="50800" tIns="13547" rIns="50800" bIns="12697" anchor="ctr" anchorCtr="0"/>
          <a:lstStyle>
            <a:defPPr>
              <a:defRPr kern="1200" smtId="4294967295"/>
            </a:defPPr>
          </a:lstStyle>
          <a:p>
            <a:pPr defTabSz="870963">
              <a:defRPr/>
            </a:pPr>
            <a:r>
              <a:rPr lang="en-US" sz="500" b="1" dirty="0">
                <a:solidFill>
                  <a:schemeClr val="bg1"/>
                </a:solidFill>
                <a:latin typeface="Quattrocento" panose="02020802030000000404" pitchFamily="18" charset="0"/>
              </a:rPr>
              <a:t>Find out more at …</a:t>
            </a:r>
          </a:p>
        </p:txBody>
      </p:sp>
      <p:sp>
        <p:nvSpPr>
          <p:cNvPr id="36" name="Rectangle 10">
            <a:extLst>
              <a:ext uri="{FF2B5EF4-FFF2-40B4-BE49-F238E27FC236}">
                <a16:creationId xmlns:a16="http://schemas.microsoft.com/office/drawing/2014/main" id="{D42B6D59-8153-4A5A-9D1C-C7C82491980A}"/>
              </a:ext>
            </a:extLst>
          </p:cNvPr>
          <p:cNvSpPr>
            <a:spLocks noChangeArrowheads="1"/>
          </p:cNvSpPr>
          <p:nvPr/>
        </p:nvSpPr>
        <p:spPr bwMode="auto">
          <a:xfrm>
            <a:off x="9215866" y="1842213"/>
            <a:ext cx="2793446" cy="298773"/>
          </a:xfrm>
          <a:prstGeom prst="snipRoundRect">
            <a:avLst>
              <a:gd name="adj1" fmla="val 0"/>
              <a:gd name="adj2" fmla="val 0"/>
            </a:avLst>
          </a:prstGeom>
          <a:solidFill>
            <a:srgbClr val="00AE9C"/>
          </a:solidFill>
          <a:ln w="12700">
            <a:noFill/>
            <a:miter lim="800000"/>
          </a:ln>
        </p:spPr>
        <p:txBody>
          <a:bodyPr wrap="none" lIns="50800" tIns="13547" rIns="50800" bIns="12697" anchor="ctr" anchorCtr="0"/>
          <a:lstStyle>
            <a:defPPr>
              <a:defRPr kern="1200" smtId="4294967295"/>
            </a:defPPr>
          </a:lstStyle>
          <a:p>
            <a:pPr defTabSz="870963">
              <a:defRPr/>
            </a:pPr>
            <a:r>
              <a:rPr lang="en-US" sz="1500" b="1" dirty="0">
                <a:solidFill>
                  <a:schemeClr val="bg1"/>
                </a:solidFill>
                <a:latin typeface="+mj-lt"/>
              </a:rPr>
              <a:t>Conclusions &amp; way forward</a:t>
            </a:r>
          </a:p>
        </p:txBody>
      </p:sp>
      <p:sp>
        <p:nvSpPr>
          <p:cNvPr id="18" name="Rectangle 10">
            <a:extLst>
              <a:ext uri="{FF2B5EF4-FFF2-40B4-BE49-F238E27FC236}">
                <a16:creationId xmlns:a16="http://schemas.microsoft.com/office/drawing/2014/main" id="{818496E2-1E78-431F-BA40-2F66F4A8A3E0}"/>
              </a:ext>
            </a:extLst>
          </p:cNvPr>
          <p:cNvSpPr>
            <a:spLocks noChangeArrowheads="1"/>
          </p:cNvSpPr>
          <p:nvPr/>
        </p:nvSpPr>
        <p:spPr bwMode="auto">
          <a:xfrm>
            <a:off x="185811" y="3686694"/>
            <a:ext cx="2793446" cy="307649"/>
          </a:xfrm>
          <a:prstGeom prst="snipRoundRect">
            <a:avLst>
              <a:gd name="adj1" fmla="val 0"/>
              <a:gd name="adj2" fmla="val 15579"/>
            </a:avLst>
          </a:prstGeom>
          <a:solidFill>
            <a:schemeClr val="accent3"/>
          </a:solidFill>
          <a:ln w="12700">
            <a:noFill/>
            <a:miter lim="800000"/>
          </a:ln>
        </p:spPr>
        <p:txBody>
          <a:bodyPr wrap="none" lIns="50800" tIns="13547" rIns="50800" bIns="12697" anchor="ctr" anchorCtr="0"/>
          <a:lstStyle>
            <a:defPPr>
              <a:defRPr kern="1200" smtId="4294967295"/>
            </a:defPPr>
          </a:lstStyle>
          <a:p>
            <a:pPr defTabSz="870963">
              <a:defRPr/>
            </a:pPr>
            <a:r>
              <a:rPr lang="en-US" sz="1500" b="1" dirty="0">
                <a:solidFill>
                  <a:schemeClr val="bg1"/>
                </a:solidFill>
                <a:latin typeface="+mj-lt"/>
              </a:rPr>
              <a:t>Introduction</a:t>
            </a:r>
          </a:p>
        </p:txBody>
      </p:sp>
      <p:sp>
        <p:nvSpPr>
          <p:cNvPr id="35" name="Rectangle 10">
            <a:extLst>
              <a:ext uri="{FF2B5EF4-FFF2-40B4-BE49-F238E27FC236}">
                <a16:creationId xmlns:a16="http://schemas.microsoft.com/office/drawing/2014/main" id="{C594CD5C-EA1A-4E44-BC99-35B5A500356B}"/>
              </a:ext>
            </a:extLst>
          </p:cNvPr>
          <p:cNvSpPr>
            <a:spLocks noChangeArrowheads="1"/>
          </p:cNvSpPr>
          <p:nvPr/>
        </p:nvSpPr>
        <p:spPr bwMode="auto">
          <a:xfrm>
            <a:off x="6199502" y="1820335"/>
            <a:ext cx="2793446" cy="298772"/>
          </a:xfrm>
          <a:prstGeom prst="snipRoundRect">
            <a:avLst>
              <a:gd name="adj1" fmla="val 0"/>
              <a:gd name="adj2" fmla="val 4160"/>
            </a:avLst>
          </a:prstGeom>
          <a:solidFill>
            <a:schemeClr val="accent3"/>
          </a:solidFill>
          <a:ln w="12700">
            <a:noFill/>
            <a:miter lim="800000"/>
          </a:ln>
        </p:spPr>
        <p:txBody>
          <a:bodyPr wrap="none" lIns="50800" tIns="13547" rIns="50800" bIns="12697" anchor="ctr" anchorCtr="0"/>
          <a:lstStyle>
            <a:defPPr>
              <a:defRPr kern="1200" smtId="4294967295"/>
            </a:defPPr>
          </a:lstStyle>
          <a:p>
            <a:pPr defTabSz="870963">
              <a:defRPr/>
            </a:pPr>
            <a:r>
              <a:rPr lang="en-US" sz="1500" b="1" dirty="0">
                <a:solidFill>
                  <a:schemeClr val="bg1"/>
                </a:solidFill>
                <a:latin typeface="+mj-lt"/>
              </a:rPr>
              <a:t>Results</a:t>
            </a:r>
          </a:p>
        </p:txBody>
      </p:sp>
      <p:sp>
        <p:nvSpPr>
          <p:cNvPr id="38" name="Rectangle 10">
            <a:extLst>
              <a:ext uri="{FF2B5EF4-FFF2-40B4-BE49-F238E27FC236}">
                <a16:creationId xmlns:a16="http://schemas.microsoft.com/office/drawing/2014/main" id="{19F38AC9-2D3D-48B9-BA3A-F744444516FF}"/>
              </a:ext>
            </a:extLst>
          </p:cNvPr>
          <p:cNvSpPr>
            <a:spLocks noChangeArrowheads="1"/>
          </p:cNvSpPr>
          <p:nvPr/>
        </p:nvSpPr>
        <p:spPr bwMode="auto">
          <a:xfrm>
            <a:off x="9215866" y="5274101"/>
            <a:ext cx="2793446" cy="298773"/>
          </a:xfrm>
          <a:prstGeom prst="snipRoundRect">
            <a:avLst>
              <a:gd name="adj1" fmla="val 0"/>
              <a:gd name="adj2" fmla="val 0"/>
            </a:avLst>
          </a:prstGeom>
          <a:solidFill>
            <a:srgbClr val="00AE9C"/>
          </a:solidFill>
          <a:ln w="12700">
            <a:noFill/>
            <a:miter lim="800000"/>
          </a:ln>
        </p:spPr>
        <p:txBody>
          <a:bodyPr wrap="none" lIns="50800" tIns="13547" rIns="50800" bIns="12697" anchor="ctr" anchorCtr="0"/>
          <a:lstStyle>
            <a:defPPr>
              <a:defRPr kern="1200" smtId="4294967295"/>
            </a:defPPr>
          </a:lstStyle>
          <a:p>
            <a:pPr defTabSz="870963">
              <a:defRPr/>
            </a:pPr>
            <a:r>
              <a:rPr lang="en-US" sz="1500" b="1" dirty="0">
                <a:solidFill>
                  <a:schemeClr val="bg1"/>
                </a:solidFill>
                <a:latin typeface="+mj-lt"/>
              </a:rPr>
              <a:t>Find out more at…</a:t>
            </a:r>
          </a:p>
        </p:txBody>
      </p:sp>
      <p:sp>
        <p:nvSpPr>
          <p:cNvPr id="30" name="Rectangle 29">
            <a:extLst>
              <a:ext uri="{FF2B5EF4-FFF2-40B4-BE49-F238E27FC236}">
                <a16:creationId xmlns:a16="http://schemas.microsoft.com/office/drawing/2014/main" id="{C37BDAD1-9DBB-43B9-856C-921E42B159F4}"/>
              </a:ext>
            </a:extLst>
          </p:cNvPr>
          <p:cNvSpPr/>
          <p:nvPr/>
        </p:nvSpPr>
        <p:spPr>
          <a:xfrm>
            <a:off x="9224362" y="5276604"/>
            <a:ext cx="2776456" cy="1019389"/>
          </a:xfrm>
          <a:prstGeom prst="rect">
            <a:avLst/>
          </a:prstGeom>
          <a:no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D1A6281D-4B0C-4A4D-A245-8B1BC2181C89}"/>
              </a:ext>
            </a:extLst>
          </p:cNvPr>
          <p:cNvSpPr/>
          <p:nvPr/>
        </p:nvSpPr>
        <p:spPr>
          <a:xfrm>
            <a:off x="9224361" y="1811866"/>
            <a:ext cx="2776456" cy="3346441"/>
          </a:xfrm>
          <a:prstGeom prst="rect">
            <a:avLst/>
          </a:prstGeom>
          <a:no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DF07368B-15EB-489D-9F5E-7FF13C398FE3}"/>
              </a:ext>
            </a:extLst>
          </p:cNvPr>
          <p:cNvSpPr/>
          <p:nvPr/>
        </p:nvSpPr>
        <p:spPr>
          <a:xfrm>
            <a:off x="183763" y="1807103"/>
            <a:ext cx="2793445" cy="1727171"/>
          </a:xfrm>
          <a:prstGeom prst="rect">
            <a:avLst/>
          </a:prstGeom>
          <a:no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A813F544-5B06-481D-B8B8-F14035A738A8}"/>
              </a:ext>
            </a:extLst>
          </p:cNvPr>
          <p:cNvSpPr/>
          <p:nvPr/>
        </p:nvSpPr>
        <p:spPr>
          <a:xfrm>
            <a:off x="185811" y="3686695"/>
            <a:ext cx="2792763" cy="2609298"/>
          </a:xfrm>
          <a:prstGeom prst="rect">
            <a:avLst/>
          </a:prstGeom>
          <a:noFill/>
          <a:ln w="571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Picture 49" descr="A picture containing night sky&#10;&#10;Description automatically generated">
            <a:extLst>
              <a:ext uri="{FF2B5EF4-FFF2-40B4-BE49-F238E27FC236}">
                <a16:creationId xmlns:a16="http://schemas.microsoft.com/office/drawing/2014/main" id="{92BF055E-D741-4AEF-B14C-8B241F52C583}"/>
              </a:ext>
            </a:extLst>
          </p:cNvPr>
          <p:cNvPicPr>
            <a:picLocks noChangeAspect="1"/>
          </p:cNvPicPr>
          <p:nvPr/>
        </p:nvPicPr>
        <p:blipFill rotWithShape="1">
          <a:blip r:embed="rId3" cstate="print">
            <a:alphaModFix amt="10000"/>
            <a:duotone>
              <a:schemeClr val="accent5">
                <a:shade val="45000"/>
                <a:satMod val="135000"/>
              </a:schemeClr>
              <a:prstClr val="white"/>
            </a:duotone>
            <a:extLst>
              <a:ext uri="{28A0092B-C50C-407E-A947-70E740481C1C}">
                <a14:useLocalDpi xmlns:a14="http://schemas.microsoft.com/office/drawing/2010/main" val="0"/>
              </a:ext>
            </a:extLst>
          </a:blip>
          <a:srcRect l="33477" t="1714" b="26178"/>
          <a:stretch/>
        </p:blipFill>
        <p:spPr>
          <a:xfrm>
            <a:off x="3357563" y="2026798"/>
            <a:ext cx="5384768" cy="4169216"/>
          </a:xfrm>
          <a:prstGeom prst="rect">
            <a:avLst/>
          </a:prstGeom>
        </p:spPr>
      </p:pic>
      <p:pic>
        <p:nvPicPr>
          <p:cNvPr id="48" name="Picture 47">
            <a:extLst>
              <a:ext uri="{FF2B5EF4-FFF2-40B4-BE49-F238E27FC236}">
                <a16:creationId xmlns:a16="http://schemas.microsoft.com/office/drawing/2014/main" id="{BA7CF2FE-6919-4B5B-AE93-92F63106F714}"/>
              </a:ext>
            </a:extLst>
          </p:cNvPr>
          <p:cNvPicPr>
            <a:picLocks noChangeAspect="1"/>
          </p:cNvPicPr>
          <p:nvPr/>
        </p:nvPicPr>
        <p:blipFill>
          <a:blip r:embed="rId4"/>
          <a:stretch>
            <a:fillRect/>
          </a:stretch>
        </p:blipFill>
        <p:spPr>
          <a:xfrm>
            <a:off x="10644188" y="1018531"/>
            <a:ext cx="1292721" cy="633405"/>
          </a:xfrm>
          <a:prstGeom prst="rect">
            <a:avLst/>
          </a:prstGeom>
        </p:spPr>
      </p:pic>
      <p:sp>
        <p:nvSpPr>
          <p:cNvPr id="32" name="Rectangle 31">
            <a:extLst>
              <a:ext uri="{FF2B5EF4-FFF2-40B4-BE49-F238E27FC236}">
                <a16:creationId xmlns:a16="http://schemas.microsoft.com/office/drawing/2014/main" id="{CE2637BC-ADAB-4E64-8B1D-A16D355392D8}"/>
              </a:ext>
            </a:extLst>
          </p:cNvPr>
          <p:cNvSpPr/>
          <p:nvPr/>
        </p:nvSpPr>
        <p:spPr>
          <a:xfrm>
            <a:off x="3193339" y="1820333"/>
            <a:ext cx="2792763" cy="4487333"/>
          </a:xfrm>
          <a:prstGeom prst="rect">
            <a:avLst/>
          </a:prstGeom>
          <a:noFill/>
          <a:ln w="571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D1E689AB-E578-4E31-BC69-A70001D60A12}"/>
              </a:ext>
            </a:extLst>
          </p:cNvPr>
          <p:cNvSpPr/>
          <p:nvPr/>
        </p:nvSpPr>
        <p:spPr>
          <a:xfrm>
            <a:off x="6199502" y="1808660"/>
            <a:ext cx="2792763" cy="4487333"/>
          </a:xfrm>
          <a:prstGeom prst="rect">
            <a:avLst/>
          </a:prstGeom>
          <a:noFill/>
          <a:ln w="571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TextBox 19">
            <a:extLst>
              <a:ext uri="{FF2B5EF4-FFF2-40B4-BE49-F238E27FC236}">
                <a16:creationId xmlns:a16="http://schemas.microsoft.com/office/drawing/2014/main" id="{FC72790E-F81B-40CA-A4A3-6E8A009C5929}"/>
              </a:ext>
            </a:extLst>
          </p:cNvPr>
          <p:cNvSpPr txBox="1">
            <a:spLocks noChangeArrowheads="1"/>
          </p:cNvSpPr>
          <p:nvPr/>
        </p:nvSpPr>
        <p:spPr bwMode="auto">
          <a:xfrm>
            <a:off x="3255539" y="2145644"/>
            <a:ext cx="2665631" cy="367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929" tIns="8465" rIns="16929" bIns="8465">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50000"/>
              </a:lnSpc>
            </a:pPr>
            <a:r>
              <a:rPr lang="en-GB" sz="1100" b="1" i="0" dirty="0">
                <a:effectLst/>
                <a:latin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lnSpc>
                <a:spcPct val="150000"/>
              </a:lnSpc>
            </a:pPr>
            <a:endParaRPr lang="en-US" sz="1100" dirty="0">
              <a:latin typeface="Quattrocento Sans" panose="020B0502050000020003" pitchFamily="34" charset="0"/>
              <a:cs typeface="Arial" panose="020B0604020202020204" pitchFamily="34" charset="0"/>
            </a:endParaRPr>
          </a:p>
        </p:txBody>
      </p:sp>
      <p:sp>
        <p:nvSpPr>
          <p:cNvPr id="5" name="TextBox 19">
            <a:extLst>
              <a:ext uri="{FF2B5EF4-FFF2-40B4-BE49-F238E27FC236}">
                <a16:creationId xmlns:a16="http://schemas.microsoft.com/office/drawing/2014/main" id="{AE0E4479-C07F-474B-8353-BA307E05C357}"/>
              </a:ext>
            </a:extLst>
          </p:cNvPr>
          <p:cNvSpPr txBox="1">
            <a:spLocks noChangeArrowheads="1"/>
          </p:cNvSpPr>
          <p:nvPr/>
        </p:nvSpPr>
        <p:spPr bwMode="auto">
          <a:xfrm>
            <a:off x="249719" y="2126984"/>
            <a:ext cx="2665631" cy="137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929" tIns="8465" rIns="16929" bIns="8465">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50000"/>
              </a:lnSpc>
            </a:pPr>
            <a:r>
              <a:rPr lang="en-GB" sz="1000" b="1" i="0" dirty="0">
                <a:effectLst/>
                <a:latin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a:t>
            </a:r>
            <a:endParaRPr lang="en-US" sz="1000" b="1" dirty="0">
              <a:latin typeface="Quattrocento Sans" panose="020B0502050000020003" pitchFamily="34" charset="0"/>
              <a:cs typeface="Arial" panose="020B0604020202020204" pitchFamily="34" charset="0"/>
            </a:endParaRPr>
          </a:p>
        </p:txBody>
      </p:sp>
      <p:sp>
        <p:nvSpPr>
          <p:cNvPr id="54" name="TextBox 19">
            <a:extLst>
              <a:ext uri="{FF2B5EF4-FFF2-40B4-BE49-F238E27FC236}">
                <a16:creationId xmlns:a16="http://schemas.microsoft.com/office/drawing/2014/main" id="{C1B6FD79-BF05-414B-BD3F-F01035D581A5}"/>
              </a:ext>
            </a:extLst>
          </p:cNvPr>
          <p:cNvSpPr txBox="1">
            <a:spLocks noChangeArrowheads="1"/>
          </p:cNvSpPr>
          <p:nvPr/>
        </p:nvSpPr>
        <p:spPr bwMode="auto">
          <a:xfrm>
            <a:off x="6264092" y="2156982"/>
            <a:ext cx="2665631" cy="352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929" tIns="8465" rIns="16929" bIns="8465">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50000"/>
              </a:lnSpc>
            </a:pPr>
            <a:r>
              <a:rPr lang="en-GB" sz="1100" b="1" i="0" dirty="0">
                <a:effectLst/>
                <a:latin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lnSpc>
                <a:spcPct val="150000"/>
              </a:lnSpc>
            </a:pPr>
            <a:endParaRPr lang="en-US" sz="1000" dirty="0">
              <a:latin typeface="Quattrocento Sans" panose="020B0502050000020003" pitchFamily="34" charset="0"/>
              <a:cs typeface="Arial" panose="020B0604020202020204" pitchFamily="34" charset="0"/>
            </a:endParaRPr>
          </a:p>
        </p:txBody>
      </p:sp>
      <p:sp>
        <p:nvSpPr>
          <p:cNvPr id="55" name="TextBox 19">
            <a:extLst>
              <a:ext uri="{FF2B5EF4-FFF2-40B4-BE49-F238E27FC236}">
                <a16:creationId xmlns:a16="http://schemas.microsoft.com/office/drawing/2014/main" id="{F2CADF7A-4833-4B90-BDF5-65B08274DB79}"/>
              </a:ext>
            </a:extLst>
          </p:cNvPr>
          <p:cNvSpPr txBox="1">
            <a:spLocks noChangeArrowheads="1"/>
          </p:cNvSpPr>
          <p:nvPr/>
        </p:nvSpPr>
        <p:spPr bwMode="auto">
          <a:xfrm>
            <a:off x="258381" y="4019411"/>
            <a:ext cx="2665631" cy="183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929" tIns="8465" rIns="16929" bIns="8465">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50000"/>
              </a:lnSpc>
            </a:pPr>
            <a:r>
              <a:rPr lang="en-GB" sz="1000" b="1" i="0" dirty="0">
                <a:effectLst/>
                <a:latin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endParaRPr lang="en-US" sz="1000" b="1" dirty="0">
              <a:latin typeface="Quattrocento Sans" panose="020B0502050000020003" pitchFamily="34" charset="0"/>
              <a:cs typeface="Arial" panose="020B0604020202020204" pitchFamily="34" charset="0"/>
            </a:endParaRPr>
          </a:p>
        </p:txBody>
      </p:sp>
      <p:sp>
        <p:nvSpPr>
          <p:cNvPr id="56" name="TextBox 19">
            <a:extLst>
              <a:ext uri="{FF2B5EF4-FFF2-40B4-BE49-F238E27FC236}">
                <a16:creationId xmlns:a16="http://schemas.microsoft.com/office/drawing/2014/main" id="{9FA9324D-212E-49B0-A15C-5957BAAC1E52}"/>
              </a:ext>
            </a:extLst>
          </p:cNvPr>
          <p:cNvSpPr txBox="1">
            <a:spLocks noChangeArrowheads="1"/>
          </p:cNvSpPr>
          <p:nvPr/>
        </p:nvSpPr>
        <p:spPr bwMode="auto">
          <a:xfrm>
            <a:off x="9289300" y="2116172"/>
            <a:ext cx="2665631" cy="276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929" tIns="8465" rIns="16929" bIns="8465">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50000"/>
              </a:lnSpc>
            </a:pPr>
            <a:r>
              <a:rPr lang="en-GB" sz="1000" b="1" i="0" dirty="0">
                <a:effectLst/>
                <a:latin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lnSpc>
                <a:spcPct val="150000"/>
              </a:lnSpc>
            </a:pPr>
            <a:endParaRPr lang="en-US" sz="1000" dirty="0">
              <a:latin typeface="Quattrocento Sans" panose="020B0502050000020003" pitchFamily="34" charset="0"/>
              <a:cs typeface="Arial" panose="020B0604020202020204" pitchFamily="34" charset="0"/>
            </a:endParaRPr>
          </a:p>
        </p:txBody>
      </p:sp>
      <p:sp>
        <p:nvSpPr>
          <p:cNvPr id="57" name="TextBox 19">
            <a:extLst>
              <a:ext uri="{FF2B5EF4-FFF2-40B4-BE49-F238E27FC236}">
                <a16:creationId xmlns:a16="http://schemas.microsoft.com/office/drawing/2014/main" id="{990804D7-7C9D-472F-AE71-8847907BC753}"/>
              </a:ext>
            </a:extLst>
          </p:cNvPr>
          <p:cNvSpPr txBox="1">
            <a:spLocks noChangeArrowheads="1"/>
          </p:cNvSpPr>
          <p:nvPr/>
        </p:nvSpPr>
        <p:spPr bwMode="auto">
          <a:xfrm>
            <a:off x="9284781" y="5571973"/>
            <a:ext cx="2665631" cy="68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929" tIns="8465" rIns="16929" bIns="8465">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50000"/>
              </a:lnSpc>
            </a:pPr>
            <a:r>
              <a:rPr lang="en-GB" sz="1000" b="1" i="0" dirty="0">
                <a:effectLst/>
                <a:latin typeface="Open Sans" panose="020B0606030504020204" pitchFamily="34" charset="0"/>
              </a:rPr>
              <a:t>Lorem ipsum dolor sit amet, consectetur adipiscing elit, sed do eiusmod tempor incididunt ut labore et dolore magna</a:t>
            </a:r>
            <a:endParaRPr lang="en-US" sz="1000" b="1" dirty="0">
              <a:latin typeface="Quattrocento Sans" panose="020B0502050000020003" pitchFamily="34" charset="0"/>
              <a:cs typeface="Arial" panose="020B0604020202020204" pitchFamily="34" charset="0"/>
            </a:endParaRPr>
          </a:p>
        </p:txBody>
      </p:sp>
      <p:pic>
        <p:nvPicPr>
          <p:cNvPr id="58" name="Picture 57" descr="Logo&#10;&#10;Description automatically generated">
            <a:extLst>
              <a:ext uri="{FF2B5EF4-FFF2-40B4-BE49-F238E27FC236}">
                <a16:creationId xmlns:a16="http://schemas.microsoft.com/office/drawing/2014/main" id="{612C7445-B161-4F72-B58C-4FE072A584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861" b="22490"/>
          <a:stretch/>
        </p:blipFill>
        <p:spPr>
          <a:xfrm>
            <a:off x="147637" y="37059"/>
            <a:ext cx="1160155" cy="791615"/>
          </a:xfrm>
          <a:prstGeom prst="rect">
            <a:avLst/>
          </a:prstGeom>
        </p:spPr>
      </p:pic>
    </p:spTree>
    <p:extLst>
      <p:ext uri="{BB962C8B-B14F-4D97-AF65-F5344CB8AC3E}">
        <p14:creationId xmlns:p14="http://schemas.microsoft.com/office/powerpoint/2010/main" val="1812809823"/>
      </p:ext>
    </p:extLst>
  </p:cSld>
  <p:clrMapOvr>
    <a:masterClrMapping/>
  </p:clrMapOvr>
</p:sld>
</file>

<file path=ppt/theme/theme1.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_Tutorial.potx" id="{F3B509BE-215D-473C-ACFB-AF9BE1958F65}" vid="{23867D56-8571-403B-908B-FF3254A32B71}"/>
    </a:ext>
  </a:extLst>
</a:theme>
</file>

<file path=ppt/theme/theme2.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_Tutorial.potx" id="{F3B509BE-215D-473C-ACFB-AF9BE1958F65}" vid="{64ADDCD3-8D7B-4058-819F-B8656CB2260A}"/>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_Tutorial.potx" id="{F3B509BE-215D-473C-ACFB-AF9BE1958F65}" vid="{BCBE2E4E-B260-422A-98EC-5C0174836C91}"/>
    </a:ext>
  </a:extLst>
</a:theme>
</file>

<file path=ppt/theme/theme4.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_Tutorial.potx" id="{F3B509BE-215D-473C-ACFB-AF9BE1958F65}" vid="{D38632A2-16C3-46B6-90AF-8E82ADFB87F2}"/>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AFB3FCD24BE14BB8E99FC4858CCF6A" ma:contentTypeVersion="2" ma:contentTypeDescription="Create a new document." ma:contentTypeScope="" ma:versionID="86a6f1708649fe2ff71d4a5859f2bc2c">
  <xsd:schema xmlns:xsd="http://www.w3.org/2001/XMLSchema" xmlns:xs="http://www.w3.org/2001/XMLSchema" xmlns:p="http://schemas.microsoft.com/office/2006/metadata/properties" xmlns:ns2="b91d6311-c0bc-46f1-90e5-61f9797c02ec" targetNamespace="http://schemas.microsoft.com/office/2006/metadata/properties" ma:root="true" ma:fieldsID="d872ef5e296524a5f4d266272eab538b" ns2:_="">
    <xsd:import namespace="b91d6311-c0bc-46f1-90e5-61f9797c02e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d6311-c0bc-46f1-90e5-61f9797c02e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2.xml><?xml version="1.0" encoding="utf-8"?>
<ds:datastoreItem xmlns:ds="http://schemas.openxmlformats.org/officeDocument/2006/customXml" ds:itemID="{8E22279E-2C4C-4C93-8498-455A58D1433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D186F50-FEF6-4A23-BD1D-A5C6E40442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1d6311-c0bc-46f1-90e5-61f9797c02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ESA_Presentation_Tutorial</Template>
  <TotalTime>563</TotalTime>
  <Words>419</Words>
  <Application>Microsoft Office PowerPoint</Application>
  <PresentationFormat>Custom</PresentationFormat>
  <Paragraphs>20</Paragraphs>
  <Slides>1</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vt:i4>
      </vt:variant>
    </vt:vector>
  </HeadingPairs>
  <TitlesOfParts>
    <vt:vector size="11" baseType="lpstr">
      <vt:lpstr>Arial</vt:lpstr>
      <vt:lpstr>Calibri</vt:lpstr>
      <vt:lpstr>Open Sans</vt:lpstr>
      <vt:lpstr>Quattrocento</vt:lpstr>
      <vt:lpstr>Quattrocento Sans</vt:lpstr>
      <vt:lpstr>Verdana</vt:lpstr>
      <vt:lpstr>ESA_Presentation_DARK</vt:lpstr>
      <vt:lpstr>ESA_Presentation_DARK_BG</vt:lpstr>
      <vt:lpstr>ESA_Presentation_CLEAR</vt:lpstr>
      <vt:lpstr>ESA_Presentation_CLEAR_BG</vt:lpstr>
      <vt:lpstr>PowerPoint Presentation</vt:lpstr>
    </vt:vector>
  </TitlesOfParts>
  <Manager/>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CDF PRESENTATION</dc:title>
  <dc:subject>CDF PRESENTATION</dc:subject>
  <dc:creator>Daniela Lomanto</dc:creator>
  <cp:keywords/>
  <dc:description/>
  <cp:lastModifiedBy>Tessa Rowbottom</cp:lastModifiedBy>
  <cp:revision>138</cp:revision>
  <cp:lastPrinted>2008-08-26T16:26:23Z</cp:lastPrinted>
  <dcterms:created xsi:type="dcterms:W3CDTF">2021-09-10T07:42:44Z</dcterms:created>
  <dcterms:modified xsi:type="dcterms:W3CDTF">2022-08-04T06:05:54Z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Daniela Lomanto</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0x010100E3AFB3FCD24BE14BB8E99FC4858CCF6A</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ESA ESTEC</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ESA ESTEC</vt:lpwstr>
  </property>
  <property fmtid="{D5CDD505-2E9C-101B-9397-08002B2CF9AE}" pid="24" name="bmsAddress">
    <vt:lpwstr>Keplerlaan 1 - 2201 AZ Noordwijk - The Netherlands</vt:lpwstr>
  </property>
  <property fmtid="{D5CDD505-2E9C-101B-9397-08002B2CF9AE}" pid="25" name="bmsPlace">
    <vt:lpwstr>Noordwijk</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2021-09-09T22:00:00Z</vt:filetime>
  </property>
  <property fmtid="{D5CDD505-2E9C-101B-9397-08002B2CF9AE}" pid="30" name="Organisational_x0020_entity">
    <vt:lpwstr/>
  </property>
  <property fmtid="{D5CDD505-2E9C-101B-9397-08002B2CF9AE}" pid="31" name="_dlc_DocIdItemGuid">
    <vt:lpwstr>d450ce09-6241-46fc-b699-6b83d75fda8f</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PKKMWAM5UKCP-1108600927-1255</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2020-09-30T12:14:03Z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c41b7b93-7688-49e1-93f2-2611d3e7665f</vt:lpwstr>
  </property>
  <property fmtid="{D5CDD505-2E9C-101B-9397-08002B2CF9AE}" pid="41" name="MSIP_Label_3976fa30-1907-4356-8241-62ea5e1c0256_ContentBits">
    <vt:lpwstr>0</vt:lpwstr>
  </property>
</Properties>
</file>