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49"/>
    <a:srgbClr val="335E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12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2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A772B-5A71-45C3-B852-AFF359DA16E2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B5E0-AF4B-4F53-B91F-F91D23032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1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A772B-5A71-45C3-B852-AFF359DA16E2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B5E0-AF4B-4F53-B91F-F91D23032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25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A772B-5A71-45C3-B852-AFF359DA16E2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B5E0-AF4B-4F53-B91F-F91D23032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92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A772B-5A71-45C3-B852-AFF359DA16E2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B5E0-AF4B-4F53-B91F-F91D23032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30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A772B-5A71-45C3-B852-AFF359DA16E2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B5E0-AF4B-4F53-B91F-F91D23032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216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A772B-5A71-45C3-B852-AFF359DA16E2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B5E0-AF4B-4F53-B91F-F91D23032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39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A772B-5A71-45C3-B852-AFF359DA16E2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B5E0-AF4B-4F53-B91F-F91D23032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07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A772B-5A71-45C3-B852-AFF359DA16E2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B5E0-AF4B-4F53-B91F-F91D23032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00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A772B-5A71-45C3-B852-AFF359DA16E2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B5E0-AF4B-4F53-B91F-F91D23032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720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A772B-5A71-45C3-B852-AFF359DA16E2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B5E0-AF4B-4F53-B91F-F91D23032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680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A772B-5A71-45C3-B852-AFF359DA16E2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B5E0-AF4B-4F53-B91F-F91D23032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423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A772B-5A71-45C3-B852-AFF359DA16E2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DB5E0-AF4B-4F53-B91F-F91D23032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202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A572454E-43B3-6FDA-EF93-992377208536}"/>
              </a:ext>
            </a:extLst>
          </p:cNvPr>
          <p:cNvGrpSpPr>
            <a:grpSpLocks noGrp="1" noUngrp="1" noRot="1" noChangeAspect="1" noMove="1" noResize="1"/>
          </p:cNvGrpSpPr>
          <p:nvPr/>
        </p:nvGrpSpPr>
        <p:grpSpPr>
          <a:xfrm>
            <a:off x="-8423" y="14597505"/>
            <a:ext cx="10512000" cy="520164"/>
            <a:chOff x="125725" y="12398505"/>
            <a:chExt cx="10091191" cy="499343"/>
          </a:xfrm>
        </p:grpSpPr>
        <p:pic>
          <p:nvPicPr>
            <p:cNvPr id="18" name="Immagine 2">
              <a:extLst>
                <a:ext uri="{FF2B5EF4-FFF2-40B4-BE49-F238E27FC236}">
                  <a16:creationId xmlns:a16="http://schemas.microsoft.com/office/drawing/2014/main" id="{9056DFEB-8B5B-792E-EC13-1C64CB34CA4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13518" y="12398505"/>
              <a:ext cx="1403398" cy="499343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7388561-7BDF-0F0A-86AA-C395939C4681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5725" y="12490444"/>
              <a:ext cx="8377320" cy="340863"/>
            </a:xfrm>
            <a:prstGeom prst="rect">
              <a:avLst/>
            </a:prstGeom>
          </p:spPr>
        </p:pic>
      </p:grpSp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0AADAFED-3CCE-11C6-63DB-18887EE83CD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867" y="150224"/>
            <a:ext cx="2315577" cy="90000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1E8ACE-8522-E3F0-9529-D4A8A5CD51D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97906" y="14635914"/>
            <a:ext cx="10296000" cy="0"/>
          </a:xfrm>
          <a:prstGeom prst="line">
            <a:avLst/>
          </a:prstGeom>
          <a:ln w="9525" cmpd="sng">
            <a:solidFill>
              <a:srgbClr val="00334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 descr="Logo&#10;&#10;Description automatically generated">
            <a:extLst>
              <a:ext uri="{FF2B5EF4-FFF2-40B4-BE49-F238E27FC236}">
                <a16:creationId xmlns:a16="http://schemas.microsoft.com/office/drawing/2014/main" id="{1E7F5398-38E5-28A7-7F6A-09221D6C2D0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1"/>
          <a:stretch/>
        </p:blipFill>
        <p:spPr>
          <a:xfrm>
            <a:off x="8348277" y="1153158"/>
            <a:ext cx="796247" cy="5400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1C3BA0CD-CC97-3474-A539-03F1E613E103}"/>
              </a:ext>
            </a:extLst>
          </p:cNvPr>
          <p:cNvSpPr>
            <a:spLocks/>
          </p:cNvSpPr>
          <p:nvPr/>
        </p:nvSpPr>
        <p:spPr>
          <a:xfrm>
            <a:off x="166810" y="2044376"/>
            <a:ext cx="5076000" cy="6120000"/>
          </a:xfrm>
          <a:prstGeom prst="rect">
            <a:avLst/>
          </a:prstGeom>
          <a:solidFill>
            <a:srgbClr val="335E6F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/>
              <a:t>1. COMPANY OVERVIEW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Description of your company including core competences, expertise and/or products</a:t>
            </a:r>
          </a:p>
          <a:p>
            <a:pPr marL="285750" indent="-285750">
              <a:buFontTx/>
              <a:buChar char="-"/>
            </a:pPr>
            <a:endParaRPr lang="en-GB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6783A32-FAEC-F233-7CDE-F79AC337B480}"/>
              </a:ext>
            </a:extLst>
          </p:cNvPr>
          <p:cNvSpPr>
            <a:spLocks/>
          </p:cNvSpPr>
          <p:nvPr/>
        </p:nvSpPr>
        <p:spPr>
          <a:xfrm>
            <a:off x="5449003" y="2044376"/>
            <a:ext cx="5076000" cy="6120000"/>
          </a:xfrm>
          <a:prstGeom prst="rect">
            <a:avLst/>
          </a:prstGeom>
          <a:solidFill>
            <a:srgbClr val="335E6F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/>
              <a:t>2. COMPANY VISION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Description of where your company wants to be and/or where your company wants to develop in the future</a:t>
            </a:r>
          </a:p>
          <a:p>
            <a:pPr marL="285750" indent="-285750">
              <a:buFontTx/>
              <a:buChar char="-"/>
            </a:pPr>
            <a:r>
              <a:rPr lang="en-GB" dirty="0"/>
              <a:t>Current strategic objectives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253E55A-156F-045D-A59B-E0D29F4905B4}"/>
              </a:ext>
            </a:extLst>
          </p:cNvPr>
          <p:cNvSpPr>
            <a:spLocks/>
          </p:cNvSpPr>
          <p:nvPr/>
        </p:nvSpPr>
        <p:spPr>
          <a:xfrm>
            <a:off x="166810" y="8370244"/>
            <a:ext cx="5076000" cy="6120000"/>
          </a:xfrm>
          <a:prstGeom prst="rect">
            <a:avLst/>
          </a:prstGeom>
          <a:solidFill>
            <a:srgbClr val="335E6F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/>
              <a:t>3. COMPANY NEEDS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Description of current needs and/gaps to achieve the vision</a:t>
            </a:r>
          </a:p>
          <a:p>
            <a:pPr marL="285750" indent="-285750">
              <a:buFontTx/>
              <a:buChar char="-"/>
            </a:pPr>
            <a:r>
              <a:rPr lang="en-US" dirty="0"/>
              <a:t>Which competences and/or partners are you looking for</a:t>
            </a:r>
            <a:endParaRPr lang="en-GB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96EB6E9-5157-20A1-86FE-2948C60CE136}"/>
              </a:ext>
            </a:extLst>
          </p:cNvPr>
          <p:cNvSpPr>
            <a:spLocks/>
          </p:cNvSpPr>
          <p:nvPr/>
        </p:nvSpPr>
        <p:spPr>
          <a:xfrm>
            <a:off x="5449003" y="8370244"/>
            <a:ext cx="5076000" cy="5014130"/>
          </a:xfrm>
          <a:prstGeom prst="rect">
            <a:avLst/>
          </a:prstGeom>
          <a:solidFill>
            <a:srgbClr val="335E6F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/>
              <a:t>4. COMPANY (SPACE RELATED) EXPERIENCE</a:t>
            </a:r>
          </a:p>
          <a:p>
            <a:endParaRPr lang="en-US" dirty="0"/>
          </a:p>
          <a:p>
            <a:r>
              <a:rPr lang="en-US" dirty="0"/>
              <a:t>- Description of (ESA) activities performed to date</a:t>
            </a:r>
            <a:endParaRPr lang="en-GB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25CC3E2-8A96-194C-3C34-86D9E952991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97906" y="1870599"/>
            <a:ext cx="10296000" cy="0"/>
          </a:xfrm>
          <a:prstGeom prst="line">
            <a:avLst/>
          </a:prstGeom>
          <a:ln w="9525" cmpd="sng">
            <a:solidFill>
              <a:srgbClr val="00334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AC1E091C-F0C7-7D57-AE6B-15B716A6F6FC}"/>
              </a:ext>
            </a:extLst>
          </p:cNvPr>
          <p:cNvSpPr>
            <a:spLocks/>
          </p:cNvSpPr>
          <p:nvPr/>
        </p:nvSpPr>
        <p:spPr>
          <a:xfrm>
            <a:off x="177543" y="179459"/>
            <a:ext cx="7200000" cy="1517364"/>
          </a:xfrm>
          <a:prstGeom prst="rect">
            <a:avLst/>
          </a:prstGeom>
          <a:solidFill>
            <a:srgbClr val="335E6F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COMPANY LOGO</a:t>
            </a:r>
          </a:p>
          <a:p>
            <a:pPr algn="ctr"/>
            <a:r>
              <a:rPr lang="en-US" dirty="0"/>
              <a:t>+</a:t>
            </a:r>
          </a:p>
          <a:p>
            <a:pPr algn="ctr"/>
            <a:r>
              <a:rPr lang="en-US" dirty="0"/>
              <a:t>POSTER TITLE</a:t>
            </a:r>
            <a:endParaRPr lang="en-GB" dirty="0"/>
          </a:p>
        </p:txBody>
      </p:sp>
      <p:pic>
        <p:nvPicPr>
          <p:cNvPr id="30" name="Picture 29" descr="A picture containing text, sign, outdoor&#10;&#10;Description automatically generated">
            <a:extLst>
              <a:ext uri="{FF2B5EF4-FFF2-40B4-BE49-F238E27FC236}">
                <a16:creationId xmlns:a16="http://schemas.microsoft.com/office/drawing/2014/main" id="{50CF4AF2-704A-41AF-66F7-89420D07352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583" y="1153158"/>
            <a:ext cx="540000" cy="540000"/>
          </a:xfrm>
          <a:prstGeom prst="rect">
            <a:avLst/>
          </a:prstGeom>
        </p:spPr>
      </p:pic>
      <p:pic>
        <p:nvPicPr>
          <p:cNvPr id="32" name="Picture 31" descr="A picture containing text, clock, gauge&#10;&#10;Description automatically generated">
            <a:extLst>
              <a:ext uri="{FF2B5EF4-FFF2-40B4-BE49-F238E27FC236}">
                <a16:creationId xmlns:a16="http://schemas.microsoft.com/office/drawing/2014/main" id="{1AF14C76-024F-FD2F-C660-56358D98F8F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7" r="7692"/>
          <a:stretch/>
        </p:blipFill>
        <p:spPr>
          <a:xfrm>
            <a:off x="9371218" y="1279158"/>
            <a:ext cx="1122688" cy="28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CD135B5-18DC-4A62-91CC-D75066CE19A9}"/>
              </a:ext>
            </a:extLst>
          </p:cNvPr>
          <p:cNvSpPr>
            <a:spLocks/>
          </p:cNvSpPr>
          <p:nvPr/>
        </p:nvSpPr>
        <p:spPr>
          <a:xfrm>
            <a:off x="5449003" y="13590244"/>
            <a:ext cx="5076000" cy="900000"/>
          </a:xfrm>
          <a:prstGeom prst="rect">
            <a:avLst/>
          </a:prstGeom>
          <a:solidFill>
            <a:srgbClr val="335E6F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dirty="0"/>
              <a:t>COMPANY WEBSITE</a:t>
            </a:r>
          </a:p>
          <a:p>
            <a:pPr algn="ctr"/>
            <a:r>
              <a:rPr lang="en-GB" dirty="0"/>
              <a:t>+</a:t>
            </a:r>
          </a:p>
          <a:p>
            <a:pPr algn="ctr"/>
            <a:r>
              <a:rPr lang="en-GB" dirty="0"/>
              <a:t>Contact details (name, email, telephone, etc.)</a:t>
            </a:r>
          </a:p>
        </p:txBody>
      </p:sp>
    </p:spTree>
    <p:extLst>
      <p:ext uri="{BB962C8B-B14F-4D97-AF65-F5344CB8AC3E}">
        <p14:creationId xmlns:p14="http://schemas.microsoft.com/office/powerpoint/2010/main" val="505363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675</TotalTime>
  <Words>106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Johnson</dc:creator>
  <cp:lastModifiedBy>Kim Johnson</cp:lastModifiedBy>
  <cp:revision>6</cp:revision>
  <dcterms:created xsi:type="dcterms:W3CDTF">2023-04-10T21:42:33Z</dcterms:created>
  <dcterms:modified xsi:type="dcterms:W3CDTF">2023-04-14T07:58:06Z</dcterms:modified>
</cp:coreProperties>
</file>