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</p:sldIdLst>
  <p:sldSz cx="10691813" cy="151193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49"/>
    <a:srgbClr val="335E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612" autoAdjust="0"/>
    <p:restoredTop sz="94660"/>
  </p:normalViewPr>
  <p:slideViewPr>
    <p:cSldViewPr snapToGrid="0">
      <p:cViewPr varScale="1">
        <p:scale>
          <a:sx n="61" d="100"/>
          <a:sy n="61" d="100"/>
        </p:scale>
        <p:origin x="72" y="21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2474395"/>
            <a:ext cx="9088041" cy="5263774"/>
          </a:xfrm>
        </p:spPr>
        <p:txBody>
          <a:bodyPr anchor="b"/>
          <a:lstStyle>
            <a:lvl1pPr algn="ctr">
              <a:defRPr sz="701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7941160"/>
            <a:ext cx="8018860" cy="3650342"/>
          </a:xfrm>
        </p:spPr>
        <p:txBody>
          <a:bodyPr/>
          <a:lstStyle>
            <a:lvl1pPr marL="0" indent="0" algn="ctr">
              <a:buNone/>
              <a:defRPr sz="2806"/>
            </a:lvl1pPr>
            <a:lvl2pPr marL="534604" indent="0" algn="ctr">
              <a:buNone/>
              <a:defRPr sz="2339"/>
            </a:lvl2pPr>
            <a:lvl3pPr marL="1069208" indent="0" algn="ctr">
              <a:buNone/>
              <a:defRPr sz="2105"/>
            </a:lvl3pPr>
            <a:lvl4pPr marL="1603812" indent="0" algn="ctr">
              <a:buNone/>
              <a:defRPr sz="1871"/>
            </a:lvl4pPr>
            <a:lvl5pPr marL="2138416" indent="0" algn="ctr">
              <a:buNone/>
              <a:defRPr sz="1871"/>
            </a:lvl5pPr>
            <a:lvl6pPr marL="2673020" indent="0" algn="ctr">
              <a:buNone/>
              <a:defRPr sz="1871"/>
            </a:lvl6pPr>
            <a:lvl7pPr marL="3207624" indent="0" algn="ctr">
              <a:buNone/>
              <a:defRPr sz="1871"/>
            </a:lvl7pPr>
            <a:lvl8pPr marL="3742228" indent="0" algn="ctr">
              <a:buNone/>
              <a:defRPr sz="1871"/>
            </a:lvl8pPr>
            <a:lvl9pPr marL="4276832" indent="0" algn="ctr">
              <a:buNone/>
              <a:defRPr sz="1871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A772B-5A71-45C3-B852-AFF359DA16E2}" type="datetimeFigureOut">
              <a:rPr lang="en-GB" smtClean="0"/>
              <a:t>14/04/2023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DB5E0-AF4B-4F53-B91F-F91D230327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60186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A772B-5A71-45C3-B852-AFF359DA16E2}" type="datetimeFigureOut">
              <a:rPr lang="en-GB" smtClean="0"/>
              <a:t>14/04/2023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DB5E0-AF4B-4F53-B91F-F91D230327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8251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804966"/>
            <a:ext cx="2305422" cy="128129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804966"/>
            <a:ext cx="6782619" cy="128129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A772B-5A71-45C3-B852-AFF359DA16E2}" type="datetimeFigureOut">
              <a:rPr lang="en-GB" smtClean="0"/>
              <a:t>14/04/2023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DB5E0-AF4B-4F53-B91F-F91D230327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3928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A772B-5A71-45C3-B852-AFF359DA16E2}" type="datetimeFigureOut">
              <a:rPr lang="en-GB" smtClean="0"/>
              <a:t>14/04/2023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DB5E0-AF4B-4F53-B91F-F91D230327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23024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3769342"/>
            <a:ext cx="9221689" cy="6289229"/>
          </a:xfrm>
        </p:spPr>
        <p:txBody>
          <a:bodyPr anchor="b"/>
          <a:lstStyle>
            <a:lvl1pPr>
              <a:defRPr sz="701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10118069"/>
            <a:ext cx="9221689" cy="3307357"/>
          </a:xfrm>
        </p:spPr>
        <p:txBody>
          <a:bodyPr/>
          <a:lstStyle>
            <a:lvl1pPr marL="0" indent="0">
              <a:buNone/>
              <a:defRPr sz="2806">
                <a:solidFill>
                  <a:schemeClr val="tx1"/>
                </a:solidFill>
              </a:defRPr>
            </a:lvl1pPr>
            <a:lvl2pPr marL="534604" indent="0">
              <a:buNone/>
              <a:defRPr sz="2339">
                <a:solidFill>
                  <a:schemeClr val="tx1">
                    <a:tint val="75000"/>
                  </a:schemeClr>
                </a:solidFill>
              </a:defRPr>
            </a:lvl2pPr>
            <a:lvl3pPr marL="1069208" indent="0">
              <a:buNone/>
              <a:defRPr sz="2105">
                <a:solidFill>
                  <a:schemeClr val="tx1">
                    <a:tint val="75000"/>
                  </a:schemeClr>
                </a:solidFill>
              </a:defRPr>
            </a:lvl3pPr>
            <a:lvl4pPr marL="160381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4pPr>
            <a:lvl5pPr marL="2138416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5pPr>
            <a:lvl6pPr marL="2673020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6pPr>
            <a:lvl7pPr marL="3207624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7pPr>
            <a:lvl8pPr marL="3742228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8pPr>
            <a:lvl9pPr marL="427683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A772B-5A71-45C3-B852-AFF359DA16E2}" type="datetimeFigureOut">
              <a:rPr lang="en-GB" smtClean="0"/>
              <a:t>14/04/2023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DB5E0-AF4B-4F53-B91F-F91D230327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42160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4024827"/>
            <a:ext cx="4544021" cy="9593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4024827"/>
            <a:ext cx="4544021" cy="9593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A772B-5A71-45C3-B852-AFF359DA16E2}" type="datetimeFigureOut">
              <a:rPr lang="en-GB" smtClean="0"/>
              <a:t>14/04/2023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DB5E0-AF4B-4F53-B91F-F91D230327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6393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804969"/>
            <a:ext cx="9221689" cy="29223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3706342"/>
            <a:ext cx="4523137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5522763"/>
            <a:ext cx="4523137" cy="81231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3706342"/>
            <a:ext cx="4545413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5522763"/>
            <a:ext cx="4545413" cy="81231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A772B-5A71-45C3-B852-AFF359DA16E2}" type="datetimeFigureOut">
              <a:rPr lang="en-GB" smtClean="0"/>
              <a:t>14/04/2023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DB5E0-AF4B-4F53-B91F-F91D230327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90739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A772B-5A71-45C3-B852-AFF359DA16E2}" type="datetimeFigureOut">
              <a:rPr lang="en-GB" smtClean="0"/>
              <a:t>14/04/2023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DB5E0-AF4B-4F53-B91F-F91D230327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60049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A772B-5A71-45C3-B852-AFF359DA16E2}" type="datetimeFigureOut">
              <a:rPr lang="en-GB" smtClean="0"/>
              <a:t>14/04/2023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DB5E0-AF4B-4F53-B91F-F91D230327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4720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2176910"/>
            <a:ext cx="5412730" cy="10744538"/>
          </a:xfrm>
        </p:spPr>
        <p:txBody>
          <a:bodyPr/>
          <a:lstStyle>
            <a:lvl1pPr>
              <a:defRPr sz="3742"/>
            </a:lvl1pPr>
            <a:lvl2pPr>
              <a:defRPr sz="3274"/>
            </a:lvl2pPr>
            <a:lvl3pPr>
              <a:defRPr sz="2806"/>
            </a:lvl3pPr>
            <a:lvl4pPr>
              <a:defRPr sz="2339"/>
            </a:lvl4pPr>
            <a:lvl5pPr>
              <a:defRPr sz="2339"/>
            </a:lvl5pPr>
            <a:lvl6pPr>
              <a:defRPr sz="2339"/>
            </a:lvl6pPr>
            <a:lvl7pPr>
              <a:defRPr sz="2339"/>
            </a:lvl7pPr>
            <a:lvl8pPr>
              <a:defRPr sz="2339"/>
            </a:lvl8pPr>
            <a:lvl9pPr>
              <a:defRPr sz="233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A772B-5A71-45C3-B852-AFF359DA16E2}" type="datetimeFigureOut">
              <a:rPr lang="en-GB" smtClean="0"/>
              <a:t>14/04/2023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DB5E0-AF4B-4F53-B91F-F91D230327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36808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2176910"/>
            <a:ext cx="5412730" cy="10744538"/>
          </a:xfrm>
        </p:spPr>
        <p:txBody>
          <a:bodyPr anchor="t"/>
          <a:lstStyle>
            <a:lvl1pPr marL="0" indent="0">
              <a:buNone/>
              <a:defRPr sz="3742"/>
            </a:lvl1pPr>
            <a:lvl2pPr marL="534604" indent="0">
              <a:buNone/>
              <a:defRPr sz="3274"/>
            </a:lvl2pPr>
            <a:lvl3pPr marL="1069208" indent="0">
              <a:buNone/>
              <a:defRPr sz="2806"/>
            </a:lvl3pPr>
            <a:lvl4pPr marL="1603812" indent="0">
              <a:buNone/>
              <a:defRPr sz="2339"/>
            </a:lvl4pPr>
            <a:lvl5pPr marL="2138416" indent="0">
              <a:buNone/>
              <a:defRPr sz="2339"/>
            </a:lvl5pPr>
            <a:lvl6pPr marL="2673020" indent="0">
              <a:buNone/>
              <a:defRPr sz="2339"/>
            </a:lvl6pPr>
            <a:lvl7pPr marL="3207624" indent="0">
              <a:buNone/>
              <a:defRPr sz="2339"/>
            </a:lvl7pPr>
            <a:lvl8pPr marL="3742228" indent="0">
              <a:buNone/>
              <a:defRPr sz="2339"/>
            </a:lvl8pPr>
            <a:lvl9pPr marL="4276832" indent="0">
              <a:buNone/>
              <a:defRPr sz="2339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A772B-5A71-45C3-B852-AFF359DA16E2}" type="datetimeFigureOut">
              <a:rPr lang="en-GB" smtClean="0"/>
              <a:t>14/04/2023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DB5E0-AF4B-4F53-B91F-F91D230327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1423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804969"/>
            <a:ext cx="9221689" cy="2922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4024827"/>
            <a:ext cx="9221689" cy="9593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EA772B-5A71-45C3-B852-AFF359DA16E2}" type="datetimeFigureOut">
              <a:rPr lang="en-GB" smtClean="0"/>
              <a:t>14/04/2023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FDB5E0-AF4B-4F53-B91F-F91D230327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1202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69208" rtl="0" eaLnBrk="1" latinLnBrk="0" hangingPunct="1">
        <a:lnSpc>
          <a:spcPct val="90000"/>
        </a:lnSpc>
        <a:spcBef>
          <a:spcPct val="0"/>
        </a:spcBef>
        <a:buNone/>
        <a:defRPr sz="51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7302" indent="-267302" algn="l" defTabSz="1069208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3274" kern="1200">
          <a:solidFill>
            <a:schemeClr val="tx1"/>
          </a:solidFill>
          <a:latin typeface="+mn-lt"/>
          <a:ea typeface="+mn-ea"/>
          <a:cs typeface="+mn-cs"/>
        </a:defRPr>
      </a:lvl1pPr>
      <a:lvl2pPr marL="80190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33651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339" kern="1200">
          <a:solidFill>
            <a:schemeClr val="tx1"/>
          </a:solidFill>
          <a:latin typeface="+mn-lt"/>
          <a:ea typeface="+mn-ea"/>
          <a:cs typeface="+mn-cs"/>
        </a:defRPr>
      </a:lvl3pPr>
      <a:lvl4pPr marL="187111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405718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940322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47492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400953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54413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3460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6920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3pPr>
      <a:lvl4pPr marL="160381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138416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20762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374222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27683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A572454E-43B3-6FDA-EF93-992377208536}"/>
              </a:ext>
            </a:extLst>
          </p:cNvPr>
          <p:cNvGrpSpPr>
            <a:grpSpLocks noGrp="1" noUngrp="1" noRot="1" noChangeAspect="1" noMove="1" noResize="1"/>
          </p:cNvGrpSpPr>
          <p:nvPr/>
        </p:nvGrpSpPr>
        <p:grpSpPr>
          <a:xfrm>
            <a:off x="-8423" y="14597505"/>
            <a:ext cx="10512000" cy="520164"/>
            <a:chOff x="125725" y="12398505"/>
            <a:chExt cx="10091191" cy="499343"/>
          </a:xfrm>
        </p:grpSpPr>
        <p:pic>
          <p:nvPicPr>
            <p:cNvPr id="18" name="Immagine 2">
              <a:extLst>
                <a:ext uri="{FF2B5EF4-FFF2-40B4-BE49-F238E27FC236}">
                  <a16:creationId xmlns:a16="http://schemas.microsoft.com/office/drawing/2014/main" id="{9056DFEB-8B5B-792E-EC13-1C64CB34CA45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13518" y="12398505"/>
              <a:ext cx="1403398" cy="499343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B7388561-7BDF-0F0A-86AA-C395939C4681}"/>
                </a:ext>
              </a:extLst>
            </p:cNvPr>
            <p:cNvPicPr>
              <a:picLocks noGrp="1" noRot="1" noMove="1" noResize="1" noEditPoints="1" noAdjustHandles="1" noChangeArrowheads="1" noChangeShapeType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5725" y="12490444"/>
              <a:ext cx="8377320" cy="340863"/>
            </a:xfrm>
            <a:prstGeom prst="rect">
              <a:avLst/>
            </a:prstGeom>
          </p:spPr>
        </p:pic>
      </p:grpSp>
      <p:pic>
        <p:nvPicPr>
          <p:cNvPr id="2" name="Picture 1" descr="Logo, company name&#10;&#10;Description automatically generated">
            <a:extLst>
              <a:ext uri="{FF2B5EF4-FFF2-40B4-BE49-F238E27FC236}">
                <a16:creationId xmlns:a16="http://schemas.microsoft.com/office/drawing/2014/main" id="{0AADAFED-3CCE-11C6-63DB-18887EE83CD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3867" y="150224"/>
            <a:ext cx="2315577" cy="900000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41E8ACE-8522-E3F0-9529-D4A8A5CD51D4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197906" y="14635914"/>
            <a:ext cx="10296000" cy="0"/>
          </a:xfrm>
          <a:prstGeom prst="line">
            <a:avLst/>
          </a:prstGeom>
          <a:ln w="9525" cmpd="sng">
            <a:solidFill>
              <a:srgbClr val="0033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20" descr="Logo&#10;&#10;Description automatically generated">
            <a:extLst>
              <a:ext uri="{FF2B5EF4-FFF2-40B4-BE49-F238E27FC236}">
                <a16:creationId xmlns:a16="http://schemas.microsoft.com/office/drawing/2014/main" id="{1E7F5398-38E5-28A7-7F6A-09221D6C2D0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1"/>
          <a:stretch/>
        </p:blipFill>
        <p:spPr>
          <a:xfrm>
            <a:off x="8348277" y="1153158"/>
            <a:ext cx="796247" cy="54000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1C3BA0CD-CC97-3474-A539-03F1E613E103}"/>
              </a:ext>
            </a:extLst>
          </p:cNvPr>
          <p:cNvSpPr>
            <a:spLocks/>
          </p:cNvSpPr>
          <p:nvPr/>
        </p:nvSpPr>
        <p:spPr>
          <a:xfrm>
            <a:off x="166810" y="2044376"/>
            <a:ext cx="5076000" cy="6120000"/>
          </a:xfrm>
          <a:prstGeom prst="rect">
            <a:avLst/>
          </a:prstGeom>
          <a:solidFill>
            <a:srgbClr val="335E6F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/>
              <a:t>1. COMPANY OVERVIEW</a:t>
            </a:r>
          </a:p>
          <a:p>
            <a:endParaRPr lang="en-US" dirty="0"/>
          </a:p>
          <a:p>
            <a:pPr marL="285750" indent="-285750">
              <a:buFontTx/>
              <a:buChar char="-"/>
            </a:pPr>
            <a:r>
              <a:rPr lang="en-US" dirty="0"/>
              <a:t>Description of your company including core competences, expertise and/or products</a:t>
            </a:r>
          </a:p>
          <a:p>
            <a:pPr marL="285750" indent="-285750">
              <a:buFontTx/>
              <a:buChar char="-"/>
            </a:pPr>
            <a:endParaRPr lang="en-GB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6783A32-FAEC-F233-7CDE-F79AC337B480}"/>
              </a:ext>
            </a:extLst>
          </p:cNvPr>
          <p:cNvSpPr>
            <a:spLocks/>
          </p:cNvSpPr>
          <p:nvPr/>
        </p:nvSpPr>
        <p:spPr>
          <a:xfrm>
            <a:off x="5449003" y="2044376"/>
            <a:ext cx="5076000" cy="6120000"/>
          </a:xfrm>
          <a:prstGeom prst="rect">
            <a:avLst/>
          </a:prstGeom>
          <a:solidFill>
            <a:srgbClr val="335E6F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/>
              <a:t>2. COMPANY VISION</a:t>
            </a:r>
          </a:p>
          <a:p>
            <a:endParaRPr lang="en-US" dirty="0"/>
          </a:p>
          <a:p>
            <a:pPr marL="285750" indent="-285750">
              <a:buFontTx/>
              <a:buChar char="-"/>
            </a:pPr>
            <a:r>
              <a:rPr lang="en-US" dirty="0"/>
              <a:t>Description of where your company wants to be and/or where your company wants to develop in the future</a:t>
            </a:r>
          </a:p>
          <a:p>
            <a:pPr marL="285750" indent="-285750">
              <a:buFontTx/>
              <a:buChar char="-"/>
            </a:pPr>
            <a:r>
              <a:rPr lang="en-GB" dirty="0"/>
              <a:t>Current strategic objectives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253E55A-156F-045D-A59B-E0D29F4905B4}"/>
              </a:ext>
            </a:extLst>
          </p:cNvPr>
          <p:cNvSpPr>
            <a:spLocks/>
          </p:cNvSpPr>
          <p:nvPr/>
        </p:nvSpPr>
        <p:spPr>
          <a:xfrm>
            <a:off x="166810" y="8370244"/>
            <a:ext cx="5076000" cy="6120000"/>
          </a:xfrm>
          <a:prstGeom prst="rect">
            <a:avLst/>
          </a:prstGeom>
          <a:solidFill>
            <a:srgbClr val="335E6F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/>
              <a:t>3. COMPANY NEEDS</a:t>
            </a:r>
          </a:p>
          <a:p>
            <a:endParaRPr lang="en-US" dirty="0"/>
          </a:p>
          <a:p>
            <a:pPr marL="285750" indent="-285750">
              <a:buFontTx/>
              <a:buChar char="-"/>
            </a:pPr>
            <a:r>
              <a:rPr lang="en-US" dirty="0"/>
              <a:t>Description of current needs and/gaps to achieve the vision</a:t>
            </a:r>
          </a:p>
          <a:p>
            <a:pPr marL="285750" indent="-285750">
              <a:buFontTx/>
              <a:buChar char="-"/>
            </a:pPr>
            <a:r>
              <a:rPr lang="en-US" dirty="0"/>
              <a:t>Which competences and/or partners are you looking for</a:t>
            </a:r>
            <a:endParaRPr lang="en-GB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96EB6E9-5157-20A1-86FE-2948C60CE136}"/>
              </a:ext>
            </a:extLst>
          </p:cNvPr>
          <p:cNvSpPr>
            <a:spLocks/>
          </p:cNvSpPr>
          <p:nvPr/>
        </p:nvSpPr>
        <p:spPr>
          <a:xfrm>
            <a:off x="5449003" y="8370244"/>
            <a:ext cx="5076000" cy="5014130"/>
          </a:xfrm>
          <a:prstGeom prst="rect">
            <a:avLst/>
          </a:prstGeom>
          <a:solidFill>
            <a:srgbClr val="335E6F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/>
              <a:t>4. COMPANY (SPACE RELATED) EXPERIENCE</a:t>
            </a:r>
          </a:p>
          <a:p>
            <a:endParaRPr lang="en-US" dirty="0"/>
          </a:p>
          <a:p>
            <a:r>
              <a:rPr lang="en-US" dirty="0"/>
              <a:t>- Description of (ESA) activities performed to date</a:t>
            </a:r>
            <a:endParaRPr lang="en-GB" dirty="0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125CC3E2-8A96-194C-3C34-86D9E9529917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197906" y="1870599"/>
            <a:ext cx="10296000" cy="0"/>
          </a:xfrm>
          <a:prstGeom prst="line">
            <a:avLst/>
          </a:prstGeom>
          <a:ln w="9525" cmpd="sng">
            <a:solidFill>
              <a:srgbClr val="0033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AC1E091C-F0C7-7D57-AE6B-15B716A6F6FC}"/>
              </a:ext>
            </a:extLst>
          </p:cNvPr>
          <p:cNvSpPr>
            <a:spLocks/>
          </p:cNvSpPr>
          <p:nvPr/>
        </p:nvSpPr>
        <p:spPr>
          <a:xfrm>
            <a:off x="177543" y="179459"/>
            <a:ext cx="7200000" cy="1517364"/>
          </a:xfrm>
          <a:prstGeom prst="rect">
            <a:avLst/>
          </a:prstGeom>
          <a:solidFill>
            <a:srgbClr val="335E6F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COMPANY LOGO</a:t>
            </a:r>
          </a:p>
          <a:p>
            <a:pPr algn="ctr"/>
            <a:r>
              <a:rPr lang="en-US" dirty="0"/>
              <a:t>+</a:t>
            </a:r>
          </a:p>
          <a:p>
            <a:pPr algn="ctr"/>
            <a:r>
              <a:rPr lang="en-US" dirty="0"/>
              <a:t>POSTER TITLE</a:t>
            </a:r>
            <a:endParaRPr lang="en-GB" dirty="0"/>
          </a:p>
        </p:txBody>
      </p:sp>
      <p:pic>
        <p:nvPicPr>
          <p:cNvPr id="30" name="Picture 29" descr="A picture containing text, sign, outdoor&#10;&#10;Description automatically generated">
            <a:extLst>
              <a:ext uri="{FF2B5EF4-FFF2-40B4-BE49-F238E27FC236}">
                <a16:creationId xmlns:a16="http://schemas.microsoft.com/office/drawing/2014/main" id="{50CF4AF2-704A-41AF-66F7-89420D07352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1583" y="1153158"/>
            <a:ext cx="540000" cy="540000"/>
          </a:xfrm>
          <a:prstGeom prst="rect">
            <a:avLst/>
          </a:prstGeom>
        </p:spPr>
      </p:pic>
      <p:pic>
        <p:nvPicPr>
          <p:cNvPr id="32" name="Picture 31" descr="A picture containing text, clock, gauge&#10;&#10;Description automatically generated">
            <a:extLst>
              <a:ext uri="{FF2B5EF4-FFF2-40B4-BE49-F238E27FC236}">
                <a16:creationId xmlns:a16="http://schemas.microsoft.com/office/drawing/2014/main" id="{1AF14C76-024F-FD2F-C660-56358D98F8F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87" r="7692"/>
          <a:stretch/>
        </p:blipFill>
        <p:spPr>
          <a:xfrm>
            <a:off x="9371218" y="1279158"/>
            <a:ext cx="1122688" cy="28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CD135B5-18DC-4A62-91CC-D75066CE19A9}"/>
              </a:ext>
            </a:extLst>
          </p:cNvPr>
          <p:cNvSpPr>
            <a:spLocks/>
          </p:cNvSpPr>
          <p:nvPr/>
        </p:nvSpPr>
        <p:spPr>
          <a:xfrm>
            <a:off x="5449003" y="13590244"/>
            <a:ext cx="5076000" cy="900000"/>
          </a:xfrm>
          <a:prstGeom prst="rect">
            <a:avLst/>
          </a:prstGeom>
          <a:solidFill>
            <a:srgbClr val="335E6F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dirty="0"/>
              <a:t>COMPANY WEBSITE</a:t>
            </a:r>
          </a:p>
          <a:p>
            <a:pPr algn="ctr"/>
            <a:r>
              <a:rPr lang="en-GB" dirty="0"/>
              <a:t>+</a:t>
            </a:r>
          </a:p>
          <a:p>
            <a:pPr algn="ctr"/>
            <a:r>
              <a:rPr lang="en-GB" dirty="0"/>
              <a:t>Contact details (name, email, telephone, etc.)</a:t>
            </a:r>
          </a:p>
        </p:txBody>
      </p:sp>
    </p:spTree>
    <p:extLst>
      <p:ext uri="{BB962C8B-B14F-4D97-AF65-F5344CB8AC3E}">
        <p14:creationId xmlns:p14="http://schemas.microsoft.com/office/powerpoint/2010/main" val="5053635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3976fa30-1907-4356-8241-62ea5e1c0256}" enabled="1" method="Standard" siteId="{9a5cacd0-2bef-4dd7-ac5c-7ebe1f54f495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675</TotalTime>
  <Words>106</Words>
  <Application>Microsoft Office PowerPoint</Application>
  <PresentationFormat>Custom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Kim Johnson</dc:creator>
  <cp:lastModifiedBy>Kim Johnson</cp:lastModifiedBy>
  <cp:revision>6</cp:revision>
  <dcterms:created xsi:type="dcterms:W3CDTF">2023-04-10T21:42:33Z</dcterms:created>
  <dcterms:modified xsi:type="dcterms:W3CDTF">2023-04-14T07:58:06Z</dcterms:modified>
</cp:coreProperties>
</file>