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49"/>
    <a:srgbClr val="335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2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ohnson" userId="0c0109ed-3dc6-40da-abfd-066e6e50102b" providerId="ADAL" clId="{996BBBA7-B18B-442A-9C9C-5D2542F4E73E}"/>
    <pc:docChg chg="modSld">
      <pc:chgData name="Kim Johnson" userId="0c0109ed-3dc6-40da-abfd-066e6e50102b" providerId="ADAL" clId="{996BBBA7-B18B-442A-9C9C-5D2542F4E73E}" dt="2023-04-14T07:56:52.502" v="0" actId="34136"/>
      <pc:docMkLst>
        <pc:docMk/>
      </pc:docMkLst>
      <pc:sldChg chg="modSp mod">
        <pc:chgData name="Kim Johnson" userId="0c0109ed-3dc6-40da-abfd-066e6e50102b" providerId="ADAL" clId="{996BBBA7-B18B-442A-9C9C-5D2542F4E73E}" dt="2023-04-14T07:56:52.502" v="0" actId="34136"/>
        <pc:sldMkLst>
          <pc:docMk/>
          <pc:sldMk cId="3499169445" sldId="256"/>
        </pc:sldMkLst>
        <pc:spChg chg="mod">
          <ac:chgData name="Kim Johnson" userId="0c0109ed-3dc6-40da-abfd-066e6e50102b" providerId="ADAL" clId="{996BBBA7-B18B-442A-9C9C-5D2542F4E73E}" dt="2023-04-14T07:56:52.502" v="0" actId="34136"/>
          <ac:spMkLst>
            <pc:docMk/>
            <pc:sldMk cId="3499169445" sldId="256"/>
            <ac:spMk id="43" creationId="{A13BA0D0-2D5E-3525-181D-CD52E7E255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1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9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0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2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A772B-5A71-45C3-B852-AFF359DA16E2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B5E0-AF4B-4F53-B91F-F91D23032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D1FFD313-7059-E042-A8C3-81199AD128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1276" r="1432" b="21276"/>
          <a:stretch/>
        </p:blipFill>
        <p:spPr>
          <a:xfrm>
            <a:off x="0" y="0"/>
            <a:ext cx="10691813" cy="1511935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52F47103-A6F9-AFC2-8CEB-A981E9B787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0691813" cy="1511935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1A899-638E-3A6E-4944-49B4495131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25" t="32973" r="20317" b="32605"/>
          <a:stretch/>
        </p:blipFill>
        <p:spPr>
          <a:xfrm>
            <a:off x="7793961" y="179459"/>
            <a:ext cx="2481434" cy="900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A8B57F9-A9A5-006A-DD7E-C85D33E8B19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-8423" y="14696112"/>
            <a:ext cx="10512000" cy="355472"/>
            <a:chOff x="3689" y="6454954"/>
            <a:chExt cx="11980507" cy="40513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D64944DD-CBB7-A7E7-9AA9-D2DA91264E9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42800" y="6584400"/>
              <a:ext cx="1641396" cy="10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03A05E-E86D-DC22-1A4C-B9D14A8461E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" y="6454954"/>
              <a:ext cx="9956800" cy="40513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72C22F-AC0C-AE50-C5CB-3266AE38D8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97906" y="14635914"/>
            <a:ext cx="1029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97C778-26D5-F3B6-6403-570E537AD3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r="7635"/>
          <a:stretch/>
        </p:blipFill>
        <p:spPr>
          <a:xfrm>
            <a:off x="9365018" y="1285327"/>
            <a:ext cx="1127549" cy="28800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5B60EEF-A8C7-99AF-AC9A-09813B45F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86" y="1163534"/>
            <a:ext cx="540000" cy="540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CA16FE8-73ED-0000-EEA7-EF0D217FAD12}"/>
              </a:ext>
            </a:extLst>
          </p:cNvPr>
          <p:cNvSpPr>
            <a:spLocks/>
          </p:cNvSpPr>
          <p:nvPr/>
        </p:nvSpPr>
        <p:spPr>
          <a:xfrm>
            <a:off x="166810" y="2044376"/>
            <a:ext cx="5076000" cy="6120000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1. COMPANY OVERVIEW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Description of your company including core competences, expertise and/or products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08C174-F953-D973-E93E-E82192B3B817}"/>
              </a:ext>
            </a:extLst>
          </p:cNvPr>
          <p:cNvSpPr>
            <a:spLocks/>
          </p:cNvSpPr>
          <p:nvPr/>
        </p:nvSpPr>
        <p:spPr>
          <a:xfrm>
            <a:off x="5449003" y="2044376"/>
            <a:ext cx="5076000" cy="6120000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2. COMPANY VISION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Description of where your company wants to be and/or where your company wants to develop in the future</a:t>
            </a:r>
          </a:p>
          <a:p>
            <a:pPr marL="285750" indent="-285750">
              <a:buFontTx/>
              <a:buChar char="-"/>
            </a:pPr>
            <a:r>
              <a:rPr lang="en-GB" dirty="0"/>
              <a:t>Current strategic objectives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4B2BE68E-7E5C-5152-384D-CC87917E90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/>
          <a:stretch/>
        </p:blipFill>
        <p:spPr>
          <a:xfrm>
            <a:off x="8330229" y="1159327"/>
            <a:ext cx="795391" cy="54000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86D380-214F-7B2E-3109-105CF9FA8A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97906" y="1870599"/>
            <a:ext cx="1029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A13BA0D0-2D5E-3525-181D-CD52E7E25501}"/>
              </a:ext>
            </a:extLst>
          </p:cNvPr>
          <p:cNvSpPr>
            <a:spLocks/>
          </p:cNvSpPr>
          <p:nvPr/>
        </p:nvSpPr>
        <p:spPr>
          <a:xfrm>
            <a:off x="177543" y="179459"/>
            <a:ext cx="7200000" cy="1517364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LOGO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POSTER TITLE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37F328-5616-94D4-E9FC-C25EA9906382}"/>
              </a:ext>
            </a:extLst>
          </p:cNvPr>
          <p:cNvSpPr>
            <a:spLocks/>
          </p:cNvSpPr>
          <p:nvPr/>
        </p:nvSpPr>
        <p:spPr>
          <a:xfrm>
            <a:off x="166810" y="8370244"/>
            <a:ext cx="5076000" cy="6120000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3. COMPANY NEEDS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Description of current needs and/gaps to achieve the vision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Which competences and/or partners are you looking for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4E6F12-4E99-5EB0-03E7-2A0452C17DDF}"/>
              </a:ext>
            </a:extLst>
          </p:cNvPr>
          <p:cNvSpPr>
            <a:spLocks/>
          </p:cNvSpPr>
          <p:nvPr/>
        </p:nvSpPr>
        <p:spPr>
          <a:xfrm>
            <a:off x="5449003" y="8370244"/>
            <a:ext cx="5076000" cy="5014132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4. COMPANY (SPACE RELATED) EXPERIENCE</a:t>
            </a:r>
          </a:p>
          <a:p>
            <a:endParaRPr lang="en-US" dirty="0"/>
          </a:p>
          <a:p>
            <a:r>
              <a:rPr lang="en-US" dirty="0"/>
              <a:t>- Description of (ESA) activities performed to date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E89D7C-133D-E6D7-FD8C-3F5F41A3E5A4}"/>
              </a:ext>
            </a:extLst>
          </p:cNvPr>
          <p:cNvSpPr>
            <a:spLocks/>
          </p:cNvSpPr>
          <p:nvPr/>
        </p:nvSpPr>
        <p:spPr>
          <a:xfrm>
            <a:off x="5449003" y="13590244"/>
            <a:ext cx="5076000" cy="900000"/>
          </a:xfrm>
          <a:prstGeom prst="rect">
            <a:avLst/>
          </a:prstGeom>
          <a:solidFill>
            <a:srgbClr val="335E6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COMPANY WEBSITE</a:t>
            </a:r>
          </a:p>
          <a:p>
            <a:pPr algn="ctr"/>
            <a:r>
              <a:rPr lang="en-GB" dirty="0"/>
              <a:t>+</a:t>
            </a:r>
          </a:p>
          <a:p>
            <a:pPr algn="ctr"/>
            <a:r>
              <a:rPr lang="en-GB" dirty="0"/>
              <a:t>Contact details (name, email, telephone, etc.)</a:t>
            </a:r>
          </a:p>
        </p:txBody>
      </p:sp>
    </p:spTree>
    <p:extLst>
      <p:ext uri="{BB962C8B-B14F-4D97-AF65-F5344CB8AC3E}">
        <p14:creationId xmlns:p14="http://schemas.microsoft.com/office/powerpoint/2010/main" val="3499169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675</TotalTime>
  <Words>106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Johnson</dc:creator>
  <cp:lastModifiedBy>Kim Johnson</cp:lastModifiedBy>
  <cp:revision>9</cp:revision>
  <dcterms:created xsi:type="dcterms:W3CDTF">2023-04-10T21:42:33Z</dcterms:created>
  <dcterms:modified xsi:type="dcterms:W3CDTF">2023-04-14T07:56:58Z</dcterms:modified>
</cp:coreProperties>
</file>