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compatMode="1" strictFirstAndLastChars="0" saveSubsetFonts="1">
  <p:sldMasterIdLst>
    <p:sldMasterId id="2147483648" r:id="rId1"/>
  </p:sldMasterIdLst>
  <p:notesMasterIdLst>
    <p:notesMasterId r:id="rId3"/>
  </p:notesMasterIdLst>
  <p:sldIdLst>
    <p:sldId id="256" r:id="rId2"/>
  </p:sldIdLst>
  <p:sldSz cx="16459200" cy="29260800"/>
  <p:notesSz cx="7559675" cy="10691813"/>
  <p:defaultTextStyle>
    <a:defPPr>
      <a:defRPr lang="en-GB"/>
    </a:defPPr>
    <a:lvl1pPr algn="l" defTabSz="254000" rtl="0" eaLnBrk="0" fontAlgn="base" hangingPunct="0">
      <a:spcBef>
        <a:spcPct val="0"/>
      </a:spcBef>
      <a:spcAft>
        <a:spcPct val="0"/>
      </a:spcAft>
      <a:defRPr kern="1200">
        <a:solidFill>
          <a:schemeClr val="tx1"/>
        </a:solidFill>
        <a:latin typeface="Arial" panose="020B0604020202020204" pitchFamily="34" charset="0"/>
        <a:ea typeface="Microsoft YaHei" panose="020B0503020204020204" pitchFamily="34" charset="-122"/>
        <a:cs typeface="+mn-cs"/>
      </a:defRPr>
    </a:lvl1pPr>
    <a:lvl2pPr marL="422275" indent="-158750" algn="l" defTabSz="254000" rtl="0" eaLnBrk="0" fontAlgn="base" hangingPunct="0">
      <a:spcBef>
        <a:spcPct val="0"/>
      </a:spcBef>
      <a:spcAft>
        <a:spcPct val="0"/>
      </a:spcAft>
      <a:defRPr kern="1200">
        <a:solidFill>
          <a:schemeClr val="tx1"/>
        </a:solidFill>
        <a:latin typeface="Arial" panose="020B0604020202020204" pitchFamily="34" charset="0"/>
        <a:ea typeface="Microsoft YaHei" panose="020B0503020204020204" pitchFamily="34" charset="-122"/>
        <a:cs typeface="+mn-cs"/>
      </a:defRPr>
    </a:lvl2pPr>
    <a:lvl3pPr marL="650875" indent="-128588" algn="l" defTabSz="254000" rtl="0" eaLnBrk="0" fontAlgn="base" hangingPunct="0">
      <a:spcBef>
        <a:spcPct val="0"/>
      </a:spcBef>
      <a:spcAft>
        <a:spcPct val="0"/>
      </a:spcAft>
      <a:defRPr kern="1200">
        <a:solidFill>
          <a:schemeClr val="tx1"/>
        </a:solidFill>
        <a:latin typeface="Arial" panose="020B0604020202020204" pitchFamily="34" charset="0"/>
        <a:ea typeface="Microsoft YaHei" panose="020B0503020204020204" pitchFamily="34" charset="-122"/>
        <a:cs typeface="+mn-cs"/>
      </a:defRPr>
    </a:lvl3pPr>
    <a:lvl4pPr marL="912813" indent="-128588" algn="l" defTabSz="254000" rtl="0" eaLnBrk="0" fontAlgn="base" hangingPunct="0">
      <a:spcBef>
        <a:spcPct val="0"/>
      </a:spcBef>
      <a:spcAft>
        <a:spcPct val="0"/>
      </a:spcAft>
      <a:defRPr kern="1200">
        <a:solidFill>
          <a:schemeClr val="tx1"/>
        </a:solidFill>
        <a:latin typeface="Arial" panose="020B0604020202020204" pitchFamily="34" charset="0"/>
        <a:ea typeface="Microsoft YaHei" panose="020B0503020204020204" pitchFamily="34" charset="-122"/>
        <a:cs typeface="+mn-cs"/>
      </a:defRPr>
    </a:lvl4pPr>
    <a:lvl5pPr marL="1173163" indent="-128588" algn="l" defTabSz="254000" rtl="0" eaLnBrk="0" fontAlgn="base" hangingPunct="0">
      <a:spcBef>
        <a:spcPct val="0"/>
      </a:spcBef>
      <a:spcAft>
        <a:spcPct val="0"/>
      </a:spcAft>
      <a:defRPr kern="1200">
        <a:solidFill>
          <a:schemeClr val="tx1"/>
        </a:solidFill>
        <a:latin typeface="Arial" panose="020B0604020202020204" pitchFamily="34" charset="0"/>
        <a:ea typeface="Microsoft YaHei" panose="020B0503020204020204" pitchFamily="34" charset="-122"/>
        <a:cs typeface="+mn-cs"/>
      </a:defRPr>
    </a:lvl5pPr>
    <a:lvl6pPr marL="2286000" algn="l" defTabSz="914400" rtl="0" eaLnBrk="1" latinLnBrk="0" hangingPunct="1">
      <a:defRPr kern="1200">
        <a:solidFill>
          <a:schemeClr val="tx1"/>
        </a:solidFill>
        <a:latin typeface="Arial" panose="020B0604020202020204" pitchFamily="34" charset="0"/>
        <a:ea typeface="Microsoft YaHei" panose="020B0503020204020204" pitchFamily="34" charset="-122"/>
        <a:cs typeface="+mn-cs"/>
      </a:defRPr>
    </a:lvl6pPr>
    <a:lvl7pPr marL="2743200" algn="l" defTabSz="914400" rtl="0" eaLnBrk="1" latinLnBrk="0" hangingPunct="1">
      <a:defRPr kern="1200">
        <a:solidFill>
          <a:schemeClr val="tx1"/>
        </a:solidFill>
        <a:latin typeface="Arial" panose="020B0604020202020204" pitchFamily="34" charset="0"/>
        <a:ea typeface="Microsoft YaHei" panose="020B0503020204020204" pitchFamily="34" charset="-122"/>
        <a:cs typeface="+mn-cs"/>
      </a:defRPr>
    </a:lvl7pPr>
    <a:lvl8pPr marL="3200400" algn="l" defTabSz="914400" rtl="0" eaLnBrk="1" latinLnBrk="0" hangingPunct="1">
      <a:defRPr kern="1200">
        <a:solidFill>
          <a:schemeClr val="tx1"/>
        </a:solidFill>
        <a:latin typeface="Arial" panose="020B0604020202020204" pitchFamily="34" charset="0"/>
        <a:ea typeface="Microsoft YaHei" panose="020B0503020204020204" pitchFamily="34" charset="-122"/>
        <a:cs typeface="+mn-cs"/>
      </a:defRPr>
    </a:lvl8pPr>
    <a:lvl9pPr marL="3657600" algn="l" defTabSz="914400" rtl="0" eaLnBrk="1" latinLnBrk="0" hangingPunct="1">
      <a:defRPr kern="1200">
        <a:solidFill>
          <a:schemeClr val="tx1"/>
        </a:solidFill>
        <a:latin typeface="Arial" panose="020B0604020202020204" pitchFamily="34" charset="0"/>
        <a:ea typeface="Microsoft YaHei" panose="020B0503020204020204" pitchFamily="34" charset="-122"/>
        <a:cs typeface="+mn-cs"/>
      </a:defRPr>
    </a:lvl9pPr>
  </p:defaultTextStyle>
  <p:extLst>
    <p:ext uri="{EFAFB233-063F-42B5-8137-9DF3F51BA10A}">
      <p15:sldGuideLst xmlns:p15="http://schemas.microsoft.com/office/powerpoint/2012/main">
        <p15:guide id="1" orient="horz" pos="1051" userDrawn="1">
          <p15:clr>
            <a:srgbClr val="A4A3A4"/>
          </p15:clr>
        </p15:guide>
        <p15:guide id="2" pos="1646">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howGuides="1">
      <p:cViewPr>
        <p:scale>
          <a:sx n="80" d="100"/>
          <a:sy n="80" d="100"/>
        </p:scale>
        <p:origin x="1184" y="160"/>
      </p:cViewPr>
      <p:guideLst>
        <p:guide orient="horz" pos="1051"/>
        <p:guide pos="1646"/>
      </p:guideLst>
    </p:cSldViewPr>
  </p:slideViewPr>
  <p:outlineViewPr>
    <p:cViewPr varScale="1">
      <p:scale>
        <a:sx n="170" d="200"/>
        <a:sy n="170" d="200"/>
      </p:scale>
      <p:origin x="-780" y="-84"/>
    </p:cViewPr>
  </p:outlineViewPr>
  <p:notesTextViewPr>
    <p:cViewPr>
      <p:scale>
        <a:sx n="1" d="1"/>
        <a:sy n="1" d="1"/>
      </p:scale>
      <p:origin x="0" y="0"/>
    </p:cViewPr>
  </p:notesTextViewPr>
  <p:notesViewPr>
    <p:cSldViewPr showGuides="1">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Rectangle 1">
            <a:extLst>
              <a:ext uri="{FF2B5EF4-FFF2-40B4-BE49-F238E27FC236}">
                <a16:creationId xmlns:a16="http://schemas.microsoft.com/office/drawing/2014/main" id="{48A2BDBB-A961-A655-3AB0-DE7E608B7ADB}"/>
              </a:ext>
            </a:extLst>
          </p:cNvPr>
          <p:cNvSpPr>
            <a:spLocks noGrp="1" noRot="1" noChangeAspect="1" noChangeArrowheads="1"/>
          </p:cNvSpPr>
          <p:nvPr>
            <p:ph type="sldImg"/>
          </p:nvPr>
        </p:nvSpPr>
        <p:spPr bwMode="auto">
          <a:xfrm>
            <a:off x="2651125" y="812800"/>
            <a:ext cx="2254250" cy="4006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 name="Rectangle 2">
            <a:extLst>
              <a:ext uri="{FF2B5EF4-FFF2-40B4-BE49-F238E27FC236}">
                <a16:creationId xmlns:a16="http://schemas.microsoft.com/office/drawing/2014/main" id="{98C8E37B-0702-F867-177F-01C9826AE080}"/>
              </a:ext>
            </a:extLst>
          </p:cNvPr>
          <p:cNvSpPr>
            <a:spLocks noGrp="1" noChangeArrowheads="1"/>
          </p:cNvSpPr>
          <p:nvPr>
            <p:ph type="body"/>
          </p:nvPr>
        </p:nvSpPr>
        <p:spPr bwMode="auto">
          <a:xfrm>
            <a:off x="755650" y="5078413"/>
            <a:ext cx="6046788" cy="481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altLang="en-US" noProof="0"/>
          </a:p>
        </p:txBody>
      </p:sp>
      <p:sp>
        <p:nvSpPr>
          <p:cNvPr id="2051" name="Rectangle 3">
            <a:extLst>
              <a:ext uri="{FF2B5EF4-FFF2-40B4-BE49-F238E27FC236}">
                <a16:creationId xmlns:a16="http://schemas.microsoft.com/office/drawing/2014/main" id="{2CE63B8B-C57C-B159-385C-500DCCFD9E22}"/>
              </a:ext>
            </a:extLst>
          </p:cNvPr>
          <p:cNvSpPr>
            <a:spLocks noGrp="1" noChangeArrowheads="1"/>
          </p:cNvSpPr>
          <p:nvPr>
            <p:ph type="hdr"/>
          </p:nvPr>
        </p:nvSpPr>
        <p:spPr bwMode="auto">
          <a:xfrm>
            <a:off x="0" y="0"/>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defTabSz="107059" eaLnBrk="1">
              <a:lnSpc>
                <a:spcPct val="95000"/>
              </a:lnSpc>
              <a:buClr>
                <a:srgbClr val="000000"/>
              </a:buClr>
              <a:buSzPct val="100000"/>
              <a:buFont typeface="Times New Roman" pitchFamily="16" charset="0"/>
              <a:buNone/>
              <a:tabLst>
                <a:tab pos="723900" algn="l"/>
                <a:tab pos="1447800" algn="l"/>
                <a:tab pos="2171700" algn="l"/>
                <a:tab pos="2895600" algn="l"/>
              </a:tabLst>
              <a:defRPr sz="1400">
                <a:solidFill>
                  <a:srgbClr val="000000"/>
                </a:solidFill>
                <a:latin typeface="Times New Roman" pitchFamily="16" charset="0"/>
                <a:ea typeface="Microsoft YaHei" charset="-122"/>
                <a:cs typeface="Arial Unicode MS" charset="0"/>
              </a:defRPr>
            </a:lvl1pPr>
          </a:lstStyle>
          <a:p>
            <a:pPr>
              <a:defRPr/>
            </a:pPr>
            <a:endParaRPr lang="en-GB" altLang="en-US"/>
          </a:p>
        </p:txBody>
      </p:sp>
      <p:sp>
        <p:nvSpPr>
          <p:cNvPr id="2052" name="Rectangle 4">
            <a:extLst>
              <a:ext uri="{FF2B5EF4-FFF2-40B4-BE49-F238E27FC236}">
                <a16:creationId xmlns:a16="http://schemas.microsoft.com/office/drawing/2014/main" id="{6A7339CA-2E68-08E0-920C-99A0E432E6EE}"/>
              </a:ext>
            </a:extLst>
          </p:cNvPr>
          <p:cNvSpPr>
            <a:spLocks noGrp="1" noChangeArrowheads="1"/>
          </p:cNvSpPr>
          <p:nvPr>
            <p:ph type="dt"/>
          </p:nvPr>
        </p:nvSpPr>
        <p:spPr bwMode="auto">
          <a:xfrm>
            <a:off x="4278313" y="0"/>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defTabSz="107059" eaLnBrk="1">
              <a:lnSpc>
                <a:spcPct val="95000"/>
              </a:lnSpc>
              <a:buClr>
                <a:srgbClr val="000000"/>
              </a:buClr>
              <a:buSzPct val="100000"/>
              <a:buFont typeface="Times New Roman" pitchFamily="16" charset="0"/>
              <a:buNone/>
              <a:tabLst>
                <a:tab pos="723900" algn="l"/>
                <a:tab pos="1447800" algn="l"/>
                <a:tab pos="2171700" algn="l"/>
                <a:tab pos="2895600" algn="l"/>
              </a:tabLst>
              <a:defRPr sz="1400">
                <a:solidFill>
                  <a:srgbClr val="000000"/>
                </a:solidFill>
                <a:latin typeface="Times New Roman" pitchFamily="16" charset="0"/>
                <a:ea typeface="Microsoft YaHei" charset="-122"/>
                <a:cs typeface="Arial Unicode MS" charset="0"/>
              </a:defRPr>
            </a:lvl1pPr>
          </a:lstStyle>
          <a:p>
            <a:pPr>
              <a:defRPr/>
            </a:pPr>
            <a:endParaRPr lang="en-GB" altLang="en-US"/>
          </a:p>
        </p:txBody>
      </p:sp>
      <p:sp>
        <p:nvSpPr>
          <p:cNvPr id="2053" name="Rectangle 5">
            <a:extLst>
              <a:ext uri="{FF2B5EF4-FFF2-40B4-BE49-F238E27FC236}">
                <a16:creationId xmlns:a16="http://schemas.microsoft.com/office/drawing/2014/main" id="{C8A304F3-AC6E-6837-C8CB-2F3F4A11B7D8}"/>
              </a:ext>
            </a:extLst>
          </p:cNvPr>
          <p:cNvSpPr>
            <a:spLocks noGrp="1" noChangeArrowheads="1"/>
          </p:cNvSpPr>
          <p:nvPr>
            <p:ph type="ftr"/>
          </p:nvPr>
        </p:nvSpPr>
        <p:spPr bwMode="auto">
          <a:xfrm>
            <a:off x="0" y="10156825"/>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defTabSz="107059" eaLnBrk="1">
              <a:lnSpc>
                <a:spcPct val="95000"/>
              </a:lnSpc>
              <a:buClr>
                <a:srgbClr val="000000"/>
              </a:buClr>
              <a:buSzPct val="100000"/>
              <a:buFont typeface="Times New Roman" pitchFamily="16" charset="0"/>
              <a:buNone/>
              <a:tabLst>
                <a:tab pos="723900" algn="l"/>
                <a:tab pos="1447800" algn="l"/>
                <a:tab pos="2171700" algn="l"/>
                <a:tab pos="2895600" algn="l"/>
              </a:tabLst>
              <a:defRPr sz="1400">
                <a:solidFill>
                  <a:srgbClr val="000000"/>
                </a:solidFill>
                <a:latin typeface="Times New Roman" pitchFamily="16" charset="0"/>
                <a:ea typeface="Microsoft YaHei" charset="-122"/>
                <a:cs typeface="Arial Unicode MS" charset="0"/>
              </a:defRPr>
            </a:lvl1pPr>
          </a:lstStyle>
          <a:p>
            <a:pPr>
              <a:defRPr/>
            </a:pPr>
            <a:endParaRPr lang="en-GB" altLang="en-US"/>
          </a:p>
        </p:txBody>
      </p:sp>
      <p:sp>
        <p:nvSpPr>
          <p:cNvPr id="2054" name="Rectangle 6">
            <a:extLst>
              <a:ext uri="{FF2B5EF4-FFF2-40B4-BE49-F238E27FC236}">
                <a16:creationId xmlns:a16="http://schemas.microsoft.com/office/drawing/2014/main" id="{656CFB76-70CD-62E5-F1D0-0F3DB60822B0}"/>
              </a:ext>
            </a:extLst>
          </p:cNvPr>
          <p:cNvSpPr>
            <a:spLocks noGrp="1" noChangeArrowheads="1"/>
          </p:cNvSpPr>
          <p:nvPr>
            <p:ph type="sldNum"/>
          </p:nvPr>
        </p:nvSpPr>
        <p:spPr bwMode="auto">
          <a:xfrm>
            <a:off x="4278313" y="10156825"/>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eaLnBrk="1">
              <a:lnSpc>
                <a:spcPct val="95000"/>
              </a:lnSpc>
              <a:buClr>
                <a:srgbClr val="000000"/>
              </a:buClr>
              <a:buSzPct val="100000"/>
              <a:buFont typeface="Times New Roman" panose="02020603050405020304" pitchFamily="18" charset="0"/>
              <a:buNone/>
              <a:tabLst>
                <a:tab pos="723900" algn="l"/>
                <a:tab pos="1447800" algn="l"/>
                <a:tab pos="2171700" algn="l"/>
                <a:tab pos="2895600" algn="l"/>
              </a:tabLst>
              <a:defRPr sz="1400">
                <a:solidFill>
                  <a:srgbClr val="000000"/>
                </a:solidFill>
                <a:latin typeface="Times New Roman" panose="02020603050405020304" pitchFamily="18" charset="0"/>
                <a:ea typeface="Arial Unicode MS" panose="020B0604020202020204" pitchFamily="34" charset="-128"/>
                <a:cs typeface="Arial Unicode MS" panose="020B0604020202020204" pitchFamily="34" charset="-128"/>
              </a:defRPr>
            </a:lvl1pPr>
          </a:lstStyle>
          <a:p>
            <a:fld id="{245AC636-CFDC-6D45-92B2-E75A484A4EA8}"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defTabSz="254000" rtl="0" eaLnBrk="0" fontAlgn="base" hangingPunct="0">
      <a:spcBef>
        <a:spcPct val="30000"/>
      </a:spcBef>
      <a:spcAft>
        <a:spcPct val="0"/>
      </a:spcAft>
      <a:buClr>
        <a:srgbClr val="000000"/>
      </a:buClr>
      <a:buSzPct val="100000"/>
      <a:buFont typeface="Times New Roman" panose="02020603050405020304" pitchFamily="18" charset="0"/>
      <a:defRPr sz="700" kern="1200">
        <a:solidFill>
          <a:srgbClr val="000000"/>
        </a:solidFill>
        <a:latin typeface="Times New Roman" pitchFamily="16" charset="0"/>
        <a:ea typeface="+mn-ea"/>
        <a:cs typeface="+mn-cs"/>
      </a:defRPr>
    </a:lvl1pPr>
    <a:lvl2pPr marL="422275" indent="-158750" algn="l" defTabSz="254000" rtl="0" eaLnBrk="0" fontAlgn="base" hangingPunct="0">
      <a:spcBef>
        <a:spcPct val="30000"/>
      </a:spcBef>
      <a:spcAft>
        <a:spcPct val="0"/>
      </a:spcAft>
      <a:buClr>
        <a:srgbClr val="000000"/>
      </a:buClr>
      <a:buSzPct val="100000"/>
      <a:buFont typeface="Times New Roman" panose="02020603050405020304" pitchFamily="18" charset="0"/>
      <a:defRPr sz="700" kern="1200">
        <a:solidFill>
          <a:srgbClr val="000000"/>
        </a:solidFill>
        <a:latin typeface="Times New Roman" pitchFamily="16" charset="0"/>
        <a:ea typeface="+mn-ea"/>
        <a:cs typeface="+mn-cs"/>
      </a:defRPr>
    </a:lvl2pPr>
    <a:lvl3pPr marL="650875" indent="-128588" algn="l" defTabSz="254000" rtl="0" eaLnBrk="0" fontAlgn="base" hangingPunct="0">
      <a:spcBef>
        <a:spcPct val="30000"/>
      </a:spcBef>
      <a:spcAft>
        <a:spcPct val="0"/>
      </a:spcAft>
      <a:buClr>
        <a:srgbClr val="000000"/>
      </a:buClr>
      <a:buSzPct val="100000"/>
      <a:buFont typeface="Times New Roman" panose="02020603050405020304" pitchFamily="18" charset="0"/>
      <a:defRPr sz="700" kern="1200">
        <a:solidFill>
          <a:srgbClr val="000000"/>
        </a:solidFill>
        <a:latin typeface="Times New Roman" pitchFamily="16" charset="0"/>
        <a:ea typeface="+mn-ea"/>
        <a:cs typeface="+mn-cs"/>
      </a:defRPr>
    </a:lvl3pPr>
    <a:lvl4pPr marL="912813" indent="-128588" algn="l" defTabSz="254000" rtl="0" eaLnBrk="0" fontAlgn="base" hangingPunct="0">
      <a:spcBef>
        <a:spcPct val="30000"/>
      </a:spcBef>
      <a:spcAft>
        <a:spcPct val="0"/>
      </a:spcAft>
      <a:buClr>
        <a:srgbClr val="000000"/>
      </a:buClr>
      <a:buSzPct val="100000"/>
      <a:buFont typeface="Times New Roman" panose="02020603050405020304" pitchFamily="18" charset="0"/>
      <a:defRPr sz="700" kern="1200">
        <a:solidFill>
          <a:srgbClr val="000000"/>
        </a:solidFill>
        <a:latin typeface="Times New Roman" pitchFamily="16" charset="0"/>
        <a:ea typeface="+mn-ea"/>
        <a:cs typeface="+mn-cs"/>
      </a:defRPr>
    </a:lvl4pPr>
    <a:lvl5pPr marL="1173163" indent="-128588" algn="l" defTabSz="254000" rtl="0" eaLnBrk="0" fontAlgn="base" hangingPunct="0">
      <a:spcBef>
        <a:spcPct val="30000"/>
      </a:spcBef>
      <a:spcAft>
        <a:spcPct val="0"/>
      </a:spcAft>
      <a:buClr>
        <a:srgbClr val="000000"/>
      </a:buClr>
      <a:buSzPct val="100000"/>
      <a:buFont typeface="Times New Roman" panose="02020603050405020304" pitchFamily="18" charset="0"/>
      <a:defRPr sz="700" kern="1200">
        <a:solidFill>
          <a:srgbClr val="000000"/>
        </a:solidFill>
        <a:latin typeface="Times New Roman" pitchFamily="16" charset="0"/>
        <a:ea typeface="+mn-ea"/>
        <a:cs typeface="+mn-cs"/>
      </a:defRPr>
    </a:lvl5pPr>
    <a:lvl6pPr marL="1307083" algn="l" defTabSz="522834" rtl="0" eaLnBrk="1" latinLnBrk="0" hangingPunct="1">
      <a:defRPr sz="720" kern="1200">
        <a:solidFill>
          <a:schemeClr val="tx1"/>
        </a:solidFill>
        <a:latin typeface="+mn-lt"/>
        <a:ea typeface="+mn-ea"/>
        <a:cs typeface="+mn-cs"/>
      </a:defRPr>
    </a:lvl6pPr>
    <a:lvl7pPr marL="1568500" algn="l" defTabSz="522834" rtl="0" eaLnBrk="1" latinLnBrk="0" hangingPunct="1">
      <a:defRPr sz="720" kern="1200">
        <a:solidFill>
          <a:schemeClr val="tx1"/>
        </a:solidFill>
        <a:latin typeface="+mn-lt"/>
        <a:ea typeface="+mn-ea"/>
        <a:cs typeface="+mn-cs"/>
      </a:defRPr>
    </a:lvl7pPr>
    <a:lvl8pPr marL="1829914" algn="l" defTabSz="522834" rtl="0" eaLnBrk="1" latinLnBrk="0" hangingPunct="1">
      <a:defRPr sz="720" kern="1200">
        <a:solidFill>
          <a:schemeClr val="tx1"/>
        </a:solidFill>
        <a:latin typeface="+mn-lt"/>
        <a:ea typeface="+mn-ea"/>
        <a:cs typeface="+mn-cs"/>
      </a:defRPr>
    </a:lvl8pPr>
    <a:lvl9pPr marL="2091331" algn="l" defTabSz="522834" rtl="0" eaLnBrk="1" latinLnBrk="0" hangingPunct="1">
      <a:defRPr sz="72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Rectangle 6">
            <a:extLst>
              <a:ext uri="{FF2B5EF4-FFF2-40B4-BE49-F238E27FC236}">
                <a16:creationId xmlns:a16="http://schemas.microsoft.com/office/drawing/2014/main" id="{41C2CF7B-4E8A-D252-E91D-E05D9F5ABE82}"/>
              </a:ext>
            </a:extLst>
          </p:cNvPr>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7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7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7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7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700">
                <a:solidFill>
                  <a:srgbClr val="000000"/>
                </a:solidFill>
                <a:latin typeface="Times New Roman" panose="02020603050405020304" pitchFamily="18" charset="0"/>
              </a:defRPr>
            </a:lvl5pPr>
            <a:lvl6pPr marL="1630363" indent="-128588" defTabSz="2540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700">
                <a:solidFill>
                  <a:srgbClr val="000000"/>
                </a:solidFill>
                <a:latin typeface="Times New Roman" panose="02020603050405020304" pitchFamily="18" charset="0"/>
              </a:defRPr>
            </a:lvl6pPr>
            <a:lvl7pPr marL="2087563" indent="-128588" defTabSz="2540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700">
                <a:solidFill>
                  <a:srgbClr val="000000"/>
                </a:solidFill>
                <a:latin typeface="Times New Roman" panose="02020603050405020304" pitchFamily="18" charset="0"/>
              </a:defRPr>
            </a:lvl7pPr>
            <a:lvl8pPr marL="2544763" indent="-128588" defTabSz="2540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700">
                <a:solidFill>
                  <a:srgbClr val="000000"/>
                </a:solidFill>
                <a:latin typeface="Times New Roman" panose="02020603050405020304" pitchFamily="18" charset="0"/>
              </a:defRPr>
            </a:lvl8pPr>
            <a:lvl9pPr marL="3001963" indent="-128588" defTabSz="2540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700">
                <a:solidFill>
                  <a:srgbClr val="000000"/>
                </a:solidFill>
                <a:latin typeface="Times New Roman" panose="02020603050405020304" pitchFamily="18" charset="0"/>
              </a:defRPr>
            </a:lvl9pPr>
          </a:lstStyle>
          <a:p>
            <a:pPr>
              <a:spcBef>
                <a:spcPct val="0"/>
              </a:spcBef>
            </a:pPr>
            <a:fld id="{5C64A08F-A945-9E47-BD99-81067095CD27}" type="slidenum">
              <a:rPr lang="en-GB" altLang="en-US" sz="1400"/>
              <a:pPr>
                <a:spcBef>
                  <a:spcPct val="0"/>
                </a:spcBef>
              </a:pPr>
              <a:t>1</a:t>
            </a:fld>
            <a:endParaRPr lang="en-GB" altLang="en-US" sz="1400"/>
          </a:p>
        </p:txBody>
      </p:sp>
      <p:sp>
        <p:nvSpPr>
          <p:cNvPr id="4099" name="Rectangle 1">
            <a:extLst>
              <a:ext uri="{FF2B5EF4-FFF2-40B4-BE49-F238E27FC236}">
                <a16:creationId xmlns:a16="http://schemas.microsoft.com/office/drawing/2014/main" id="{53EF3DD4-1A32-77F4-D942-A362C50323A3}"/>
              </a:ext>
            </a:extLst>
          </p:cNvPr>
          <p:cNvSpPr>
            <a:spLocks noGrp="1" noRot="1" noChangeAspect="1" noChangeArrowheads="1" noTextEdit="1"/>
          </p:cNvSpPr>
          <p:nvPr>
            <p:ph type="sldImg"/>
          </p:nvPr>
        </p:nvSpPr>
        <p:spPr>
          <a:xfrm>
            <a:off x="2651125" y="812800"/>
            <a:ext cx="2255838" cy="40084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100" name="Rectangle 2">
            <a:extLst>
              <a:ext uri="{FF2B5EF4-FFF2-40B4-BE49-F238E27FC236}">
                <a16:creationId xmlns:a16="http://schemas.microsoft.com/office/drawing/2014/main" id="{B65DBD1E-2A5E-5370-40A2-76B982477274}"/>
              </a:ext>
            </a:extLst>
          </p:cNvPr>
          <p:cNvSpPr>
            <a:spLocks noGrp="1" noChangeArrowheads="1"/>
          </p:cNvSpPr>
          <p:nvPr>
            <p:ph type="body" idx="1"/>
          </p:nvPr>
        </p:nvSpPr>
        <p:spPr>
          <a:xfrm>
            <a:off x="755650" y="5078413"/>
            <a:ext cx="6048375" cy="4811712"/>
          </a:xfrm>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255207">
              <a:defRPr/>
            </a:pPr>
            <a:endParaRPr lang="en-US" altLang="en-US" sz="720">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4623" y="9090056"/>
            <a:ext cx="13989958" cy="6271729"/>
          </a:xfrm>
        </p:spPr>
        <p:txBody>
          <a:bodyPr/>
          <a:lstStyle/>
          <a:p>
            <a:r>
              <a:rPr lang="en-US"/>
              <a:t>Click to edit Master title style</a:t>
            </a:r>
            <a:endParaRPr lang="en-GB"/>
          </a:p>
        </p:txBody>
      </p:sp>
      <p:sp>
        <p:nvSpPr>
          <p:cNvPr id="3" name="Subtitle 2"/>
          <p:cNvSpPr>
            <a:spLocks noGrp="1"/>
          </p:cNvSpPr>
          <p:nvPr>
            <p:ph type="subTitle" idx="1"/>
          </p:nvPr>
        </p:nvSpPr>
        <p:spPr>
          <a:xfrm>
            <a:off x="2469245" y="16581061"/>
            <a:ext cx="11520714" cy="7477377"/>
          </a:xfrm>
        </p:spPr>
        <p:txBody>
          <a:bodyPr/>
          <a:lstStyle>
            <a:lvl1pPr marL="0" indent="0" algn="ctr">
              <a:buNone/>
              <a:defRPr/>
            </a:lvl1pPr>
            <a:lvl2pPr marL="261417" indent="0" algn="ctr">
              <a:buNone/>
              <a:defRPr/>
            </a:lvl2pPr>
            <a:lvl3pPr marL="522834" indent="0" algn="ctr">
              <a:buNone/>
              <a:defRPr/>
            </a:lvl3pPr>
            <a:lvl4pPr marL="784249" indent="0" algn="ctr">
              <a:buNone/>
              <a:defRPr/>
            </a:lvl4pPr>
            <a:lvl5pPr marL="1045666" indent="0" algn="ctr">
              <a:buNone/>
              <a:defRPr/>
            </a:lvl5pPr>
            <a:lvl6pPr marL="1307083" indent="0" algn="ctr">
              <a:buNone/>
              <a:defRPr/>
            </a:lvl6pPr>
            <a:lvl7pPr marL="1568500" indent="0" algn="ctr">
              <a:buNone/>
              <a:defRPr/>
            </a:lvl7pPr>
            <a:lvl8pPr marL="1829914" indent="0" algn="ctr">
              <a:buNone/>
              <a:defRPr/>
            </a:lvl8pPr>
            <a:lvl9pPr marL="2091331" indent="0" algn="ctr">
              <a:buNone/>
              <a:defRPr/>
            </a:lvl9pPr>
          </a:lstStyle>
          <a:p>
            <a:r>
              <a:rPr lang="en-US"/>
              <a:t>Click to edit Master subtitle style</a:t>
            </a:r>
            <a:endParaRPr lang="en-GB"/>
          </a:p>
        </p:txBody>
      </p:sp>
      <p:sp>
        <p:nvSpPr>
          <p:cNvPr id="4" name="Rectangle 2">
            <a:extLst>
              <a:ext uri="{FF2B5EF4-FFF2-40B4-BE49-F238E27FC236}">
                <a16:creationId xmlns:a16="http://schemas.microsoft.com/office/drawing/2014/main" id="{6163FE26-2996-939C-AAD0-37227C030907}"/>
              </a:ext>
            </a:extLst>
          </p:cNvPr>
          <p:cNvSpPr>
            <a:spLocks noGrp="1" noChangeArrowheads="1"/>
          </p:cNvSpPr>
          <p:nvPr>
            <p:ph type="dt" idx="10"/>
          </p:nvPr>
        </p:nvSpPr>
        <p:spPr>
          <a:ln/>
        </p:spPr>
        <p:txBody>
          <a:bodyPr/>
          <a:lstStyle>
            <a:lvl1pPr>
              <a:defRPr/>
            </a:lvl1pPr>
          </a:lstStyle>
          <a:p>
            <a:pPr>
              <a:defRPr/>
            </a:pPr>
            <a:r>
              <a:rPr lang="en-GB" altLang="en-US"/>
              <a:t>03/01/15</a:t>
            </a:r>
          </a:p>
        </p:txBody>
      </p:sp>
      <p:sp>
        <p:nvSpPr>
          <p:cNvPr id="5" name="Rectangle 4">
            <a:extLst>
              <a:ext uri="{FF2B5EF4-FFF2-40B4-BE49-F238E27FC236}">
                <a16:creationId xmlns:a16="http://schemas.microsoft.com/office/drawing/2014/main" id="{087BF34F-38C6-3066-231D-C193378FEA62}"/>
              </a:ext>
            </a:extLst>
          </p:cNvPr>
          <p:cNvSpPr>
            <a:spLocks noGrp="1" noChangeArrowheads="1"/>
          </p:cNvSpPr>
          <p:nvPr>
            <p:ph type="sldNum" idx="11"/>
          </p:nvPr>
        </p:nvSpPr>
        <p:spPr>
          <a:ln/>
        </p:spPr>
        <p:txBody>
          <a:bodyPr/>
          <a:lstStyle>
            <a:lvl1pPr>
              <a:defRPr/>
            </a:lvl1pPr>
          </a:lstStyle>
          <a:p>
            <a:fld id="{FCBE0976-A91E-1146-9B97-83B06E664D39}" type="slidenum">
              <a:rPr lang="en-GB" altLang="en-US"/>
              <a:pPr/>
              <a:t>‹#›</a:t>
            </a:fld>
            <a:endParaRPr lang="en-GB" altLang="en-US"/>
          </a:p>
        </p:txBody>
      </p:sp>
    </p:spTree>
    <p:extLst>
      <p:ext uri="{BB962C8B-B14F-4D97-AF65-F5344CB8AC3E}">
        <p14:creationId xmlns:p14="http://schemas.microsoft.com/office/powerpoint/2010/main" val="509092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2">
            <a:extLst>
              <a:ext uri="{FF2B5EF4-FFF2-40B4-BE49-F238E27FC236}">
                <a16:creationId xmlns:a16="http://schemas.microsoft.com/office/drawing/2014/main" id="{327B0290-E720-B023-1BC7-10FAC74ECFBD}"/>
              </a:ext>
            </a:extLst>
          </p:cNvPr>
          <p:cNvSpPr>
            <a:spLocks noGrp="1" noChangeArrowheads="1"/>
          </p:cNvSpPr>
          <p:nvPr>
            <p:ph type="dt" idx="10"/>
          </p:nvPr>
        </p:nvSpPr>
        <p:spPr>
          <a:ln/>
        </p:spPr>
        <p:txBody>
          <a:bodyPr/>
          <a:lstStyle>
            <a:lvl1pPr>
              <a:defRPr/>
            </a:lvl1pPr>
          </a:lstStyle>
          <a:p>
            <a:pPr>
              <a:defRPr/>
            </a:pPr>
            <a:r>
              <a:rPr lang="en-GB" altLang="en-US"/>
              <a:t>03/01/15</a:t>
            </a:r>
          </a:p>
        </p:txBody>
      </p:sp>
      <p:sp>
        <p:nvSpPr>
          <p:cNvPr id="5" name="Rectangle 4">
            <a:extLst>
              <a:ext uri="{FF2B5EF4-FFF2-40B4-BE49-F238E27FC236}">
                <a16:creationId xmlns:a16="http://schemas.microsoft.com/office/drawing/2014/main" id="{B9CDF5D1-D585-89EC-0ECC-892ECA52D175}"/>
              </a:ext>
            </a:extLst>
          </p:cNvPr>
          <p:cNvSpPr>
            <a:spLocks noGrp="1" noChangeArrowheads="1"/>
          </p:cNvSpPr>
          <p:nvPr>
            <p:ph type="sldNum" idx="11"/>
          </p:nvPr>
        </p:nvSpPr>
        <p:spPr>
          <a:ln/>
        </p:spPr>
        <p:txBody>
          <a:bodyPr/>
          <a:lstStyle>
            <a:lvl1pPr>
              <a:defRPr/>
            </a:lvl1pPr>
          </a:lstStyle>
          <a:p>
            <a:fld id="{E1298C3B-DDC1-1648-9A87-FB69F317BAEA}" type="slidenum">
              <a:rPr lang="en-GB" altLang="en-US"/>
              <a:pPr/>
              <a:t>‹#›</a:t>
            </a:fld>
            <a:endParaRPr lang="en-GB" altLang="en-US"/>
          </a:p>
        </p:txBody>
      </p:sp>
    </p:spTree>
    <p:extLst>
      <p:ext uri="{BB962C8B-B14F-4D97-AF65-F5344CB8AC3E}">
        <p14:creationId xmlns:p14="http://schemas.microsoft.com/office/powerpoint/2010/main" val="287438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931650" y="6846842"/>
            <a:ext cx="3702957" cy="19311256"/>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22779" y="6846842"/>
            <a:ext cx="11021785" cy="193112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2">
            <a:extLst>
              <a:ext uri="{FF2B5EF4-FFF2-40B4-BE49-F238E27FC236}">
                <a16:creationId xmlns:a16="http://schemas.microsoft.com/office/drawing/2014/main" id="{B336EA16-B6A0-B541-31D7-236189084574}"/>
              </a:ext>
            </a:extLst>
          </p:cNvPr>
          <p:cNvSpPr>
            <a:spLocks noGrp="1" noChangeArrowheads="1"/>
          </p:cNvSpPr>
          <p:nvPr>
            <p:ph type="dt" idx="10"/>
          </p:nvPr>
        </p:nvSpPr>
        <p:spPr>
          <a:ln/>
        </p:spPr>
        <p:txBody>
          <a:bodyPr/>
          <a:lstStyle>
            <a:lvl1pPr>
              <a:defRPr/>
            </a:lvl1pPr>
          </a:lstStyle>
          <a:p>
            <a:pPr>
              <a:defRPr/>
            </a:pPr>
            <a:r>
              <a:rPr lang="en-GB" altLang="en-US"/>
              <a:t>03/01/15</a:t>
            </a:r>
          </a:p>
        </p:txBody>
      </p:sp>
      <p:sp>
        <p:nvSpPr>
          <p:cNvPr id="5" name="Rectangle 4">
            <a:extLst>
              <a:ext uri="{FF2B5EF4-FFF2-40B4-BE49-F238E27FC236}">
                <a16:creationId xmlns:a16="http://schemas.microsoft.com/office/drawing/2014/main" id="{E0725828-3F8A-7E7A-5ABE-6A57AEF9C3A4}"/>
              </a:ext>
            </a:extLst>
          </p:cNvPr>
          <p:cNvSpPr>
            <a:spLocks noGrp="1" noChangeArrowheads="1"/>
          </p:cNvSpPr>
          <p:nvPr>
            <p:ph type="sldNum" idx="11"/>
          </p:nvPr>
        </p:nvSpPr>
        <p:spPr>
          <a:ln/>
        </p:spPr>
        <p:txBody>
          <a:bodyPr/>
          <a:lstStyle>
            <a:lvl1pPr>
              <a:defRPr/>
            </a:lvl1pPr>
          </a:lstStyle>
          <a:p>
            <a:fld id="{0BD9B385-719A-3247-8D30-E9FB4E1FD3E9}" type="slidenum">
              <a:rPr lang="en-GB" altLang="en-US"/>
              <a:pPr/>
              <a:t>‹#›</a:t>
            </a:fld>
            <a:endParaRPr lang="en-GB" altLang="en-US"/>
          </a:p>
        </p:txBody>
      </p:sp>
    </p:spTree>
    <p:extLst>
      <p:ext uri="{BB962C8B-B14F-4D97-AF65-F5344CB8AC3E}">
        <p14:creationId xmlns:p14="http://schemas.microsoft.com/office/powerpoint/2010/main" val="17397697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1234622" y="9090057"/>
            <a:ext cx="13989049" cy="6270820"/>
          </a:xfrm>
        </p:spPr>
        <p:txBody>
          <a:bodyPr/>
          <a:lstStyle/>
          <a:p>
            <a:r>
              <a:rPr lang="en-US"/>
              <a:t>Click to edit Master title style</a:t>
            </a:r>
            <a:endParaRPr lang="en-GB"/>
          </a:p>
        </p:txBody>
      </p:sp>
      <p:sp>
        <p:nvSpPr>
          <p:cNvPr id="3" name="Rectangle 2">
            <a:extLst>
              <a:ext uri="{FF2B5EF4-FFF2-40B4-BE49-F238E27FC236}">
                <a16:creationId xmlns:a16="http://schemas.microsoft.com/office/drawing/2014/main" id="{D4838B3C-9DC5-AC58-8312-CE19CCF7B7B8}"/>
              </a:ext>
            </a:extLst>
          </p:cNvPr>
          <p:cNvSpPr>
            <a:spLocks noGrp="1" noChangeArrowheads="1"/>
          </p:cNvSpPr>
          <p:nvPr>
            <p:ph type="dt" idx="10"/>
          </p:nvPr>
        </p:nvSpPr>
        <p:spPr>
          <a:ln/>
        </p:spPr>
        <p:txBody>
          <a:bodyPr/>
          <a:lstStyle>
            <a:lvl1pPr>
              <a:defRPr/>
            </a:lvl1pPr>
          </a:lstStyle>
          <a:p>
            <a:pPr>
              <a:defRPr/>
            </a:pPr>
            <a:r>
              <a:rPr lang="en-GB" altLang="en-US"/>
              <a:t>03/01/15</a:t>
            </a:r>
          </a:p>
        </p:txBody>
      </p:sp>
      <p:sp>
        <p:nvSpPr>
          <p:cNvPr id="4" name="Rectangle 4">
            <a:extLst>
              <a:ext uri="{FF2B5EF4-FFF2-40B4-BE49-F238E27FC236}">
                <a16:creationId xmlns:a16="http://schemas.microsoft.com/office/drawing/2014/main" id="{857D8AE7-9790-6F18-0284-E437396E0299}"/>
              </a:ext>
            </a:extLst>
          </p:cNvPr>
          <p:cNvSpPr>
            <a:spLocks noGrp="1" noChangeArrowheads="1"/>
          </p:cNvSpPr>
          <p:nvPr>
            <p:ph type="sldNum" idx="11"/>
          </p:nvPr>
        </p:nvSpPr>
        <p:spPr>
          <a:ln/>
        </p:spPr>
        <p:txBody>
          <a:bodyPr/>
          <a:lstStyle>
            <a:lvl1pPr>
              <a:defRPr/>
            </a:lvl1pPr>
          </a:lstStyle>
          <a:p>
            <a:fld id="{A165ECFC-2E29-134E-8D30-ACD0F7C44E2A}" type="slidenum">
              <a:rPr lang="en-GB" altLang="en-US"/>
              <a:pPr/>
              <a:t>‹#›</a:t>
            </a:fld>
            <a:endParaRPr lang="en-GB" altLang="en-US"/>
          </a:p>
        </p:txBody>
      </p:sp>
    </p:spTree>
    <p:extLst>
      <p:ext uri="{BB962C8B-B14F-4D97-AF65-F5344CB8AC3E}">
        <p14:creationId xmlns:p14="http://schemas.microsoft.com/office/powerpoint/2010/main" val="2839213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2">
            <a:extLst>
              <a:ext uri="{FF2B5EF4-FFF2-40B4-BE49-F238E27FC236}">
                <a16:creationId xmlns:a16="http://schemas.microsoft.com/office/drawing/2014/main" id="{CA8DA479-229B-4636-7917-CAF619D3399A}"/>
              </a:ext>
            </a:extLst>
          </p:cNvPr>
          <p:cNvSpPr>
            <a:spLocks noGrp="1" noChangeArrowheads="1"/>
          </p:cNvSpPr>
          <p:nvPr>
            <p:ph type="dt" idx="10"/>
          </p:nvPr>
        </p:nvSpPr>
        <p:spPr>
          <a:ln/>
        </p:spPr>
        <p:txBody>
          <a:bodyPr/>
          <a:lstStyle>
            <a:lvl1pPr>
              <a:defRPr/>
            </a:lvl1pPr>
          </a:lstStyle>
          <a:p>
            <a:pPr>
              <a:defRPr/>
            </a:pPr>
            <a:r>
              <a:rPr lang="en-GB" altLang="en-US"/>
              <a:t>03/01/15</a:t>
            </a:r>
          </a:p>
        </p:txBody>
      </p:sp>
      <p:sp>
        <p:nvSpPr>
          <p:cNvPr id="5" name="Rectangle 4">
            <a:extLst>
              <a:ext uri="{FF2B5EF4-FFF2-40B4-BE49-F238E27FC236}">
                <a16:creationId xmlns:a16="http://schemas.microsoft.com/office/drawing/2014/main" id="{C89B7AEE-473B-8240-6313-25355AD59AEC}"/>
              </a:ext>
            </a:extLst>
          </p:cNvPr>
          <p:cNvSpPr>
            <a:spLocks noGrp="1" noChangeArrowheads="1"/>
          </p:cNvSpPr>
          <p:nvPr>
            <p:ph type="sldNum" idx="11"/>
          </p:nvPr>
        </p:nvSpPr>
        <p:spPr>
          <a:ln/>
        </p:spPr>
        <p:txBody>
          <a:bodyPr/>
          <a:lstStyle>
            <a:lvl1pPr>
              <a:defRPr/>
            </a:lvl1pPr>
          </a:lstStyle>
          <a:p>
            <a:fld id="{DBE6E927-6026-DE45-B9DF-C33BAAE2BAD4}" type="slidenum">
              <a:rPr lang="en-GB" altLang="en-US"/>
              <a:pPr/>
              <a:t>‹#›</a:t>
            </a:fld>
            <a:endParaRPr lang="en-GB" altLang="en-US"/>
          </a:p>
        </p:txBody>
      </p:sp>
    </p:spTree>
    <p:extLst>
      <p:ext uri="{BB962C8B-B14F-4D97-AF65-F5344CB8AC3E}">
        <p14:creationId xmlns:p14="http://schemas.microsoft.com/office/powerpoint/2010/main" val="14703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99936" y="18802468"/>
            <a:ext cx="13990865" cy="5812002"/>
          </a:xfrm>
        </p:spPr>
        <p:txBody>
          <a:bodyPr/>
          <a:lstStyle>
            <a:lvl1pPr algn="l">
              <a:defRPr sz="2399" b="1" cap="all"/>
            </a:lvl1pPr>
          </a:lstStyle>
          <a:p>
            <a:r>
              <a:rPr lang="en-US"/>
              <a:t>Click to edit Master title style</a:t>
            </a:r>
            <a:endParaRPr lang="en-GB"/>
          </a:p>
        </p:txBody>
      </p:sp>
      <p:sp>
        <p:nvSpPr>
          <p:cNvPr id="3" name="Text Placeholder 2"/>
          <p:cNvSpPr>
            <a:spLocks noGrp="1"/>
          </p:cNvSpPr>
          <p:nvPr>
            <p:ph type="body" idx="1"/>
          </p:nvPr>
        </p:nvSpPr>
        <p:spPr>
          <a:xfrm>
            <a:off x="1299936" y="12401726"/>
            <a:ext cx="13990865" cy="6400744"/>
          </a:xfrm>
        </p:spPr>
        <p:txBody>
          <a:bodyPr anchor="b"/>
          <a:lstStyle>
            <a:lvl1pPr marL="0" indent="0">
              <a:buNone/>
              <a:defRPr sz="1200"/>
            </a:lvl1pPr>
            <a:lvl2pPr marL="261417" indent="0">
              <a:buNone/>
              <a:defRPr sz="960"/>
            </a:lvl2pPr>
            <a:lvl3pPr marL="522834" indent="0">
              <a:buNone/>
              <a:defRPr sz="960"/>
            </a:lvl3pPr>
            <a:lvl4pPr marL="784249" indent="0">
              <a:buNone/>
              <a:defRPr sz="720"/>
            </a:lvl4pPr>
            <a:lvl5pPr marL="1045666" indent="0">
              <a:buNone/>
              <a:defRPr sz="720"/>
            </a:lvl5pPr>
            <a:lvl6pPr marL="1307083" indent="0">
              <a:buNone/>
              <a:defRPr sz="720"/>
            </a:lvl6pPr>
            <a:lvl7pPr marL="1568500" indent="0">
              <a:buNone/>
              <a:defRPr sz="720"/>
            </a:lvl7pPr>
            <a:lvl8pPr marL="1829914" indent="0">
              <a:buNone/>
              <a:defRPr sz="720"/>
            </a:lvl8pPr>
            <a:lvl9pPr marL="2091331" indent="0">
              <a:buNone/>
              <a:defRPr sz="720"/>
            </a:lvl9pPr>
          </a:lstStyle>
          <a:p>
            <a:pPr lvl="0"/>
            <a:r>
              <a:rPr lang="en-US"/>
              <a:t>Click to edit Master text styles</a:t>
            </a:r>
          </a:p>
        </p:txBody>
      </p:sp>
      <p:sp>
        <p:nvSpPr>
          <p:cNvPr id="4" name="Rectangle 2">
            <a:extLst>
              <a:ext uri="{FF2B5EF4-FFF2-40B4-BE49-F238E27FC236}">
                <a16:creationId xmlns:a16="http://schemas.microsoft.com/office/drawing/2014/main" id="{5475888D-B94E-B4E9-B03C-4023F41B7A3C}"/>
              </a:ext>
            </a:extLst>
          </p:cNvPr>
          <p:cNvSpPr>
            <a:spLocks noGrp="1" noChangeArrowheads="1"/>
          </p:cNvSpPr>
          <p:nvPr>
            <p:ph type="dt" idx="10"/>
          </p:nvPr>
        </p:nvSpPr>
        <p:spPr>
          <a:ln/>
        </p:spPr>
        <p:txBody>
          <a:bodyPr/>
          <a:lstStyle>
            <a:lvl1pPr>
              <a:defRPr/>
            </a:lvl1pPr>
          </a:lstStyle>
          <a:p>
            <a:pPr>
              <a:defRPr/>
            </a:pPr>
            <a:r>
              <a:rPr lang="en-GB" altLang="en-US"/>
              <a:t>03/01/15</a:t>
            </a:r>
          </a:p>
        </p:txBody>
      </p:sp>
      <p:sp>
        <p:nvSpPr>
          <p:cNvPr id="5" name="Rectangle 4">
            <a:extLst>
              <a:ext uri="{FF2B5EF4-FFF2-40B4-BE49-F238E27FC236}">
                <a16:creationId xmlns:a16="http://schemas.microsoft.com/office/drawing/2014/main" id="{BDC24154-4078-AD9C-24A2-08D5F7B878CA}"/>
              </a:ext>
            </a:extLst>
          </p:cNvPr>
          <p:cNvSpPr>
            <a:spLocks noGrp="1" noChangeArrowheads="1"/>
          </p:cNvSpPr>
          <p:nvPr>
            <p:ph type="sldNum" idx="11"/>
          </p:nvPr>
        </p:nvSpPr>
        <p:spPr>
          <a:ln/>
        </p:spPr>
        <p:txBody>
          <a:bodyPr/>
          <a:lstStyle>
            <a:lvl1pPr>
              <a:defRPr/>
            </a:lvl1pPr>
          </a:lstStyle>
          <a:p>
            <a:fld id="{22E465F3-79C6-B443-8C7C-9F7063009EEE}" type="slidenum">
              <a:rPr lang="en-GB" altLang="en-US"/>
              <a:pPr/>
              <a:t>‹#›</a:t>
            </a:fld>
            <a:endParaRPr lang="en-GB" altLang="en-US"/>
          </a:p>
        </p:txBody>
      </p:sp>
    </p:spTree>
    <p:extLst>
      <p:ext uri="{BB962C8B-B14F-4D97-AF65-F5344CB8AC3E}">
        <p14:creationId xmlns:p14="http://schemas.microsoft.com/office/powerpoint/2010/main" val="1406982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22780" y="6846842"/>
            <a:ext cx="7362371" cy="19311256"/>
          </a:xfrm>
        </p:spPr>
        <p:txBody>
          <a:bodyPr/>
          <a:lstStyle>
            <a:lvl1pPr>
              <a:defRPr sz="1680"/>
            </a:lvl1pPr>
            <a:lvl2pPr>
              <a:defRPr sz="1440"/>
            </a:lvl2pPr>
            <a:lvl3pPr>
              <a:defRPr sz="1200"/>
            </a:lvl3pPr>
            <a:lvl4pPr>
              <a:defRPr sz="960"/>
            </a:lvl4pPr>
            <a:lvl5pPr>
              <a:defRPr sz="960"/>
            </a:lvl5pPr>
            <a:lvl6pPr>
              <a:defRPr sz="960"/>
            </a:lvl6pPr>
            <a:lvl7pPr>
              <a:defRPr sz="960"/>
            </a:lvl7pPr>
            <a:lvl8pPr>
              <a:defRPr sz="960"/>
            </a:lvl8pPr>
            <a:lvl9pPr>
              <a:defRPr sz="9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8272237" y="6846842"/>
            <a:ext cx="7362371" cy="19311256"/>
          </a:xfrm>
        </p:spPr>
        <p:txBody>
          <a:bodyPr/>
          <a:lstStyle>
            <a:lvl1pPr>
              <a:defRPr sz="1680"/>
            </a:lvl1pPr>
            <a:lvl2pPr>
              <a:defRPr sz="1440"/>
            </a:lvl2pPr>
            <a:lvl3pPr>
              <a:defRPr sz="1200"/>
            </a:lvl3pPr>
            <a:lvl4pPr>
              <a:defRPr sz="960"/>
            </a:lvl4pPr>
            <a:lvl5pPr>
              <a:defRPr sz="960"/>
            </a:lvl5pPr>
            <a:lvl6pPr>
              <a:defRPr sz="960"/>
            </a:lvl6pPr>
            <a:lvl7pPr>
              <a:defRPr sz="960"/>
            </a:lvl7pPr>
            <a:lvl8pPr>
              <a:defRPr sz="960"/>
            </a:lvl8pPr>
            <a:lvl9pPr>
              <a:defRPr sz="9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2">
            <a:extLst>
              <a:ext uri="{FF2B5EF4-FFF2-40B4-BE49-F238E27FC236}">
                <a16:creationId xmlns:a16="http://schemas.microsoft.com/office/drawing/2014/main" id="{D5B15260-EA74-A4A2-003F-7ED73A0D6CBA}"/>
              </a:ext>
            </a:extLst>
          </p:cNvPr>
          <p:cNvSpPr>
            <a:spLocks noGrp="1" noChangeArrowheads="1"/>
          </p:cNvSpPr>
          <p:nvPr>
            <p:ph type="dt" idx="10"/>
          </p:nvPr>
        </p:nvSpPr>
        <p:spPr>
          <a:ln/>
        </p:spPr>
        <p:txBody>
          <a:bodyPr/>
          <a:lstStyle>
            <a:lvl1pPr>
              <a:defRPr/>
            </a:lvl1pPr>
          </a:lstStyle>
          <a:p>
            <a:pPr>
              <a:defRPr/>
            </a:pPr>
            <a:r>
              <a:rPr lang="en-GB" altLang="en-US"/>
              <a:t>03/01/15</a:t>
            </a:r>
          </a:p>
        </p:txBody>
      </p:sp>
      <p:sp>
        <p:nvSpPr>
          <p:cNvPr id="6" name="Rectangle 4">
            <a:extLst>
              <a:ext uri="{FF2B5EF4-FFF2-40B4-BE49-F238E27FC236}">
                <a16:creationId xmlns:a16="http://schemas.microsoft.com/office/drawing/2014/main" id="{E44D0A91-E6FE-27A8-EC64-7F81F8B738D2}"/>
              </a:ext>
            </a:extLst>
          </p:cNvPr>
          <p:cNvSpPr>
            <a:spLocks noGrp="1" noChangeArrowheads="1"/>
          </p:cNvSpPr>
          <p:nvPr>
            <p:ph type="sldNum" idx="11"/>
          </p:nvPr>
        </p:nvSpPr>
        <p:spPr>
          <a:ln/>
        </p:spPr>
        <p:txBody>
          <a:bodyPr/>
          <a:lstStyle>
            <a:lvl1pPr>
              <a:defRPr/>
            </a:lvl1pPr>
          </a:lstStyle>
          <a:p>
            <a:fld id="{1899F810-5351-EE4F-B872-782F5B8FFC75}" type="slidenum">
              <a:rPr lang="en-GB" altLang="en-US"/>
              <a:pPr/>
              <a:t>‹#›</a:t>
            </a:fld>
            <a:endParaRPr lang="en-GB" altLang="en-US"/>
          </a:p>
        </p:txBody>
      </p:sp>
    </p:spTree>
    <p:extLst>
      <p:ext uri="{BB962C8B-B14F-4D97-AF65-F5344CB8AC3E}">
        <p14:creationId xmlns:p14="http://schemas.microsoft.com/office/powerpoint/2010/main" val="435635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22779" y="1172031"/>
            <a:ext cx="14813642" cy="4876195"/>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822780" y="6549748"/>
            <a:ext cx="7272565" cy="2729287"/>
          </a:xfrm>
        </p:spPr>
        <p:txBody>
          <a:bodyPr anchor="b"/>
          <a:lstStyle>
            <a:lvl1pPr marL="0" indent="0">
              <a:buNone/>
              <a:defRPr sz="1440" b="1"/>
            </a:lvl1pPr>
            <a:lvl2pPr marL="261417" indent="0">
              <a:buNone/>
              <a:defRPr sz="1200" b="1"/>
            </a:lvl2pPr>
            <a:lvl3pPr marL="522834" indent="0">
              <a:buNone/>
              <a:defRPr sz="960" b="1"/>
            </a:lvl3pPr>
            <a:lvl4pPr marL="784249" indent="0">
              <a:buNone/>
              <a:defRPr sz="960" b="1"/>
            </a:lvl4pPr>
            <a:lvl5pPr marL="1045666" indent="0">
              <a:buNone/>
              <a:defRPr sz="960" b="1"/>
            </a:lvl5pPr>
            <a:lvl6pPr marL="1307083" indent="0">
              <a:buNone/>
              <a:defRPr sz="960" b="1"/>
            </a:lvl6pPr>
            <a:lvl7pPr marL="1568500" indent="0">
              <a:buNone/>
              <a:defRPr sz="960" b="1"/>
            </a:lvl7pPr>
            <a:lvl8pPr marL="1829914" indent="0">
              <a:buNone/>
              <a:defRPr sz="960" b="1"/>
            </a:lvl8pPr>
            <a:lvl9pPr marL="2091331" indent="0">
              <a:buNone/>
              <a:defRPr sz="960" b="1"/>
            </a:lvl9pPr>
          </a:lstStyle>
          <a:p>
            <a:pPr lvl="0"/>
            <a:r>
              <a:rPr lang="en-US"/>
              <a:t>Click to edit Master text styles</a:t>
            </a:r>
          </a:p>
        </p:txBody>
      </p:sp>
      <p:sp>
        <p:nvSpPr>
          <p:cNvPr id="4" name="Content Placeholder 3"/>
          <p:cNvSpPr>
            <a:spLocks noGrp="1"/>
          </p:cNvSpPr>
          <p:nvPr>
            <p:ph sz="half" idx="2"/>
          </p:nvPr>
        </p:nvSpPr>
        <p:spPr>
          <a:xfrm>
            <a:off x="822780" y="9279034"/>
            <a:ext cx="7272565" cy="16859075"/>
          </a:xfrm>
        </p:spPr>
        <p:txBody>
          <a:bodyPr/>
          <a:lstStyle>
            <a:lvl1pPr>
              <a:defRPr sz="1440"/>
            </a:lvl1pPr>
            <a:lvl2pPr>
              <a:defRPr sz="1200"/>
            </a:lvl2pPr>
            <a:lvl3pPr>
              <a:defRPr sz="960"/>
            </a:lvl3pPr>
            <a:lvl4pPr>
              <a:defRPr sz="960"/>
            </a:lvl4pPr>
            <a:lvl5pPr>
              <a:defRPr sz="960"/>
            </a:lvl5pPr>
            <a:lvl6pPr>
              <a:defRPr sz="960"/>
            </a:lvl6pPr>
            <a:lvl7pPr>
              <a:defRPr sz="960"/>
            </a:lvl7pPr>
            <a:lvl8pPr>
              <a:defRPr sz="960"/>
            </a:lvl8pPr>
            <a:lvl9pPr>
              <a:defRPr sz="9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8361136" y="6549748"/>
            <a:ext cx="7275286" cy="2729287"/>
          </a:xfrm>
        </p:spPr>
        <p:txBody>
          <a:bodyPr anchor="b"/>
          <a:lstStyle>
            <a:lvl1pPr marL="0" indent="0">
              <a:buNone/>
              <a:defRPr sz="1440" b="1"/>
            </a:lvl1pPr>
            <a:lvl2pPr marL="261417" indent="0">
              <a:buNone/>
              <a:defRPr sz="1200" b="1"/>
            </a:lvl2pPr>
            <a:lvl3pPr marL="522834" indent="0">
              <a:buNone/>
              <a:defRPr sz="960" b="1"/>
            </a:lvl3pPr>
            <a:lvl4pPr marL="784249" indent="0">
              <a:buNone/>
              <a:defRPr sz="960" b="1"/>
            </a:lvl4pPr>
            <a:lvl5pPr marL="1045666" indent="0">
              <a:buNone/>
              <a:defRPr sz="960" b="1"/>
            </a:lvl5pPr>
            <a:lvl6pPr marL="1307083" indent="0">
              <a:buNone/>
              <a:defRPr sz="960" b="1"/>
            </a:lvl6pPr>
            <a:lvl7pPr marL="1568500" indent="0">
              <a:buNone/>
              <a:defRPr sz="960" b="1"/>
            </a:lvl7pPr>
            <a:lvl8pPr marL="1829914" indent="0">
              <a:buNone/>
              <a:defRPr sz="960" b="1"/>
            </a:lvl8pPr>
            <a:lvl9pPr marL="2091331" indent="0">
              <a:buNone/>
              <a:defRPr sz="960" b="1"/>
            </a:lvl9pPr>
          </a:lstStyle>
          <a:p>
            <a:pPr lvl="0"/>
            <a:r>
              <a:rPr lang="en-US"/>
              <a:t>Click to edit Master text styles</a:t>
            </a:r>
          </a:p>
        </p:txBody>
      </p:sp>
      <p:sp>
        <p:nvSpPr>
          <p:cNvPr id="6" name="Content Placeholder 5"/>
          <p:cNvSpPr>
            <a:spLocks noGrp="1"/>
          </p:cNvSpPr>
          <p:nvPr>
            <p:ph sz="quarter" idx="4"/>
          </p:nvPr>
        </p:nvSpPr>
        <p:spPr>
          <a:xfrm>
            <a:off x="8361136" y="9279034"/>
            <a:ext cx="7275286" cy="16859075"/>
          </a:xfrm>
        </p:spPr>
        <p:txBody>
          <a:bodyPr/>
          <a:lstStyle>
            <a:lvl1pPr>
              <a:defRPr sz="1440"/>
            </a:lvl1pPr>
            <a:lvl2pPr>
              <a:defRPr sz="1200"/>
            </a:lvl2pPr>
            <a:lvl3pPr>
              <a:defRPr sz="960"/>
            </a:lvl3pPr>
            <a:lvl4pPr>
              <a:defRPr sz="960"/>
            </a:lvl4pPr>
            <a:lvl5pPr>
              <a:defRPr sz="960"/>
            </a:lvl5pPr>
            <a:lvl6pPr>
              <a:defRPr sz="960"/>
            </a:lvl6pPr>
            <a:lvl7pPr>
              <a:defRPr sz="960"/>
            </a:lvl7pPr>
            <a:lvl8pPr>
              <a:defRPr sz="960"/>
            </a:lvl8pPr>
            <a:lvl9pPr>
              <a:defRPr sz="9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2">
            <a:extLst>
              <a:ext uri="{FF2B5EF4-FFF2-40B4-BE49-F238E27FC236}">
                <a16:creationId xmlns:a16="http://schemas.microsoft.com/office/drawing/2014/main" id="{A9FD5CC9-0E32-4DA9-10A1-A139D5292D35}"/>
              </a:ext>
            </a:extLst>
          </p:cNvPr>
          <p:cNvSpPr>
            <a:spLocks noGrp="1" noChangeArrowheads="1"/>
          </p:cNvSpPr>
          <p:nvPr>
            <p:ph type="dt" idx="10"/>
          </p:nvPr>
        </p:nvSpPr>
        <p:spPr>
          <a:ln/>
        </p:spPr>
        <p:txBody>
          <a:bodyPr/>
          <a:lstStyle>
            <a:lvl1pPr>
              <a:defRPr/>
            </a:lvl1pPr>
          </a:lstStyle>
          <a:p>
            <a:pPr>
              <a:defRPr/>
            </a:pPr>
            <a:r>
              <a:rPr lang="en-GB" altLang="en-US"/>
              <a:t>03/01/15</a:t>
            </a:r>
          </a:p>
        </p:txBody>
      </p:sp>
      <p:sp>
        <p:nvSpPr>
          <p:cNvPr id="8" name="Rectangle 4">
            <a:extLst>
              <a:ext uri="{FF2B5EF4-FFF2-40B4-BE49-F238E27FC236}">
                <a16:creationId xmlns:a16="http://schemas.microsoft.com/office/drawing/2014/main" id="{297B9F63-9E95-F80D-DFC7-A9056E60FF88}"/>
              </a:ext>
            </a:extLst>
          </p:cNvPr>
          <p:cNvSpPr>
            <a:spLocks noGrp="1" noChangeArrowheads="1"/>
          </p:cNvSpPr>
          <p:nvPr>
            <p:ph type="sldNum" idx="11"/>
          </p:nvPr>
        </p:nvSpPr>
        <p:spPr>
          <a:ln/>
        </p:spPr>
        <p:txBody>
          <a:bodyPr/>
          <a:lstStyle>
            <a:lvl1pPr>
              <a:defRPr/>
            </a:lvl1pPr>
          </a:lstStyle>
          <a:p>
            <a:fld id="{2FC96917-DFEE-834C-90EA-A1D19A4C7000}" type="slidenum">
              <a:rPr lang="en-GB" altLang="en-US"/>
              <a:pPr/>
              <a:t>‹#›</a:t>
            </a:fld>
            <a:endParaRPr lang="en-GB" altLang="en-US"/>
          </a:p>
        </p:txBody>
      </p:sp>
    </p:spTree>
    <p:extLst>
      <p:ext uri="{BB962C8B-B14F-4D97-AF65-F5344CB8AC3E}">
        <p14:creationId xmlns:p14="http://schemas.microsoft.com/office/powerpoint/2010/main" val="25122723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2">
            <a:extLst>
              <a:ext uri="{FF2B5EF4-FFF2-40B4-BE49-F238E27FC236}">
                <a16:creationId xmlns:a16="http://schemas.microsoft.com/office/drawing/2014/main" id="{6B4CC1DA-68E8-4C97-477C-2EC5CAA8136C}"/>
              </a:ext>
            </a:extLst>
          </p:cNvPr>
          <p:cNvSpPr>
            <a:spLocks noGrp="1" noChangeArrowheads="1"/>
          </p:cNvSpPr>
          <p:nvPr>
            <p:ph type="dt" idx="10"/>
          </p:nvPr>
        </p:nvSpPr>
        <p:spPr>
          <a:ln/>
        </p:spPr>
        <p:txBody>
          <a:bodyPr/>
          <a:lstStyle>
            <a:lvl1pPr>
              <a:defRPr/>
            </a:lvl1pPr>
          </a:lstStyle>
          <a:p>
            <a:pPr>
              <a:defRPr/>
            </a:pPr>
            <a:r>
              <a:rPr lang="en-GB" altLang="en-US"/>
              <a:t>03/01/15</a:t>
            </a:r>
          </a:p>
        </p:txBody>
      </p:sp>
      <p:sp>
        <p:nvSpPr>
          <p:cNvPr id="4" name="Rectangle 4">
            <a:extLst>
              <a:ext uri="{FF2B5EF4-FFF2-40B4-BE49-F238E27FC236}">
                <a16:creationId xmlns:a16="http://schemas.microsoft.com/office/drawing/2014/main" id="{F502B5A1-7E0A-E875-A42A-A9ABBF1BEA5F}"/>
              </a:ext>
            </a:extLst>
          </p:cNvPr>
          <p:cNvSpPr>
            <a:spLocks noGrp="1" noChangeArrowheads="1"/>
          </p:cNvSpPr>
          <p:nvPr>
            <p:ph type="sldNum" idx="11"/>
          </p:nvPr>
        </p:nvSpPr>
        <p:spPr>
          <a:ln/>
        </p:spPr>
        <p:txBody>
          <a:bodyPr/>
          <a:lstStyle>
            <a:lvl1pPr>
              <a:defRPr/>
            </a:lvl1pPr>
          </a:lstStyle>
          <a:p>
            <a:fld id="{9954BFBD-D56A-0F41-B190-B35857140363}" type="slidenum">
              <a:rPr lang="en-GB" altLang="en-US"/>
              <a:pPr/>
              <a:t>‹#›</a:t>
            </a:fld>
            <a:endParaRPr lang="en-GB" altLang="en-US"/>
          </a:p>
        </p:txBody>
      </p:sp>
    </p:spTree>
    <p:extLst>
      <p:ext uri="{BB962C8B-B14F-4D97-AF65-F5344CB8AC3E}">
        <p14:creationId xmlns:p14="http://schemas.microsoft.com/office/powerpoint/2010/main" val="548465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F0BEC31A-12AC-0CE9-25E7-BEA8537B6622}"/>
              </a:ext>
            </a:extLst>
          </p:cNvPr>
          <p:cNvSpPr>
            <a:spLocks noGrp="1" noChangeArrowheads="1"/>
          </p:cNvSpPr>
          <p:nvPr>
            <p:ph type="dt" idx="10"/>
          </p:nvPr>
        </p:nvSpPr>
        <p:spPr>
          <a:ln/>
        </p:spPr>
        <p:txBody>
          <a:bodyPr/>
          <a:lstStyle>
            <a:lvl1pPr>
              <a:defRPr/>
            </a:lvl1pPr>
          </a:lstStyle>
          <a:p>
            <a:pPr>
              <a:defRPr/>
            </a:pPr>
            <a:r>
              <a:rPr lang="en-GB" altLang="en-US"/>
              <a:t>03/01/15</a:t>
            </a:r>
          </a:p>
        </p:txBody>
      </p:sp>
      <p:sp>
        <p:nvSpPr>
          <p:cNvPr id="3" name="Rectangle 4">
            <a:extLst>
              <a:ext uri="{FF2B5EF4-FFF2-40B4-BE49-F238E27FC236}">
                <a16:creationId xmlns:a16="http://schemas.microsoft.com/office/drawing/2014/main" id="{6066C576-9CB4-A820-117B-4F3540E8E2F2}"/>
              </a:ext>
            </a:extLst>
          </p:cNvPr>
          <p:cNvSpPr>
            <a:spLocks noGrp="1" noChangeArrowheads="1"/>
          </p:cNvSpPr>
          <p:nvPr>
            <p:ph type="sldNum" idx="11"/>
          </p:nvPr>
        </p:nvSpPr>
        <p:spPr>
          <a:ln/>
        </p:spPr>
        <p:txBody>
          <a:bodyPr/>
          <a:lstStyle>
            <a:lvl1pPr>
              <a:defRPr/>
            </a:lvl1pPr>
          </a:lstStyle>
          <a:p>
            <a:fld id="{2645ED11-ACBD-E941-9456-786F6C23CF87}" type="slidenum">
              <a:rPr lang="en-GB" altLang="en-US"/>
              <a:pPr/>
              <a:t>‹#›</a:t>
            </a:fld>
            <a:endParaRPr lang="en-GB" altLang="en-US"/>
          </a:p>
        </p:txBody>
      </p:sp>
    </p:spTree>
    <p:extLst>
      <p:ext uri="{BB962C8B-B14F-4D97-AF65-F5344CB8AC3E}">
        <p14:creationId xmlns:p14="http://schemas.microsoft.com/office/powerpoint/2010/main" val="186480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22779" y="1164762"/>
            <a:ext cx="5414735" cy="4957963"/>
          </a:xfrm>
        </p:spPr>
        <p:txBody>
          <a:bodyPr anchor="b"/>
          <a:lstStyle>
            <a:lvl1pPr algn="l">
              <a:defRPr sz="1200" b="1"/>
            </a:lvl1pPr>
          </a:lstStyle>
          <a:p>
            <a:r>
              <a:rPr lang="en-US"/>
              <a:t>Click to edit Master title style</a:t>
            </a:r>
            <a:endParaRPr lang="en-GB"/>
          </a:p>
        </p:txBody>
      </p:sp>
      <p:sp>
        <p:nvSpPr>
          <p:cNvPr id="3" name="Content Placeholder 2"/>
          <p:cNvSpPr>
            <a:spLocks noGrp="1"/>
          </p:cNvSpPr>
          <p:nvPr>
            <p:ph idx="1"/>
          </p:nvPr>
        </p:nvSpPr>
        <p:spPr>
          <a:xfrm>
            <a:off x="6435272" y="1164763"/>
            <a:ext cx="9201149" cy="24973347"/>
          </a:xfrm>
        </p:spPr>
        <p:txBody>
          <a:bodyPr/>
          <a:lstStyle>
            <a:lvl1pPr>
              <a:defRPr sz="1920"/>
            </a:lvl1pPr>
            <a:lvl2pPr>
              <a:defRPr sz="1680"/>
            </a:lvl2pPr>
            <a:lvl3pPr>
              <a:defRPr sz="144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22779" y="6122729"/>
            <a:ext cx="5414735" cy="20015384"/>
          </a:xfrm>
        </p:spPr>
        <p:txBody>
          <a:bodyPr/>
          <a:lstStyle>
            <a:lvl1pPr marL="0" indent="0">
              <a:buNone/>
              <a:defRPr sz="720"/>
            </a:lvl1pPr>
            <a:lvl2pPr marL="261417" indent="0">
              <a:buNone/>
              <a:defRPr sz="720"/>
            </a:lvl2pPr>
            <a:lvl3pPr marL="522834" indent="0">
              <a:buNone/>
              <a:defRPr sz="480"/>
            </a:lvl3pPr>
            <a:lvl4pPr marL="784249" indent="0">
              <a:buNone/>
              <a:defRPr sz="480"/>
            </a:lvl4pPr>
            <a:lvl5pPr marL="1045666" indent="0">
              <a:buNone/>
              <a:defRPr sz="480"/>
            </a:lvl5pPr>
            <a:lvl6pPr marL="1307083" indent="0">
              <a:buNone/>
              <a:defRPr sz="480"/>
            </a:lvl6pPr>
            <a:lvl7pPr marL="1568500" indent="0">
              <a:buNone/>
              <a:defRPr sz="480"/>
            </a:lvl7pPr>
            <a:lvl8pPr marL="1829914" indent="0">
              <a:buNone/>
              <a:defRPr sz="480"/>
            </a:lvl8pPr>
            <a:lvl9pPr marL="2091331" indent="0">
              <a:buNone/>
              <a:defRPr sz="480"/>
            </a:lvl9pPr>
          </a:lstStyle>
          <a:p>
            <a:pPr lvl="0"/>
            <a:r>
              <a:rPr lang="en-US"/>
              <a:t>Click to edit Master text styles</a:t>
            </a:r>
          </a:p>
        </p:txBody>
      </p:sp>
      <p:sp>
        <p:nvSpPr>
          <p:cNvPr id="5" name="Rectangle 2">
            <a:extLst>
              <a:ext uri="{FF2B5EF4-FFF2-40B4-BE49-F238E27FC236}">
                <a16:creationId xmlns:a16="http://schemas.microsoft.com/office/drawing/2014/main" id="{BF78CDF7-253D-FD34-B20F-DD803F498A99}"/>
              </a:ext>
            </a:extLst>
          </p:cNvPr>
          <p:cNvSpPr>
            <a:spLocks noGrp="1" noChangeArrowheads="1"/>
          </p:cNvSpPr>
          <p:nvPr>
            <p:ph type="dt" idx="10"/>
          </p:nvPr>
        </p:nvSpPr>
        <p:spPr>
          <a:ln/>
        </p:spPr>
        <p:txBody>
          <a:bodyPr/>
          <a:lstStyle>
            <a:lvl1pPr>
              <a:defRPr/>
            </a:lvl1pPr>
          </a:lstStyle>
          <a:p>
            <a:pPr>
              <a:defRPr/>
            </a:pPr>
            <a:r>
              <a:rPr lang="en-GB" altLang="en-US"/>
              <a:t>03/01/15</a:t>
            </a:r>
          </a:p>
        </p:txBody>
      </p:sp>
      <p:sp>
        <p:nvSpPr>
          <p:cNvPr id="6" name="Rectangle 4">
            <a:extLst>
              <a:ext uri="{FF2B5EF4-FFF2-40B4-BE49-F238E27FC236}">
                <a16:creationId xmlns:a16="http://schemas.microsoft.com/office/drawing/2014/main" id="{38E850B5-5F5D-9927-A50F-23E0FA80CF47}"/>
              </a:ext>
            </a:extLst>
          </p:cNvPr>
          <p:cNvSpPr>
            <a:spLocks noGrp="1" noChangeArrowheads="1"/>
          </p:cNvSpPr>
          <p:nvPr>
            <p:ph type="sldNum" idx="11"/>
          </p:nvPr>
        </p:nvSpPr>
        <p:spPr>
          <a:ln/>
        </p:spPr>
        <p:txBody>
          <a:bodyPr/>
          <a:lstStyle>
            <a:lvl1pPr>
              <a:defRPr/>
            </a:lvl1pPr>
          </a:lstStyle>
          <a:p>
            <a:fld id="{3551145D-6FCB-4849-8FBC-62B7B9D1C03F}" type="slidenum">
              <a:rPr lang="en-GB" altLang="en-US"/>
              <a:pPr/>
              <a:t>‹#›</a:t>
            </a:fld>
            <a:endParaRPr lang="en-GB" altLang="en-US"/>
          </a:p>
        </p:txBody>
      </p:sp>
    </p:spTree>
    <p:extLst>
      <p:ext uri="{BB962C8B-B14F-4D97-AF65-F5344CB8AC3E}">
        <p14:creationId xmlns:p14="http://schemas.microsoft.com/office/powerpoint/2010/main" val="2410449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225801" y="20482380"/>
            <a:ext cx="9876065" cy="2418563"/>
          </a:xfrm>
        </p:spPr>
        <p:txBody>
          <a:bodyPr anchor="b"/>
          <a:lstStyle>
            <a:lvl1pPr algn="l">
              <a:defRPr sz="1200" b="1"/>
            </a:lvl1pPr>
          </a:lstStyle>
          <a:p>
            <a:r>
              <a:rPr lang="en-US"/>
              <a:t>Click to edit Master title style</a:t>
            </a:r>
            <a:endParaRPr lang="en-GB"/>
          </a:p>
        </p:txBody>
      </p:sp>
      <p:sp>
        <p:nvSpPr>
          <p:cNvPr id="3" name="Picture Placeholder 2"/>
          <p:cNvSpPr>
            <a:spLocks noGrp="1"/>
          </p:cNvSpPr>
          <p:nvPr>
            <p:ph type="pic" idx="1"/>
          </p:nvPr>
        </p:nvSpPr>
        <p:spPr>
          <a:xfrm>
            <a:off x="3225801" y="2614810"/>
            <a:ext cx="9876065" cy="17555935"/>
          </a:xfrm>
        </p:spPr>
        <p:txBody>
          <a:bodyPr/>
          <a:lstStyle>
            <a:lvl1pPr marL="0" indent="0">
              <a:buNone/>
              <a:defRPr sz="1920"/>
            </a:lvl1pPr>
            <a:lvl2pPr marL="261417" indent="0">
              <a:buNone/>
              <a:defRPr sz="1680"/>
            </a:lvl2pPr>
            <a:lvl3pPr marL="522834" indent="0">
              <a:buNone/>
              <a:defRPr sz="1440"/>
            </a:lvl3pPr>
            <a:lvl4pPr marL="784249" indent="0">
              <a:buNone/>
              <a:defRPr sz="1200"/>
            </a:lvl4pPr>
            <a:lvl5pPr marL="1045666" indent="0">
              <a:buNone/>
              <a:defRPr sz="1200"/>
            </a:lvl5pPr>
            <a:lvl6pPr marL="1307083" indent="0">
              <a:buNone/>
              <a:defRPr sz="1200"/>
            </a:lvl6pPr>
            <a:lvl7pPr marL="1568500" indent="0">
              <a:buNone/>
              <a:defRPr sz="1200"/>
            </a:lvl7pPr>
            <a:lvl8pPr marL="1829914" indent="0">
              <a:buNone/>
              <a:defRPr sz="1200"/>
            </a:lvl8pPr>
            <a:lvl9pPr marL="2091331" indent="0">
              <a:buNone/>
              <a:defRPr sz="1200"/>
            </a:lvl9pPr>
          </a:lstStyle>
          <a:p>
            <a:pPr lvl="0"/>
            <a:endParaRPr lang="en-GB" noProof="0"/>
          </a:p>
        </p:txBody>
      </p:sp>
      <p:sp>
        <p:nvSpPr>
          <p:cNvPr id="4" name="Text Placeholder 3"/>
          <p:cNvSpPr>
            <a:spLocks noGrp="1"/>
          </p:cNvSpPr>
          <p:nvPr>
            <p:ph type="body" sz="half" idx="2"/>
          </p:nvPr>
        </p:nvSpPr>
        <p:spPr>
          <a:xfrm>
            <a:off x="3225801" y="22900942"/>
            <a:ext cx="9876065" cy="3433415"/>
          </a:xfrm>
        </p:spPr>
        <p:txBody>
          <a:bodyPr/>
          <a:lstStyle>
            <a:lvl1pPr marL="0" indent="0">
              <a:buNone/>
              <a:defRPr sz="720"/>
            </a:lvl1pPr>
            <a:lvl2pPr marL="261417" indent="0">
              <a:buNone/>
              <a:defRPr sz="720"/>
            </a:lvl2pPr>
            <a:lvl3pPr marL="522834" indent="0">
              <a:buNone/>
              <a:defRPr sz="480"/>
            </a:lvl3pPr>
            <a:lvl4pPr marL="784249" indent="0">
              <a:buNone/>
              <a:defRPr sz="480"/>
            </a:lvl4pPr>
            <a:lvl5pPr marL="1045666" indent="0">
              <a:buNone/>
              <a:defRPr sz="480"/>
            </a:lvl5pPr>
            <a:lvl6pPr marL="1307083" indent="0">
              <a:buNone/>
              <a:defRPr sz="480"/>
            </a:lvl6pPr>
            <a:lvl7pPr marL="1568500" indent="0">
              <a:buNone/>
              <a:defRPr sz="480"/>
            </a:lvl7pPr>
            <a:lvl8pPr marL="1829914" indent="0">
              <a:buNone/>
              <a:defRPr sz="480"/>
            </a:lvl8pPr>
            <a:lvl9pPr marL="2091331" indent="0">
              <a:buNone/>
              <a:defRPr sz="480"/>
            </a:lvl9pPr>
          </a:lstStyle>
          <a:p>
            <a:pPr lvl="0"/>
            <a:r>
              <a:rPr lang="en-US"/>
              <a:t>Click to edit Master text styles</a:t>
            </a:r>
          </a:p>
        </p:txBody>
      </p:sp>
      <p:sp>
        <p:nvSpPr>
          <p:cNvPr id="5" name="Rectangle 2">
            <a:extLst>
              <a:ext uri="{FF2B5EF4-FFF2-40B4-BE49-F238E27FC236}">
                <a16:creationId xmlns:a16="http://schemas.microsoft.com/office/drawing/2014/main" id="{2B664C86-EEF5-3D08-EB22-7EE82F532458}"/>
              </a:ext>
            </a:extLst>
          </p:cNvPr>
          <p:cNvSpPr>
            <a:spLocks noGrp="1" noChangeArrowheads="1"/>
          </p:cNvSpPr>
          <p:nvPr>
            <p:ph type="dt" idx="10"/>
          </p:nvPr>
        </p:nvSpPr>
        <p:spPr>
          <a:ln/>
        </p:spPr>
        <p:txBody>
          <a:bodyPr/>
          <a:lstStyle>
            <a:lvl1pPr>
              <a:defRPr/>
            </a:lvl1pPr>
          </a:lstStyle>
          <a:p>
            <a:pPr>
              <a:defRPr/>
            </a:pPr>
            <a:r>
              <a:rPr lang="en-GB" altLang="en-US"/>
              <a:t>03/01/15</a:t>
            </a:r>
          </a:p>
        </p:txBody>
      </p:sp>
      <p:sp>
        <p:nvSpPr>
          <p:cNvPr id="6" name="Rectangle 4">
            <a:extLst>
              <a:ext uri="{FF2B5EF4-FFF2-40B4-BE49-F238E27FC236}">
                <a16:creationId xmlns:a16="http://schemas.microsoft.com/office/drawing/2014/main" id="{4CA02753-736F-4C4F-09FD-9466E19D987D}"/>
              </a:ext>
            </a:extLst>
          </p:cNvPr>
          <p:cNvSpPr>
            <a:spLocks noGrp="1" noChangeArrowheads="1"/>
          </p:cNvSpPr>
          <p:nvPr>
            <p:ph type="sldNum" idx="11"/>
          </p:nvPr>
        </p:nvSpPr>
        <p:spPr>
          <a:ln/>
        </p:spPr>
        <p:txBody>
          <a:bodyPr/>
          <a:lstStyle>
            <a:lvl1pPr>
              <a:defRPr/>
            </a:lvl1pPr>
          </a:lstStyle>
          <a:p>
            <a:fld id="{134B0DCC-D875-3841-882F-CF7719F12143}" type="slidenum">
              <a:rPr lang="en-GB" altLang="en-US"/>
              <a:pPr/>
              <a:t>‹#›</a:t>
            </a:fld>
            <a:endParaRPr lang="en-GB" altLang="en-US"/>
          </a:p>
        </p:txBody>
      </p:sp>
    </p:spTree>
    <p:extLst>
      <p:ext uri="{BB962C8B-B14F-4D97-AF65-F5344CB8AC3E}">
        <p14:creationId xmlns:p14="http://schemas.microsoft.com/office/powerpoint/2010/main" val="18078423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1">
            <a:extLst>
              <a:ext uri="{FF2B5EF4-FFF2-40B4-BE49-F238E27FC236}">
                <a16:creationId xmlns:a16="http://schemas.microsoft.com/office/drawing/2014/main" id="{879CB1CB-743A-C96F-714C-98B1B39F753B}"/>
              </a:ext>
            </a:extLst>
          </p:cNvPr>
          <p:cNvSpPr>
            <a:spLocks noGrp="1" noChangeArrowheads="1"/>
          </p:cNvSpPr>
          <p:nvPr>
            <p:ph type="title"/>
          </p:nvPr>
        </p:nvSpPr>
        <p:spPr bwMode="auto">
          <a:xfrm>
            <a:off x="1233488" y="9088438"/>
            <a:ext cx="13992225" cy="6273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1447" tIns="10724" rIns="21447" bIns="10724" numCol="1" anchor="t" anchorCtr="0" compatLnSpc="1">
            <a:prstTxWarp prst="textNoShape">
              <a:avLst/>
            </a:prstTxWarp>
          </a:bodyPr>
          <a:lstStyle/>
          <a:p>
            <a:pPr lvl="0"/>
            <a:r>
              <a:rPr lang="en-GB" altLang="en-US"/>
              <a:t>Click to edit the title text formatClick to edit Master title style</a:t>
            </a:r>
          </a:p>
        </p:txBody>
      </p:sp>
      <p:sp>
        <p:nvSpPr>
          <p:cNvPr id="2" name="Rectangle 2">
            <a:extLst>
              <a:ext uri="{FF2B5EF4-FFF2-40B4-BE49-F238E27FC236}">
                <a16:creationId xmlns:a16="http://schemas.microsoft.com/office/drawing/2014/main" id="{76930CA9-933E-60DF-E89A-E8740AE70845}"/>
              </a:ext>
            </a:extLst>
          </p:cNvPr>
          <p:cNvSpPr>
            <a:spLocks noGrp="1" noChangeArrowheads="1"/>
          </p:cNvSpPr>
          <p:nvPr>
            <p:ph type="dt"/>
          </p:nvPr>
        </p:nvSpPr>
        <p:spPr bwMode="auto">
          <a:xfrm>
            <a:off x="822325" y="27120850"/>
            <a:ext cx="3840163" cy="1557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1447" tIns="10724" rIns="21447" bIns="10724" numCol="1" anchor="t" anchorCtr="0" compatLnSpc="1">
            <a:prstTxWarp prst="textNoShape">
              <a:avLst/>
            </a:prstTxWarp>
          </a:bodyPr>
          <a:lstStyle>
            <a:lvl1pPr defTabSz="256877" eaLnBrk="1" hangingPunct="1">
              <a:lnSpc>
                <a:spcPct val="100000"/>
              </a:lnSpc>
              <a:buClr>
                <a:srgbClr val="000000"/>
              </a:buClr>
              <a:buSzPct val="100000"/>
              <a:buFont typeface="Times New Roman" pitchFamily="16" charset="0"/>
              <a:buNone/>
              <a:tabLst>
                <a:tab pos="413908" algn="l"/>
                <a:tab pos="827819" algn="l"/>
                <a:tab pos="1241728" algn="l"/>
                <a:tab pos="1655636" algn="l"/>
                <a:tab pos="2069547" algn="l"/>
                <a:tab pos="2483456" algn="l"/>
                <a:tab pos="2897367" algn="l"/>
                <a:tab pos="3311275" algn="l"/>
                <a:tab pos="3725184" algn="l"/>
              </a:tabLst>
              <a:defRPr sz="5759">
                <a:solidFill>
                  <a:srgbClr val="000000"/>
                </a:solidFill>
                <a:latin typeface="+mn-lt"/>
                <a:ea typeface="Microsoft YaHei" charset="-122"/>
                <a:cs typeface="Arial Unicode MS" charset="0"/>
              </a:defRPr>
            </a:lvl1pPr>
          </a:lstStyle>
          <a:p>
            <a:pPr>
              <a:defRPr/>
            </a:pPr>
            <a:r>
              <a:rPr lang="en-GB" altLang="en-US"/>
              <a:t>03/01/15</a:t>
            </a:r>
          </a:p>
        </p:txBody>
      </p:sp>
      <p:sp>
        <p:nvSpPr>
          <p:cNvPr id="1028" name="Text Box 3">
            <a:extLst>
              <a:ext uri="{FF2B5EF4-FFF2-40B4-BE49-F238E27FC236}">
                <a16:creationId xmlns:a16="http://schemas.microsoft.com/office/drawing/2014/main" id="{1DE6E82B-6AC9-7A3C-3B46-4E4C4D644963}"/>
              </a:ext>
            </a:extLst>
          </p:cNvPr>
          <p:cNvSpPr txBox="1">
            <a:spLocks noChangeArrowheads="1"/>
          </p:cNvSpPr>
          <p:nvPr/>
        </p:nvSpPr>
        <p:spPr bwMode="auto">
          <a:xfrm>
            <a:off x="5622925" y="27120850"/>
            <a:ext cx="5210175" cy="1557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2282" tIns="26141" rIns="52282" bIns="26141" anchor="ctr"/>
          <a:lstStyle/>
          <a:p>
            <a:pPr eaLnBrk="1">
              <a:lnSpc>
                <a:spcPct val="93000"/>
              </a:lnSpc>
              <a:buClr>
                <a:srgbClr val="000000"/>
              </a:buClr>
              <a:buSzPct val="100000"/>
              <a:buFont typeface="Times New Roman" panose="02020603050405020304" pitchFamily="18" charset="0"/>
              <a:buNone/>
            </a:pPr>
            <a:endParaRPr lang="en-US" altLang="en-US"/>
          </a:p>
        </p:txBody>
      </p:sp>
      <p:sp>
        <p:nvSpPr>
          <p:cNvPr id="3" name="Rectangle 4">
            <a:extLst>
              <a:ext uri="{FF2B5EF4-FFF2-40B4-BE49-F238E27FC236}">
                <a16:creationId xmlns:a16="http://schemas.microsoft.com/office/drawing/2014/main" id="{D03C0835-7740-9D8C-C4C7-FD5D6F7DD9B3}"/>
              </a:ext>
            </a:extLst>
          </p:cNvPr>
          <p:cNvSpPr>
            <a:spLocks noGrp="1" noChangeArrowheads="1"/>
          </p:cNvSpPr>
          <p:nvPr>
            <p:ph type="sldNum"/>
          </p:nvPr>
        </p:nvSpPr>
        <p:spPr bwMode="auto">
          <a:xfrm>
            <a:off x="11796713" y="27120850"/>
            <a:ext cx="3840162" cy="1557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1447" tIns="10724" rIns="21447" bIns="10724" numCol="1" anchor="t" anchorCtr="0" compatLnSpc="1">
            <a:prstTxWarp prst="textNoShape">
              <a:avLst/>
            </a:prstTxWarp>
          </a:bodyPr>
          <a:lstStyle>
            <a:lvl1pPr eaLnBrk="1" hangingPunct="1">
              <a:buClr>
                <a:srgbClr val="000000"/>
              </a:buClr>
              <a:buSzPct val="100000"/>
              <a:buFont typeface="Times New Roman" panose="02020603050405020304" pitchFamily="18" charset="0"/>
              <a:buNone/>
              <a:tabLst>
                <a:tab pos="411163" algn="l"/>
                <a:tab pos="825500" algn="l"/>
                <a:tab pos="1236663" algn="l"/>
                <a:tab pos="1652588" algn="l"/>
                <a:tab pos="2066925" algn="l"/>
                <a:tab pos="2479675" algn="l"/>
                <a:tab pos="2894013" algn="l"/>
                <a:tab pos="3309938" algn="l"/>
                <a:tab pos="3721100" algn="l"/>
              </a:tabLst>
              <a:defRPr sz="5700">
                <a:solidFill>
                  <a:srgbClr val="000000"/>
                </a:solidFill>
                <a:latin typeface="Calibri" panose="020F0502020204030204" pitchFamily="34" charset="0"/>
                <a:ea typeface="Arial Unicode MS" panose="020B0604020202020204" pitchFamily="34" charset="-128"/>
                <a:cs typeface="Arial Unicode MS" panose="020B0604020202020204" pitchFamily="34" charset="-128"/>
              </a:defRPr>
            </a:lvl1pPr>
          </a:lstStyle>
          <a:p>
            <a:fld id="{C9641FEA-0322-0243-9140-0B5544377341}" type="slidenum">
              <a:rPr lang="en-GB" altLang="en-US"/>
              <a:pPr/>
              <a:t>‹#›</a:t>
            </a:fld>
            <a:endParaRPr lang="en-GB" altLang="en-US"/>
          </a:p>
        </p:txBody>
      </p:sp>
      <p:sp>
        <p:nvSpPr>
          <p:cNvPr id="1030" name="Rectangle 5">
            <a:extLst>
              <a:ext uri="{FF2B5EF4-FFF2-40B4-BE49-F238E27FC236}">
                <a16:creationId xmlns:a16="http://schemas.microsoft.com/office/drawing/2014/main" id="{FB6D40F8-CFD9-44BD-2E85-0A254C0BAEA1}"/>
              </a:ext>
            </a:extLst>
          </p:cNvPr>
          <p:cNvSpPr>
            <a:spLocks noGrp="1" noChangeArrowheads="1"/>
          </p:cNvSpPr>
          <p:nvPr>
            <p:ph type="body" idx="1"/>
          </p:nvPr>
        </p:nvSpPr>
        <p:spPr bwMode="auto">
          <a:xfrm>
            <a:off x="822325" y="6848475"/>
            <a:ext cx="14814550" cy="193087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a:p>
            <a:pPr lvl="4"/>
            <a:r>
              <a:rPr lang="en-GB" altLang="en-US"/>
              <a:t>Eighth Outline Level</a:t>
            </a:r>
          </a:p>
          <a:p>
            <a:pPr lvl="4"/>
            <a:r>
              <a:rPr lang="en-GB" altLang="en-US"/>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p:txStyles>
    <p:titleStyle>
      <a:lvl1pPr algn="l" defTabSz="254000" rtl="0" eaLnBrk="0" fontAlgn="base" hangingPunct="0">
        <a:lnSpc>
          <a:spcPct val="102000"/>
        </a:lnSpc>
        <a:spcBef>
          <a:spcPct val="0"/>
        </a:spcBef>
        <a:spcAft>
          <a:spcPct val="0"/>
        </a:spcAft>
        <a:buClr>
          <a:srgbClr val="000000"/>
        </a:buClr>
        <a:buSzPct val="100000"/>
        <a:buFont typeface="Times New Roman" panose="02020603050405020304" pitchFamily="18" charset="0"/>
        <a:defRPr sz="5700">
          <a:solidFill>
            <a:srgbClr val="000000"/>
          </a:solidFill>
          <a:latin typeface="+mj-lt"/>
          <a:ea typeface="+mj-ea"/>
          <a:cs typeface="+mj-cs"/>
        </a:defRPr>
      </a:lvl1pPr>
      <a:lvl2pPr algn="l" defTabSz="254000" rtl="0" eaLnBrk="0" fontAlgn="base" hangingPunct="0">
        <a:lnSpc>
          <a:spcPct val="102000"/>
        </a:lnSpc>
        <a:spcBef>
          <a:spcPct val="0"/>
        </a:spcBef>
        <a:spcAft>
          <a:spcPct val="0"/>
        </a:spcAft>
        <a:buClr>
          <a:srgbClr val="000000"/>
        </a:buClr>
        <a:buSzPct val="100000"/>
        <a:buFont typeface="Times New Roman" panose="02020603050405020304" pitchFamily="18" charset="0"/>
        <a:defRPr sz="5700">
          <a:solidFill>
            <a:srgbClr val="000000"/>
          </a:solidFill>
          <a:latin typeface="Calibri" charset="0"/>
          <a:ea typeface="Microsoft YaHei" charset="-122"/>
        </a:defRPr>
      </a:lvl2pPr>
      <a:lvl3pPr algn="l" defTabSz="254000" rtl="0" eaLnBrk="0" fontAlgn="base" hangingPunct="0">
        <a:lnSpc>
          <a:spcPct val="102000"/>
        </a:lnSpc>
        <a:spcBef>
          <a:spcPct val="0"/>
        </a:spcBef>
        <a:spcAft>
          <a:spcPct val="0"/>
        </a:spcAft>
        <a:buClr>
          <a:srgbClr val="000000"/>
        </a:buClr>
        <a:buSzPct val="100000"/>
        <a:buFont typeface="Times New Roman" panose="02020603050405020304" pitchFamily="18" charset="0"/>
        <a:defRPr sz="5700">
          <a:solidFill>
            <a:srgbClr val="000000"/>
          </a:solidFill>
          <a:latin typeface="Calibri" charset="0"/>
          <a:ea typeface="Microsoft YaHei" charset="-122"/>
        </a:defRPr>
      </a:lvl3pPr>
      <a:lvl4pPr algn="l" defTabSz="254000" rtl="0" eaLnBrk="0" fontAlgn="base" hangingPunct="0">
        <a:lnSpc>
          <a:spcPct val="102000"/>
        </a:lnSpc>
        <a:spcBef>
          <a:spcPct val="0"/>
        </a:spcBef>
        <a:spcAft>
          <a:spcPct val="0"/>
        </a:spcAft>
        <a:buClr>
          <a:srgbClr val="000000"/>
        </a:buClr>
        <a:buSzPct val="100000"/>
        <a:buFont typeface="Times New Roman" panose="02020603050405020304" pitchFamily="18" charset="0"/>
        <a:defRPr sz="5700">
          <a:solidFill>
            <a:srgbClr val="000000"/>
          </a:solidFill>
          <a:latin typeface="Calibri" charset="0"/>
          <a:ea typeface="Microsoft YaHei" charset="-122"/>
        </a:defRPr>
      </a:lvl4pPr>
      <a:lvl5pPr algn="l" defTabSz="254000" rtl="0" eaLnBrk="0" fontAlgn="base" hangingPunct="0">
        <a:lnSpc>
          <a:spcPct val="102000"/>
        </a:lnSpc>
        <a:spcBef>
          <a:spcPct val="0"/>
        </a:spcBef>
        <a:spcAft>
          <a:spcPct val="0"/>
        </a:spcAft>
        <a:buClr>
          <a:srgbClr val="000000"/>
        </a:buClr>
        <a:buSzPct val="100000"/>
        <a:buFont typeface="Times New Roman" panose="02020603050405020304" pitchFamily="18" charset="0"/>
        <a:defRPr sz="5700">
          <a:solidFill>
            <a:srgbClr val="000000"/>
          </a:solidFill>
          <a:latin typeface="Calibri" charset="0"/>
          <a:ea typeface="Microsoft YaHei" charset="-122"/>
        </a:defRPr>
      </a:lvl5pPr>
      <a:lvl6pPr marL="1437790" indent="-130707" algn="l" defTabSz="256877" rtl="0" fontAlgn="base">
        <a:lnSpc>
          <a:spcPct val="102000"/>
        </a:lnSpc>
        <a:spcBef>
          <a:spcPct val="0"/>
        </a:spcBef>
        <a:spcAft>
          <a:spcPct val="0"/>
        </a:spcAft>
        <a:buClr>
          <a:srgbClr val="000000"/>
        </a:buClr>
        <a:buSzPct val="100000"/>
        <a:buFont typeface="Times New Roman" pitchFamily="16" charset="0"/>
        <a:defRPr sz="5759">
          <a:solidFill>
            <a:srgbClr val="000000"/>
          </a:solidFill>
          <a:latin typeface="Calibri" charset="0"/>
          <a:ea typeface="Microsoft YaHei" charset="-122"/>
        </a:defRPr>
      </a:lvl6pPr>
      <a:lvl7pPr marL="1699207" indent="-130707" algn="l" defTabSz="256877" rtl="0" fontAlgn="base">
        <a:lnSpc>
          <a:spcPct val="102000"/>
        </a:lnSpc>
        <a:spcBef>
          <a:spcPct val="0"/>
        </a:spcBef>
        <a:spcAft>
          <a:spcPct val="0"/>
        </a:spcAft>
        <a:buClr>
          <a:srgbClr val="000000"/>
        </a:buClr>
        <a:buSzPct val="100000"/>
        <a:buFont typeface="Times New Roman" pitchFamily="16" charset="0"/>
        <a:defRPr sz="5759">
          <a:solidFill>
            <a:srgbClr val="000000"/>
          </a:solidFill>
          <a:latin typeface="Calibri" charset="0"/>
          <a:ea typeface="Microsoft YaHei" charset="-122"/>
        </a:defRPr>
      </a:lvl7pPr>
      <a:lvl8pPr marL="1960624" indent="-130707" algn="l" defTabSz="256877" rtl="0" fontAlgn="base">
        <a:lnSpc>
          <a:spcPct val="102000"/>
        </a:lnSpc>
        <a:spcBef>
          <a:spcPct val="0"/>
        </a:spcBef>
        <a:spcAft>
          <a:spcPct val="0"/>
        </a:spcAft>
        <a:buClr>
          <a:srgbClr val="000000"/>
        </a:buClr>
        <a:buSzPct val="100000"/>
        <a:buFont typeface="Times New Roman" pitchFamily="16" charset="0"/>
        <a:defRPr sz="5759">
          <a:solidFill>
            <a:srgbClr val="000000"/>
          </a:solidFill>
          <a:latin typeface="Calibri" charset="0"/>
          <a:ea typeface="Microsoft YaHei" charset="-122"/>
        </a:defRPr>
      </a:lvl8pPr>
      <a:lvl9pPr marL="2222039" indent="-130707" algn="l" defTabSz="256877" rtl="0" fontAlgn="base">
        <a:lnSpc>
          <a:spcPct val="102000"/>
        </a:lnSpc>
        <a:spcBef>
          <a:spcPct val="0"/>
        </a:spcBef>
        <a:spcAft>
          <a:spcPct val="0"/>
        </a:spcAft>
        <a:buClr>
          <a:srgbClr val="000000"/>
        </a:buClr>
        <a:buSzPct val="100000"/>
        <a:buFont typeface="Times New Roman" pitchFamily="16" charset="0"/>
        <a:defRPr sz="5759">
          <a:solidFill>
            <a:srgbClr val="000000"/>
          </a:solidFill>
          <a:latin typeface="Calibri" charset="0"/>
          <a:ea typeface="Microsoft YaHei" charset="-122"/>
        </a:defRPr>
      </a:lvl9pPr>
    </p:titleStyle>
    <p:bodyStyle>
      <a:lvl1pPr marL="193675" indent="-193675" algn="l" defTabSz="254000" rtl="0" eaLnBrk="0" fontAlgn="base" hangingPunct="0">
        <a:lnSpc>
          <a:spcPct val="102000"/>
        </a:lnSpc>
        <a:spcBef>
          <a:spcPct val="0"/>
        </a:spcBef>
        <a:spcAft>
          <a:spcPts val="813"/>
        </a:spcAft>
        <a:buClr>
          <a:srgbClr val="000000"/>
        </a:buClr>
        <a:buSzPct val="100000"/>
        <a:buFont typeface="Times New Roman" panose="02020603050405020304" pitchFamily="18" charset="0"/>
        <a:defRPr sz="10000">
          <a:solidFill>
            <a:srgbClr val="000000"/>
          </a:solidFill>
          <a:latin typeface="+mn-lt"/>
          <a:ea typeface="+mn-ea"/>
          <a:cs typeface="+mn-cs"/>
        </a:defRPr>
      </a:lvl1pPr>
      <a:lvl2pPr marL="422275" indent="-158750" algn="l" defTabSz="254000" rtl="0" eaLnBrk="0" fontAlgn="base" hangingPunct="0">
        <a:lnSpc>
          <a:spcPct val="102000"/>
        </a:lnSpc>
        <a:spcBef>
          <a:spcPct val="0"/>
        </a:spcBef>
        <a:spcAft>
          <a:spcPts val="663"/>
        </a:spcAft>
        <a:buClr>
          <a:srgbClr val="000000"/>
        </a:buClr>
        <a:buSzPct val="100000"/>
        <a:buFont typeface="Times New Roman" panose="02020603050405020304" pitchFamily="18" charset="0"/>
        <a:defRPr sz="7400">
          <a:solidFill>
            <a:srgbClr val="000000"/>
          </a:solidFill>
          <a:latin typeface="+mn-lt"/>
          <a:ea typeface="+mn-ea"/>
        </a:defRPr>
      </a:lvl2pPr>
      <a:lvl3pPr marL="650875" indent="-128588" algn="l" defTabSz="254000" rtl="0" eaLnBrk="0" fontAlgn="base" hangingPunct="0">
        <a:lnSpc>
          <a:spcPct val="102000"/>
        </a:lnSpc>
        <a:spcBef>
          <a:spcPct val="0"/>
        </a:spcBef>
        <a:spcAft>
          <a:spcPts val="475"/>
        </a:spcAft>
        <a:buClr>
          <a:srgbClr val="000000"/>
        </a:buClr>
        <a:buSzPct val="100000"/>
        <a:buFont typeface="Times New Roman" panose="02020603050405020304" pitchFamily="18" charset="0"/>
        <a:defRPr sz="6200">
          <a:solidFill>
            <a:srgbClr val="000000"/>
          </a:solidFill>
          <a:latin typeface="+mn-lt"/>
          <a:ea typeface="+mn-ea"/>
        </a:defRPr>
      </a:lvl3pPr>
      <a:lvl4pPr marL="912813" indent="-128588" algn="l" defTabSz="254000" rtl="0" eaLnBrk="0" fontAlgn="base" hangingPunct="0">
        <a:lnSpc>
          <a:spcPct val="102000"/>
        </a:lnSpc>
        <a:spcBef>
          <a:spcPct val="0"/>
        </a:spcBef>
        <a:spcAft>
          <a:spcPts val="325"/>
        </a:spcAft>
        <a:buClr>
          <a:srgbClr val="000000"/>
        </a:buClr>
        <a:buSzPct val="100000"/>
        <a:buFont typeface="Times New Roman" panose="02020603050405020304" pitchFamily="18" charset="0"/>
        <a:defRPr sz="6200">
          <a:solidFill>
            <a:srgbClr val="000000"/>
          </a:solidFill>
          <a:latin typeface="+mn-lt"/>
          <a:ea typeface="+mn-ea"/>
        </a:defRPr>
      </a:lvl4pPr>
      <a:lvl5pPr marL="1173163" indent="-128588" algn="l" defTabSz="254000" rtl="0" eaLnBrk="0" fontAlgn="base" hangingPunct="0">
        <a:lnSpc>
          <a:spcPct val="102000"/>
        </a:lnSpc>
        <a:spcBef>
          <a:spcPct val="0"/>
        </a:spcBef>
        <a:spcAft>
          <a:spcPts val="175"/>
        </a:spcAft>
        <a:buClr>
          <a:srgbClr val="000000"/>
        </a:buClr>
        <a:buSzPct val="100000"/>
        <a:buFont typeface="Times New Roman" panose="02020603050405020304" pitchFamily="18" charset="0"/>
        <a:defRPr sz="1200">
          <a:solidFill>
            <a:srgbClr val="000000"/>
          </a:solidFill>
          <a:latin typeface="+mn-lt"/>
          <a:ea typeface="+mn-ea"/>
        </a:defRPr>
      </a:lvl5pPr>
      <a:lvl6pPr marL="1437790" indent="-130707" algn="l" defTabSz="256877" rtl="0" fontAlgn="base">
        <a:lnSpc>
          <a:spcPct val="102000"/>
        </a:lnSpc>
        <a:spcBef>
          <a:spcPct val="0"/>
        </a:spcBef>
        <a:spcAft>
          <a:spcPts val="166"/>
        </a:spcAft>
        <a:buClr>
          <a:srgbClr val="000000"/>
        </a:buClr>
        <a:buSzPct val="100000"/>
        <a:buFont typeface="Times New Roman" pitchFamily="16" charset="0"/>
        <a:defRPr sz="1200">
          <a:solidFill>
            <a:srgbClr val="000000"/>
          </a:solidFill>
          <a:latin typeface="+mn-lt"/>
          <a:ea typeface="+mn-ea"/>
        </a:defRPr>
      </a:lvl6pPr>
      <a:lvl7pPr marL="1699207" indent="-130707" algn="l" defTabSz="256877" rtl="0" fontAlgn="base">
        <a:lnSpc>
          <a:spcPct val="102000"/>
        </a:lnSpc>
        <a:spcBef>
          <a:spcPct val="0"/>
        </a:spcBef>
        <a:spcAft>
          <a:spcPts val="166"/>
        </a:spcAft>
        <a:buClr>
          <a:srgbClr val="000000"/>
        </a:buClr>
        <a:buSzPct val="100000"/>
        <a:buFont typeface="Times New Roman" pitchFamily="16" charset="0"/>
        <a:defRPr sz="1200">
          <a:solidFill>
            <a:srgbClr val="000000"/>
          </a:solidFill>
          <a:latin typeface="+mn-lt"/>
          <a:ea typeface="+mn-ea"/>
        </a:defRPr>
      </a:lvl7pPr>
      <a:lvl8pPr marL="1960624" indent="-130707" algn="l" defTabSz="256877" rtl="0" fontAlgn="base">
        <a:lnSpc>
          <a:spcPct val="102000"/>
        </a:lnSpc>
        <a:spcBef>
          <a:spcPct val="0"/>
        </a:spcBef>
        <a:spcAft>
          <a:spcPts val="166"/>
        </a:spcAft>
        <a:buClr>
          <a:srgbClr val="000000"/>
        </a:buClr>
        <a:buSzPct val="100000"/>
        <a:buFont typeface="Times New Roman" pitchFamily="16" charset="0"/>
        <a:defRPr sz="1200">
          <a:solidFill>
            <a:srgbClr val="000000"/>
          </a:solidFill>
          <a:latin typeface="+mn-lt"/>
          <a:ea typeface="+mn-ea"/>
        </a:defRPr>
      </a:lvl8pPr>
      <a:lvl9pPr marL="2222039" indent="-130707" algn="l" defTabSz="256877" rtl="0" fontAlgn="base">
        <a:lnSpc>
          <a:spcPct val="102000"/>
        </a:lnSpc>
        <a:spcBef>
          <a:spcPct val="0"/>
        </a:spcBef>
        <a:spcAft>
          <a:spcPts val="166"/>
        </a:spcAft>
        <a:buClr>
          <a:srgbClr val="000000"/>
        </a:buClr>
        <a:buSzPct val="100000"/>
        <a:buFont typeface="Times New Roman" pitchFamily="16" charset="0"/>
        <a:defRPr sz="1200">
          <a:solidFill>
            <a:srgbClr val="000000"/>
          </a:solidFill>
          <a:latin typeface="+mn-lt"/>
          <a:ea typeface="+mn-ea"/>
        </a:defRPr>
      </a:lvl9pPr>
    </p:bodyStyle>
    <p:otherStyle>
      <a:defPPr>
        <a:defRPr lang="en-US"/>
      </a:defPPr>
      <a:lvl1pPr marL="0" algn="l" defTabSz="522834" rtl="0" eaLnBrk="1" latinLnBrk="0" hangingPunct="1">
        <a:defRPr sz="960" kern="1200">
          <a:solidFill>
            <a:schemeClr val="tx1"/>
          </a:solidFill>
          <a:latin typeface="+mn-lt"/>
          <a:ea typeface="+mn-ea"/>
          <a:cs typeface="+mn-cs"/>
        </a:defRPr>
      </a:lvl1pPr>
      <a:lvl2pPr marL="261417" algn="l" defTabSz="522834" rtl="0" eaLnBrk="1" latinLnBrk="0" hangingPunct="1">
        <a:defRPr sz="960" kern="1200">
          <a:solidFill>
            <a:schemeClr val="tx1"/>
          </a:solidFill>
          <a:latin typeface="+mn-lt"/>
          <a:ea typeface="+mn-ea"/>
          <a:cs typeface="+mn-cs"/>
        </a:defRPr>
      </a:lvl2pPr>
      <a:lvl3pPr marL="522834" algn="l" defTabSz="522834" rtl="0" eaLnBrk="1" latinLnBrk="0" hangingPunct="1">
        <a:defRPr sz="960" kern="1200">
          <a:solidFill>
            <a:schemeClr val="tx1"/>
          </a:solidFill>
          <a:latin typeface="+mn-lt"/>
          <a:ea typeface="+mn-ea"/>
          <a:cs typeface="+mn-cs"/>
        </a:defRPr>
      </a:lvl3pPr>
      <a:lvl4pPr marL="784249" algn="l" defTabSz="522834" rtl="0" eaLnBrk="1" latinLnBrk="0" hangingPunct="1">
        <a:defRPr sz="960" kern="1200">
          <a:solidFill>
            <a:schemeClr val="tx1"/>
          </a:solidFill>
          <a:latin typeface="+mn-lt"/>
          <a:ea typeface="+mn-ea"/>
          <a:cs typeface="+mn-cs"/>
        </a:defRPr>
      </a:lvl4pPr>
      <a:lvl5pPr marL="1045666" algn="l" defTabSz="522834" rtl="0" eaLnBrk="1" latinLnBrk="0" hangingPunct="1">
        <a:defRPr sz="960" kern="1200">
          <a:solidFill>
            <a:schemeClr val="tx1"/>
          </a:solidFill>
          <a:latin typeface="+mn-lt"/>
          <a:ea typeface="+mn-ea"/>
          <a:cs typeface="+mn-cs"/>
        </a:defRPr>
      </a:lvl5pPr>
      <a:lvl6pPr marL="1307083" algn="l" defTabSz="522834" rtl="0" eaLnBrk="1" latinLnBrk="0" hangingPunct="1">
        <a:defRPr sz="960" kern="1200">
          <a:solidFill>
            <a:schemeClr val="tx1"/>
          </a:solidFill>
          <a:latin typeface="+mn-lt"/>
          <a:ea typeface="+mn-ea"/>
          <a:cs typeface="+mn-cs"/>
        </a:defRPr>
      </a:lvl6pPr>
      <a:lvl7pPr marL="1568500" algn="l" defTabSz="522834" rtl="0" eaLnBrk="1" latinLnBrk="0" hangingPunct="1">
        <a:defRPr sz="960" kern="1200">
          <a:solidFill>
            <a:schemeClr val="tx1"/>
          </a:solidFill>
          <a:latin typeface="+mn-lt"/>
          <a:ea typeface="+mn-ea"/>
          <a:cs typeface="+mn-cs"/>
        </a:defRPr>
      </a:lvl7pPr>
      <a:lvl8pPr marL="1829914" algn="l" defTabSz="522834" rtl="0" eaLnBrk="1" latinLnBrk="0" hangingPunct="1">
        <a:defRPr sz="960" kern="1200">
          <a:solidFill>
            <a:schemeClr val="tx1"/>
          </a:solidFill>
          <a:latin typeface="+mn-lt"/>
          <a:ea typeface="+mn-ea"/>
          <a:cs typeface="+mn-cs"/>
        </a:defRPr>
      </a:lvl8pPr>
      <a:lvl9pPr marL="2091331" algn="l" defTabSz="522834" rtl="0" eaLnBrk="1" latinLnBrk="0" hangingPunct="1">
        <a:defRPr sz="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3.jpg"/><Relationship Id="rId4" Type="http://schemas.openxmlformats.org/officeDocument/2006/relationships/hyperlink" Target="https://eur01.safelinks.protection.outlook.com/?url=https%3A%2F%2Fisfsi2022.vfairs.com%2Fbackend%2Findex.php%2Fjob%2Fposter-upload&amp;data=05%7C01%7Cjorge.galindo-villegas%40nord.no%7Cf1087c40bf1b4409d46508dab5746819%7Cfed13d9f21df485d909a231f3c6d16f0%7C1%7C0%7C638021808905483333%7CUnknown%7CTWFpbGZsb3d8eyJWIjoiMC4wLjAwMDAiLCJQIjoiV2luMzIiLCJBTiI6Ik1haWwiLCJXVCI6Mn0%3D%7C3000%7C%7C%7C&amp;sdata=UJGmRlBaInEFCtpb4obvzwyY6bg90Tj0FqklgkKXJQQ%3D&amp;reserved=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grpSp>
        <p:nvGrpSpPr>
          <p:cNvPr id="3074" name="Group 5">
            <a:extLst>
              <a:ext uri="{FF2B5EF4-FFF2-40B4-BE49-F238E27FC236}">
                <a16:creationId xmlns:a16="http://schemas.microsoft.com/office/drawing/2014/main" id="{CBA1261F-B480-3BC5-8B92-E90A233F759C}"/>
              </a:ext>
            </a:extLst>
          </p:cNvPr>
          <p:cNvGrpSpPr>
            <a:grpSpLocks/>
          </p:cNvGrpSpPr>
          <p:nvPr/>
        </p:nvGrpSpPr>
        <p:grpSpPr bwMode="auto">
          <a:xfrm>
            <a:off x="0" y="0"/>
            <a:ext cx="16459200" cy="3078163"/>
            <a:chOff x="0" y="0"/>
            <a:chExt cx="6859588" cy="1066800"/>
          </a:xfrm>
        </p:grpSpPr>
        <p:sp>
          <p:nvSpPr>
            <p:cNvPr id="36" name="Rectangle 35">
              <a:extLst>
                <a:ext uri="{FF2B5EF4-FFF2-40B4-BE49-F238E27FC236}">
                  <a16:creationId xmlns:a16="http://schemas.microsoft.com/office/drawing/2014/main" id="{71D3CA27-8919-0DD1-A8A9-7F8CB74C30B4}"/>
                </a:ext>
              </a:extLst>
            </p:cNvPr>
            <p:cNvSpPr/>
            <p:nvPr/>
          </p:nvSpPr>
          <p:spPr>
            <a:xfrm>
              <a:off x="0" y="0"/>
              <a:ext cx="6859588" cy="1045893"/>
            </a:xfrm>
            <a:prstGeom prst="rect">
              <a:avLst/>
            </a:prstGeom>
            <a:solidFill>
              <a:schemeClr val="accent1">
                <a:lumMod val="60000"/>
                <a:lumOff val="40000"/>
              </a:schemeClr>
            </a:solidFill>
          </p:spPr>
          <p:style>
            <a:lnRef idx="1">
              <a:schemeClr val="accent1"/>
            </a:lnRef>
            <a:fillRef idx="3">
              <a:schemeClr val="accent1"/>
            </a:fillRef>
            <a:effectRef idx="2">
              <a:schemeClr val="accent1"/>
            </a:effectRef>
            <a:fontRef idx="minor">
              <a:schemeClr val="lt1"/>
            </a:fontRef>
          </p:style>
          <p:txBody>
            <a:bodyPr anchor="ctr"/>
            <a:lstStyle/>
            <a:p>
              <a:pPr algn="ctr" defTabSz="255207" eaLnBrk="1">
                <a:lnSpc>
                  <a:spcPct val="93000"/>
                </a:lnSpc>
                <a:buClr>
                  <a:srgbClr val="000000"/>
                </a:buClr>
                <a:buSzPct val="100000"/>
                <a:buFont typeface="Times New Roman" panose="02020603050405020304" pitchFamily="18" charset="0"/>
                <a:buNone/>
                <a:defRPr/>
              </a:pPr>
              <a:endParaRPr lang="en-US"/>
            </a:p>
          </p:txBody>
        </p:sp>
        <p:cxnSp>
          <p:nvCxnSpPr>
            <p:cNvPr id="37" name="Straight Connector 36">
              <a:extLst>
                <a:ext uri="{FF2B5EF4-FFF2-40B4-BE49-F238E27FC236}">
                  <a16:creationId xmlns:a16="http://schemas.microsoft.com/office/drawing/2014/main" id="{A035B2CC-7CEB-3018-567F-BD6E40111615}"/>
                </a:ext>
              </a:extLst>
            </p:cNvPr>
            <p:cNvCxnSpPr/>
            <p:nvPr/>
          </p:nvCxnSpPr>
          <p:spPr>
            <a:xfrm flipH="1">
              <a:off x="0" y="1066800"/>
              <a:ext cx="6859588" cy="0"/>
            </a:xfrm>
            <a:prstGeom prst="line">
              <a:avLst/>
            </a:prstGeom>
            <a:solidFill>
              <a:schemeClr val="tx2">
                <a:lumMod val="75000"/>
              </a:schemeClr>
            </a:solidFill>
            <a:ln w="38100" cmpd="sng">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grpSp>
      <p:sp>
        <p:nvSpPr>
          <p:cNvPr id="2051" name="Rectangle 2">
            <a:extLst>
              <a:ext uri="{FF2B5EF4-FFF2-40B4-BE49-F238E27FC236}">
                <a16:creationId xmlns:a16="http://schemas.microsoft.com/office/drawing/2014/main" id="{62DBD9FB-882E-389C-8964-CF68C39048A6}"/>
              </a:ext>
            </a:extLst>
          </p:cNvPr>
          <p:cNvSpPr>
            <a:spLocks noChangeArrowheads="1"/>
          </p:cNvSpPr>
          <p:nvPr/>
        </p:nvSpPr>
        <p:spPr bwMode="auto">
          <a:xfrm>
            <a:off x="0" y="373063"/>
            <a:ext cx="16459200" cy="9064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1459" tIns="37874" rIns="51459" bIns="25731"/>
          <a:lstStyle>
            <a:lvl1pPr eaLnBrk="0">
              <a:tabLst>
                <a:tab pos="723900" algn="l"/>
                <a:tab pos="1447800" algn="l"/>
                <a:tab pos="2171700" algn="l"/>
                <a:tab pos="2894013" algn="l"/>
                <a:tab pos="3617913"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 pos="13754100" algn="l"/>
                <a:tab pos="14478000" algn="l"/>
                <a:tab pos="15201900" algn="l"/>
                <a:tab pos="15925800" algn="l"/>
                <a:tab pos="16649700" algn="l"/>
                <a:tab pos="17373600" algn="l"/>
                <a:tab pos="18097500" algn="l"/>
                <a:tab pos="18821400" algn="l"/>
                <a:tab pos="19545300" algn="l"/>
                <a:tab pos="20269200" algn="l"/>
                <a:tab pos="20993100" algn="l"/>
                <a:tab pos="21717000" algn="l"/>
                <a:tab pos="22440900" algn="l"/>
                <a:tab pos="23164800" algn="l"/>
              </a:tabLst>
              <a:defRPr>
                <a:solidFill>
                  <a:schemeClr val="tx1"/>
                </a:solidFill>
                <a:latin typeface="Arial" panose="020B0604020202020204" pitchFamily="34" charset="0"/>
                <a:ea typeface="Microsoft YaHei" panose="020B0503020204020204" pitchFamily="34" charset="-122"/>
              </a:defRPr>
            </a:lvl1pPr>
            <a:lvl2pPr eaLnBrk="0">
              <a:tabLst>
                <a:tab pos="723900" algn="l"/>
                <a:tab pos="1447800" algn="l"/>
                <a:tab pos="2171700" algn="l"/>
                <a:tab pos="2894013" algn="l"/>
                <a:tab pos="3617913"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 pos="13754100" algn="l"/>
                <a:tab pos="14478000" algn="l"/>
                <a:tab pos="15201900" algn="l"/>
                <a:tab pos="15925800" algn="l"/>
                <a:tab pos="16649700" algn="l"/>
                <a:tab pos="17373600" algn="l"/>
                <a:tab pos="18097500" algn="l"/>
                <a:tab pos="18821400" algn="l"/>
                <a:tab pos="19545300" algn="l"/>
                <a:tab pos="20269200" algn="l"/>
                <a:tab pos="20993100" algn="l"/>
                <a:tab pos="21717000" algn="l"/>
                <a:tab pos="22440900" algn="l"/>
                <a:tab pos="23164800" algn="l"/>
              </a:tabLst>
              <a:defRPr>
                <a:solidFill>
                  <a:schemeClr val="tx1"/>
                </a:solidFill>
                <a:latin typeface="Arial" panose="020B0604020202020204" pitchFamily="34" charset="0"/>
                <a:ea typeface="Microsoft YaHei" panose="020B0503020204020204" pitchFamily="34" charset="-122"/>
              </a:defRPr>
            </a:lvl2pPr>
            <a:lvl3pPr eaLnBrk="0">
              <a:tabLst>
                <a:tab pos="723900" algn="l"/>
                <a:tab pos="1447800" algn="l"/>
                <a:tab pos="2171700" algn="l"/>
                <a:tab pos="2894013" algn="l"/>
                <a:tab pos="3617913"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 pos="13754100" algn="l"/>
                <a:tab pos="14478000" algn="l"/>
                <a:tab pos="15201900" algn="l"/>
                <a:tab pos="15925800" algn="l"/>
                <a:tab pos="16649700" algn="l"/>
                <a:tab pos="17373600" algn="l"/>
                <a:tab pos="18097500" algn="l"/>
                <a:tab pos="18821400" algn="l"/>
                <a:tab pos="19545300" algn="l"/>
                <a:tab pos="20269200" algn="l"/>
                <a:tab pos="20993100" algn="l"/>
                <a:tab pos="21717000" algn="l"/>
                <a:tab pos="22440900" algn="l"/>
                <a:tab pos="23164800" algn="l"/>
              </a:tabLst>
              <a:defRPr>
                <a:solidFill>
                  <a:schemeClr val="tx1"/>
                </a:solidFill>
                <a:latin typeface="Arial" panose="020B0604020202020204" pitchFamily="34" charset="0"/>
                <a:ea typeface="Microsoft YaHei" panose="020B0503020204020204" pitchFamily="34" charset="-122"/>
              </a:defRPr>
            </a:lvl3pPr>
            <a:lvl4pPr eaLnBrk="0">
              <a:tabLst>
                <a:tab pos="723900" algn="l"/>
                <a:tab pos="1447800" algn="l"/>
                <a:tab pos="2171700" algn="l"/>
                <a:tab pos="2894013" algn="l"/>
                <a:tab pos="3617913"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 pos="13754100" algn="l"/>
                <a:tab pos="14478000" algn="l"/>
                <a:tab pos="15201900" algn="l"/>
                <a:tab pos="15925800" algn="l"/>
                <a:tab pos="16649700" algn="l"/>
                <a:tab pos="17373600" algn="l"/>
                <a:tab pos="18097500" algn="l"/>
                <a:tab pos="18821400" algn="l"/>
                <a:tab pos="19545300" algn="l"/>
                <a:tab pos="20269200" algn="l"/>
                <a:tab pos="20993100" algn="l"/>
                <a:tab pos="21717000" algn="l"/>
                <a:tab pos="22440900" algn="l"/>
                <a:tab pos="23164800" algn="l"/>
              </a:tabLst>
              <a:defRPr>
                <a:solidFill>
                  <a:schemeClr val="tx1"/>
                </a:solidFill>
                <a:latin typeface="Arial" panose="020B0604020202020204" pitchFamily="34" charset="0"/>
                <a:ea typeface="Microsoft YaHei" panose="020B0503020204020204" pitchFamily="34" charset="-122"/>
              </a:defRPr>
            </a:lvl4pPr>
            <a:lvl5pPr eaLnBrk="0">
              <a:tabLst>
                <a:tab pos="723900" algn="l"/>
                <a:tab pos="1447800" algn="l"/>
                <a:tab pos="2171700" algn="l"/>
                <a:tab pos="2894013" algn="l"/>
                <a:tab pos="3617913"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 pos="13754100" algn="l"/>
                <a:tab pos="14478000" algn="l"/>
                <a:tab pos="15201900" algn="l"/>
                <a:tab pos="15925800" algn="l"/>
                <a:tab pos="16649700" algn="l"/>
                <a:tab pos="17373600" algn="l"/>
                <a:tab pos="18097500" algn="l"/>
                <a:tab pos="18821400" algn="l"/>
                <a:tab pos="19545300" algn="l"/>
                <a:tab pos="20269200" algn="l"/>
                <a:tab pos="20993100" algn="l"/>
                <a:tab pos="21717000" algn="l"/>
                <a:tab pos="22440900" algn="l"/>
                <a:tab pos="23164800" algn="l"/>
              </a:tabLst>
              <a:defRPr>
                <a:solidFill>
                  <a:schemeClr val="tx1"/>
                </a:solidFill>
                <a:latin typeface="Arial" panose="020B0604020202020204" pitchFamily="34" charset="0"/>
                <a:ea typeface="Microsoft YaHei" panose="020B0503020204020204" pitchFamily="34" charset="-122"/>
              </a:defRPr>
            </a:lvl5pPr>
            <a:lvl6pPr marL="9461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4013" algn="l"/>
                <a:tab pos="3617913"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 pos="13754100" algn="l"/>
                <a:tab pos="14478000" algn="l"/>
                <a:tab pos="15201900" algn="l"/>
                <a:tab pos="15925800" algn="l"/>
                <a:tab pos="16649700" algn="l"/>
                <a:tab pos="17373600" algn="l"/>
                <a:tab pos="18097500" algn="l"/>
                <a:tab pos="18821400" algn="l"/>
                <a:tab pos="19545300" algn="l"/>
                <a:tab pos="20269200" algn="l"/>
                <a:tab pos="20993100" algn="l"/>
                <a:tab pos="21717000" algn="l"/>
                <a:tab pos="22440900" algn="l"/>
                <a:tab pos="23164800" algn="l"/>
              </a:tabLst>
              <a:defRPr>
                <a:solidFill>
                  <a:schemeClr val="tx1"/>
                </a:solidFill>
                <a:latin typeface="Arial" panose="020B0604020202020204" pitchFamily="34" charset="0"/>
                <a:ea typeface="Microsoft YaHei" panose="020B0503020204020204" pitchFamily="34" charset="-122"/>
              </a:defRPr>
            </a:lvl6pPr>
            <a:lvl7pPr marL="14033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4013" algn="l"/>
                <a:tab pos="3617913"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 pos="13754100" algn="l"/>
                <a:tab pos="14478000" algn="l"/>
                <a:tab pos="15201900" algn="l"/>
                <a:tab pos="15925800" algn="l"/>
                <a:tab pos="16649700" algn="l"/>
                <a:tab pos="17373600" algn="l"/>
                <a:tab pos="18097500" algn="l"/>
                <a:tab pos="18821400" algn="l"/>
                <a:tab pos="19545300" algn="l"/>
                <a:tab pos="20269200" algn="l"/>
                <a:tab pos="20993100" algn="l"/>
                <a:tab pos="21717000" algn="l"/>
                <a:tab pos="22440900" algn="l"/>
                <a:tab pos="23164800" algn="l"/>
              </a:tabLst>
              <a:defRPr>
                <a:solidFill>
                  <a:schemeClr val="tx1"/>
                </a:solidFill>
                <a:latin typeface="Arial" panose="020B0604020202020204" pitchFamily="34" charset="0"/>
                <a:ea typeface="Microsoft YaHei" panose="020B0503020204020204" pitchFamily="34" charset="-122"/>
              </a:defRPr>
            </a:lvl7pPr>
            <a:lvl8pPr marL="18605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4013" algn="l"/>
                <a:tab pos="3617913"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 pos="13754100" algn="l"/>
                <a:tab pos="14478000" algn="l"/>
                <a:tab pos="15201900" algn="l"/>
                <a:tab pos="15925800" algn="l"/>
                <a:tab pos="16649700" algn="l"/>
                <a:tab pos="17373600" algn="l"/>
                <a:tab pos="18097500" algn="l"/>
                <a:tab pos="18821400" algn="l"/>
                <a:tab pos="19545300" algn="l"/>
                <a:tab pos="20269200" algn="l"/>
                <a:tab pos="20993100" algn="l"/>
                <a:tab pos="21717000" algn="l"/>
                <a:tab pos="22440900" algn="l"/>
                <a:tab pos="23164800" algn="l"/>
              </a:tabLst>
              <a:defRPr>
                <a:solidFill>
                  <a:schemeClr val="tx1"/>
                </a:solidFill>
                <a:latin typeface="Arial" panose="020B0604020202020204" pitchFamily="34" charset="0"/>
                <a:ea typeface="Microsoft YaHei" panose="020B0503020204020204" pitchFamily="34" charset="-122"/>
              </a:defRPr>
            </a:lvl8pPr>
            <a:lvl9pPr marL="23177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4013" algn="l"/>
                <a:tab pos="3617913"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 pos="13754100" algn="l"/>
                <a:tab pos="14478000" algn="l"/>
                <a:tab pos="15201900" algn="l"/>
                <a:tab pos="15925800" algn="l"/>
                <a:tab pos="16649700" algn="l"/>
                <a:tab pos="17373600" algn="l"/>
                <a:tab pos="18097500" algn="l"/>
                <a:tab pos="18821400" algn="l"/>
                <a:tab pos="19545300" algn="l"/>
                <a:tab pos="20269200" algn="l"/>
                <a:tab pos="20993100" algn="l"/>
                <a:tab pos="21717000" algn="l"/>
                <a:tab pos="22440900" algn="l"/>
                <a:tab pos="23164800" algn="l"/>
              </a:tabLst>
              <a:defRPr>
                <a:solidFill>
                  <a:schemeClr val="tx1"/>
                </a:solidFill>
                <a:latin typeface="Arial" panose="020B0604020202020204" pitchFamily="34" charset="0"/>
                <a:ea typeface="Microsoft YaHei" panose="020B0503020204020204" pitchFamily="34" charset="-122"/>
              </a:defRPr>
            </a:lvl9pPr>
          </a:lstStyle>
          <a:p>
            <a:pPr algn="ctr" defTabSz="255207" eaLnBrk="1" hangingPunct="1">
              <a:buClr>
                <a:srgbClr val="000000"/>
              </a:buClr>
              <a:buSzPct val="100000"/>
              <a:buFont typeface="Times New Roman" panose="02020603050405020304" pitchFamily="18" charset="0"/>
              <a:buNone/>
              <a:defRPr/>
            </a:pPr>
            <a:r>
              <a:rPr lang="en-US" altLang="en-US" sz="4000" dirty="0">
                <a:latin typeface="+mn-lt"/>
              </a:rPr>
              <a:t>REPLACE THIS TEXT WITH YOUR TITLE</a:t>
            </a:r>
          </a:p>
        </p:txBody>
      </p:sp>
      <p:sp>
        <p:nvSpPr>
          <p:cNvPr id="2052" name="Rectangle 3">
            <a:extLst>
              <a:ext uri="{FF2B5EF4-FFF2-40B4-BE49-F238E27FC236}">
                <a16:creationId xmlns:a16="http://schemas.microsoft.com/office/drawing/2014/main" id="{A373ADB2-D277-D24E-0AB1-C2D1651F0626}"/>
              </a:ext>
            </a:extLst>
          </p:cNvPr>
          <p:cNvSpPr>
            <a:spLocks noChangeArrowheads="1"/>
          </p:cNvSpPr>
          <p:nvPr/>
        </p:nvSpPr>
        <p:spPr bwMode="auto">
          <a:xfrm>
            <a:off x="0" y="1747838"/>
            <a:ext cx="16459200" cy="519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1459" tIns="33757" rIns="51459" bIns="25731"/>
          <a:lstStyle>
            <a:lvl1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1pPr>
            <a:lvl2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2pPr>
            <a:lvl3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3pPr>
            <a:lvl4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4pPr>
            <a:lvl5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5pPr>
            <a:lvl6pPr marL="9461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6pPr>
            <a:lvl7pPr marL="14033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7pPr>
            <a:lvl8pPr marL="18605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8pPr>
            <a:lvl9pPr marL="23177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9pPr>
          </a:lstStyle>
          <a:p>
            <a:pPr algn="ctr" defTabSz="255207" eaLnBrk="1" hangingPunct="1">
              <a:buClr>
                <a:srgbClr val="000000"/>
              </a:buClr>
              <a:buSzPct val="100000"/>
              <a:buFont typeface="Times New Roman" panose="02020603050405020304" pitchFamily="18" charset="0"/>
              <a:buNone/>
              <a:defRPr/>
            </a:pPr>
            <a:r>
              <a:rPr lang="en-US" altLang="en-US" sz="3200" dirty="0">
                <a:latin typeface="+mn-lt"/>
              </a:rPr>
              <a:t>Add Author Names and Information</a:t>
            </a:r>
          </a:p>
        </p:txBody>
      </p:sp>
      <p:sp>
        <p:nvSpPr>
          <p:cNvPr id="2053" name="Rectangle 4">
            <a:extLst>
              <a:ext uri="{FF2B5EF4-FFF2-40B4-BE49-F238E27FC236}">
                <a16:creationId xmlns:a16="http://schemas.microsoft.com/office/drawing/2014/main" id="{992A1A4B-6165-3D25-F0B1-5889235FC337}"/>
              </a:ext>
            </a:extLst>
          </p:cNvPr>
          <p:cNvSpPr>
            <a:spLocks noChangeArrowheads="1"/>
          </p:cNvSpPr>
          <p:nvPr/>
        </p:nvSpPr>
        <p:spPr bwMode="auto">
          <a:xfrm>
            <a:off x="0" y="2286000"/>
            <a:ext cx="16459200" cy="539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1459" tIns="33757" rIns="51459" bIns="25731"/>
          <a:lstStyle>
            <a:lvl1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 pos="13754100" algn="l"/>
              </a:tabLst>
              <a:defRPr>
                <a:solidFill>
                  <a:schemeClr val="tx1"/>
                </a:solidFill>
                <a:latin typeface="Arial" panose="020B0604020202020204" pitchFamily="34" charset="0"/>
                <a:ea typeface="Microsoft YaHei" panose="020B0503020204020204" pitchFamily="34" charset="-122"/>
              </a:defRPr>
            </a:lvl1pPr>
            <a:lvl2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 pos="13754100" algn="l"/>
              </a:tabLst>
              <a:defRPr>
                <a:solidFill>
                  <a:schemeClr val="tx1"/>
                </a:solidFill>
                <a:latin typeface="Arial" panose="020B0604020202020204" pitchFamily="34" charset="0"/>
                <a:ea typeface="Microsoft YaHei" panose="020B0503020204020204" pitchFamily="34" charset="-122"/>
              </a:defRPr>
            </a:lvl2pPr>
            <a:lvl3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 pos="13754100" algn="l"/>
              </a:tabLst>
              <a:defRPr>
                <a:solidFill>
                  <a:schemeClr val="tx1"/>
                </a:solidFill>
                <a:latin typeface="Arial" panose="020B0604020202020204" pitchFamily="34" charset="0"/>
                <a:ea typeface="Microsoft YaHei" panose="020B0503020204020204" pitchFamily="34" charset="-122"/>
              </a:defRPr>
            </a:lvl3pPr>
            <a:lvl4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 pos="13754100" algn="l"/>
              </a:tabLst>
              <a:defRPr>
                <a:solidFill>
                  <a:schemeClr val="tx1"/>
                </a:solidFill>
                <a:latin typeface="Arial" panose="020B0604020202020204" pitchFamily="34" charset="0"/>
                <a:ea typeface="Microsoft YaHei" panose="020B0503020204020204" pitchFamily="34" charset="-122"/>
              </a:defRPr>
            </a:lvl4pPr>
            <a:lvl5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 pos="13754100" algn="l"/>
              </a:tabLst>
              <a:defRPr>
                <a:solidFill>
                  <a:schemeClr val="tx1"/>
                </a:solidFill>
                <a:latin typeface="Arial" panose="020B0604020202020204" pitchFamily="34" charset="0"/>
                <a:ea typeface="Microsoft YaHei" panose="020B0503020204020204" pitchFamily="34" charset="-122"/>
              </a:defRPr>
            </a:lvl5pPr>
            <a:lvl6pPr marL="9461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 pos="13754100" algn="l"/>
              </a:tabLst>
              <a:defRPr>
                <a:solidFill>
                  <a:schemeClr val="tx1"/>
                </a:solidFill>
                <a:latin typeface="Arial" panose="020B0604020202020204" pitchFamily="34" charset="0"/>
                <a:ea typeface="Microsoft YaHei" panose="020B0503020204020204" pitchFamily="34" charset="-122"/>
              </a:defRPr>
            </a:lvl6pPr>
            <a:lvl7pPr marL="14033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 pos="13754100" algn="l"/>
              </a:tabLst>
              <a:defRPr>
                <a:solidFill>
                  <a:schemeClr val="tx1"/>
                </a:solidFill>
                <a:latin typeface="Arial" panose="020B0604020202020204" pitchFamily="34" charset="0"/>
                <a:ea typeface="Microsoft YaHei" panose="020B0503020204020204" pitchFamily="34" charset="-122"/>
              </a:defRPr>
            </a:lvl7pPr>
            <a:lvl8pPr marL="18605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 pos="13754100" algn="l"/>
              </a:tabLst>
              <a:defRPr>
                <a:solidFill>
                  <a:schemeClr val="tx1"/>
                </a:solidFill>
                <a:latin typeface="Arial" panose="020B0604020202020204" pitchFamily="34" charset="0"/>
                <a:ea typeface="Microsoft YaHei" panose="020B0503020204020204" pitchFamily="34" charset="-122"/>
              </a:defRPr>
            </a:lvl8pPr>
            <a:lvl9pPr marL="23177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 pos="13754100" algn="l"/>
              </a:tabLst>
              <a:defRPr>
                <a:solidFill>
                  <a:schemeClr val="tx1"/>
                </a:solidFill>
                <a:latin typeface="Arial" panose="020B0604020202020204" pitchFamily="34" charset="0"/>
                <a:ea typeface="Microsoft YaHei" panose="020B0503020204020204" pitchFamily="34" charset="-122"/>
              </a:defRPr>
            </a:lvl9pPr>
          </a:lstStyle>
          <a:p>
            <a:pPr algn="ctr" defTabSz="255207" eaLnBrk="1" hangingPunct="1">
              <a:buClr>
                <a:srgbClr val="000000"/>
              </a:buClr>
              <a:buSzPct val="100000"/>
              <a:buFont typeface="Times New Roman" panose="02020603050405020304" pitchFamily="18" charset="0"/>
              <a:buNone/>
              <a:defRPr/>
            </a:pPr>
            <a:r>
              <a:rPr lang="en-US" altLang="en-US" sz="2800" dirty="0">
                <a:latin typeface="+mn-lt"/>
              </a:rPr>
              <a:t>Include University or Department Names if Needed</a:t>
            </a:r>
          </a:p>
        </p:txBody>
      </p:sp>
      <p:sp>
        <p:nvSpPr>
          <p:cNvPr id="2056" name="Rectangle 7">
            <a:extLst>
              <a:ext uri="{FF2B5EF4-FFF2-40B4-BE49-F238E27FC236}">
                <a16:creationId xmlns:a16="http://schemas.microsoft.com/office/drawing/2014/main" id="{C2CAC985-D412-5AD0-554A-99ACCCB192B2}"/>
              </a:ext>
            </a:extLst>
          </p:cNvPr>
          <p:cNvSpPr>
            <a:spLocks noChangeArrowheads="1"/>
          </p:cNvSpPr>
          <p:nvPr/>
        </p:nvSpPr>
        <p:spPr bwMode="auto">
          <a:xfrm>
            <a:off x="327025" y="3298825"/>
            <a:ext cx="7653338" cy="6551613"/>
          </a:xfrm>
          <a:prstGeom prst="rect">
            <a:avLst/>
          </a:prstGeom>
          <a:solidFill>
            <a:schemeClr val="bg1">
              <a:lumMod val="85000"/>
              <a:alpha val="0"/>
            </a:schemeClr>
          </a:solidFill>
          <a:ln w="25560">
            <a:solidFill>
              <a:srgbClr val="180761"/>
            </a:solidFill>
            <a:round/>
            <a:headEnd/>
            <a:tailEnd/>
          </a:ln>
          <a:effectLst/>
        </p:spPr>
        <p:txBody>
          <a:bodyPr wrap="none" lIns="52282" tIns="26141" rIns="52282" bIns="26141" anchor="ctr"/>
          <a:lstStyle/>
          <a:p>
            <a:pPr defTabSz="255207" eaLnBrk="1">
              <a:lnSpc>
                <a:spcPct val="93000"/>
              </a:lnSpc>
              <a:buClr>
                <a:srgbClr val="000000"/>
              </a:buClr>
              <a:buSzPct val="100000"/>
              <a:buFont typeface="Times New Roman" panose="02020603050405020304" pitchFamily="18" charset="0"/>
              <a:buNone/>
              <a:defRPr/>
            </a:pPr>
            <a:endParaRPr lang="en-US" altLang="en-US">
              <a:latin typeface="+mn-lt"/>
            </a:endParaRPr>
          </a:p>
        </p:txBody>
      </p:sp>
      <p:sp>
        <p:nvSpPr>
          <p:cNvPr id="2057" name="Rectangle 8">
            <a:extLst>
              <a:ext uri="{FF2B5EF4-FFF2-40B4-BE49-F238E27FC236}">
                <a16:creationId xmlns:a16="http://schemas.microsoft.com/office/drawing/2014/main" id="{8669BB71-BC05-D180-96E1-FA4788517B1B}"/>
              </a:ext>
            </a:extLst>
          </p:cNvPr>
          <p:cNvSpPr>
            <a:spLocks noChangeArrowheads="1"/>
          </p:cNvSpPr>
          <p:nvPr/>
        </p:nvSpPr>
        <p:spPr bwMode="auto">
          <a:xfrm>
            <a:off x="8437563" y="3298825"/>
            <a:ext cx="7618412" cy="13598525"/>
          </a:xfrm>
          <a:prstGeom prst="rect">
            <a:avLst/>
          </a:prstGeom>
          <a:solidFill>
            <a:schemeClr val="bg1">
              <a:lumMod val="85000"/>
              <a:alpha val="0"/>
            </a:schemeClr>
          </a:solidFill>
          <a:ln w="25560">
            <a:solidFill>
              <a:srgbClr val="180761"/>
            </a:solidFill>
            <a:round/>
            <a:headEnd/>
            <a:tailEnd/>
          </a:ln>
          <a:effectLst/>
        </p:spPr>
        <p:txBody>
          <a:bodyPr wrap="none" lIns="52282" tIns="26141" rIns="52282" bIns="26141" anchor="ctr"/>
          <a:lstStyle/>
          <a:p>
            <a:pPr defTabSz="255207" eaLnBrk="1">
              <a:lnSpc>
                <a:spcPct val="93000"/>
              </a:lnSpc>
              <a:buClr>
                <a:srgbClr val="000000"/>
              </a:buClr>
              <a:buSzPct val="100000"/>
              <a:buFont typeface="Times New Roman" panose="02020603050405020304" pitchFamily="18" charset="0"/>
              <a:buNone/>
              <a:defRPr/>
            </a:pPr>
            <a:endParaRPr lang="en-US" altLang="en-US">
              <a:latin typeface="+mn-lt"/>
            </a:endParaRPr>
          </a:p>
        </p:txBody>
      </p:sp>
      <p:sp>
        <p:nvSpPr>
          <p:cNvPr id="2058" name="Rectangle 9">
            <a:extLst>
              <a:ext uri="{FF2B5EF4-FFF2-40B4-BE49-F238E27FC236}">
                <a16:creationId xmlns:a16="http://schemas.microsoft.com/office/drawing/2014/main" id="{FD0B9C37-28FD-3E55-62D0-9C0888EA64B3}"/>
              </a:ext>
            </a:extLst>
          </p:cNvPr>
          <p:cNvSpPr>
            <a:spLocks noChangeArrowheads="1"/>
          </p:cNvSpPr>
          <p:nvPr/>
        </p:nvSpPr>
        <p:spPr bwMode="auto">
          <a:xfrm>
            <a:off x="315913" y="10185400"/>
            <a:ext cx="7664450" cy="13598525"/>
          </a:xfrm>
          <a:prstGeom prst="rect">
            <a:avLst/>
          </a:prstGeom>
          <a:solidFill>
            <a:schemeClr val="bg1">
              <a:lumMod val="85000"/>
              <a:alpha val="0"/>
            </a:schemeClr>
          </a:solidFill>
          <a:ln w="25560">
            <a:solidFill>
              <a:srgbClr val="180761"/>
            </a:solidFill>
            <a:round/>
            <a:headEnd/>
            <a:tailEnd/>
          </a:ln>
          <a:effectLst/>
        </p:spPr>
        <p:txBody>
          <a:bodyPr wrap="none" lIns="52282" tIns="26141" rIns="52282" bIns="26141" anchor="ctr"/>
          <a:lstStyle/>
          <a:p>
            <a:pPr defTabSz="255207" eaLnBrk="1">
              <a:lnSpc>
                <a:spcPct val="93000"/>
              </a:lnSpc>
              <a:buClr>
                <a:srgbClr val="000000"/>
              </a:buClr>
              <a:buSzPct val="100000"/>
              <a:buFont typeface="Times New Roman" panose="02020603050405020304" pitchFamily="18" charset="0"/>
              <a:buNone/>
              <a:defRPr/>
            </a:pPr>
            <a:endParaRPr lang="en-US" altLang="en-US">
              <a:latin typeface="+mn-lt"/>
            </a:endParaRPr>
          </a:p>
        </p:txBody>
      </p:sp>
      <p:sp>
        <p:nvSpPr>
          <p:cNvPr id="2059" name="Rectangle 10">
            <a:extLst>
              <a:ext uri="{FF2B5EF4-FFF2-40B4-BE49-F238E27FC236}">
                <a16:creationId xmlns:a16="http://schemas.microsoft.com/office/drawing/2014/main" id="{B9F7E4A7-67E7-0187-3E37-970A94BC9B7B}"/>
              </a:ext>
            </a:extLst>
          </p:cNvPr>
          <p:cNvSpPr>
            <a:spLocks noChangeArrowheads="1"/>
          </p:cNvSpPr>
          <p:nvPr/>
        </p:nvSpPr>
        <p:spPr bwMode="auto">
          <a:xfrm>
            <a:off x="8437563" y="17433925"/>
            <a:ext cx="7618412" cy="6350000"/>
          </a:xfrm>
          <a:prstGeom prst="rect">
            <a:avLst/>
          </a:prstGeom>
          <a:solidFill>
            <a:schemeClr val="bg1">
              <a:lumMod val="85000"/>
              <a:alpha val="0"/>
            </a:schemeClr>
          </a:solidFill>
          <a:ln w="25560">
            <a:solidFill>
              <a:srgbClr val="180761"/>
            </a:solidFill>
            <a:round/>
            <a:headEnd/>
            <a:tailEnd/>
          </a:ln>
          <a:effectLst/>
        </p:spPr>
        <p:txBody>
          <a:bodyPr wrap="none" lIns="52282" tIns="26141" rIns="52282" bIns="26141" anchor="ctr"/>
          <a:lstStyle/>
          <a:p>
            <a:pPr defTabSz="255207" eaLnBrk="1">
              <a:lnSpc>
                <a:spcPct val="93000"/>
              </a:lnSpc>
              <a:buClr>
                <a:srgbClr val="000000"/>
              </a:buClr>
              <a:buSzPct val="100000"/>
              <a:buFont typeface="Times New Roman" panose="02020603050405020304" pitchFamily="18" charset="0"/>
              <a:buNone/>
              <a:defRPr/>
            </a:pPr>
            <a:endParaRPr lang="en-US" altLang="en-US">
              <a:latin typeface="+mn-lt"/>
            </a:endParaRPr>
          </a:p>
        </p:txBody>
      </p:sp>
      <p:sp>
        <p:nvSpPr>
          <p:cNvPr id="2060" name="Rectangle 11">
            <a:extLst>
              <a:ext uri="{FF2B5EF4-FFF2-40B4-BE49-F238E27FC236}">
                <a16:creationId xmlns:a16="http://schemas.microsoft.com/office/drawing/2014/main" id="{7F849C69-1B50-CAE0-8DC4-B8E640590B48}"/>
              </a:ext>
            </a:extLst>
          </p:cNvPr>
          <p:cNvSpPr>
            <a:spLocks noChangeArrowheads="1"/>
          </p:cNvSpPr>
          <p:nvPr/>
        </p:nvSpPr>
        <p:spPr bwMode="auto">
          <a:xfrm>
            <a:off x="312738" y="24190325"/>
            <a:ext cx="15743237" cy="4575175"/>
          </a:xfrm>
          <a:prstGeom prst="rect">
            <a:avLst/>
          </a:prstGeom>
          <a:solidFill>
            <a:schemeClr val="bg1">
              <a:lumMod val="85000"/>
              <a:alpha val="0"/>
            </a:schemeClr>
          </a:solidFill>
          <a:ln w="25560">
            <a:solidFill>
              <a:srgbClr val="180761"/>
            </a:solidFill>
            <a:round/>
            <a:headEnd/>
            <a:tailEnd/>
          </a:ln>
          <a:effectLst/>
        </p:spPr>
        <p:txBody>
          <a:bodyPr wrap="none" lIns="52282" tIns="26141" rIns="52282" bIns="26141" anchor="ctr"/>
          <a:lstStyle/>
          <a:p>
            <a:pPr defTabSz="255207" eaLnBrk="1">
              <a:lnSpc>
                <a:spcPct val="93000"/>
              </a:lnSpc>
              <a:buClr>
                <a:srgbClr val="000000"/>
              </a:buClr>
              <a:buSzPct val="100000"/>
              <a:buFont typeface="Times New Roman" panose="02020603050405020304" pitchFamily="18" charset="0"/>
              <a:buNone/>
              <a:defRPr/>
            </a:pPr>
            <a:endParaRPr lang="en-US" altLang="en-US">
              <a:latin typeface="+mn-lt"/>
            </a:endParaRPr>
          </a:p>
        </p:txBody>
      </p:sp>
      <p:sp>
        <p:nvSpPr>
          <p:cNvPr id="2061" name="Rectangle 12">
            <a:extLst>
              <a:ext uri="{FF2B5EF4-FFF2-40B4-BE49-F238E27FC236}">
                <a16:creationId xmlns:a16="http://schemas.microsoft.com/office/drawing/2014/main" id="{8FCCD363-A625-5634-5C94-A37FF6989400}"/>
              </a:ext>
            </a:extLst>
          </p:cNvPr>
          <p:cNvSpPr>
            <a:spLocks noChangeArrowheads="1"/>
          </p:cNvSpPr>
          <p:nvPr/>
        </p:nvSpPr>
        <p:spPr bwMode="auto">
          <a:xfrm>
            <a:off x="350838" y="3298825"/>
            <a:ext cx="7618412" cy="685800"/>
          </a:xfrm>
          <a:prstGeom prst="rect">
            <a:avLst/>
          </a:prstGeom>
          <a:solidFill>
            <a:srgbClr val="13134D"/>
          </a:solidFill>
          <a:ln w="9525">
            <a:solidFill>
              <a:srgbClr val="000000"/>
            </a:solidFill>
            <a:round/>
            <a:headEnd/>
            <a:tailEnd/>
          </a:ln>
          <a:effectLst/>
        </p:spPr>
        <p:txBody>
          <a:bodyPr lIns="51459" tIns="25731" rIns="51459" bIns="25731"/>
          <a:lstStyle>
            <a:lvl1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1pPr>
            <a:lvl2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2pPr>
            <a:lvl3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3pPr>
            <a:lvl4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4pPr>
            <a:lvl5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5pPr>
            <a:lvl6pPr marL="9461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6pPr>
            <a:lvl7pPr marL="14033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7pPr>
            <a:lvl8pPr marL="18605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8pPr>
            <a:lvl9pPr marL="23177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9pPr>
          </a:lstStyle>
          <a:p>
            <a:pPr algn="ctr" defTabSz="255207" eaLnBrk="1" hangingPunct="1">
              <a:buClr>
                <a:srgbClr val="000000"/>
              </a:buClr>
              <a:buSzPct val="100000"/>
              <a:buFont typeface="Times New Roman" panose="02020603050405020304" pitchFamily="18" charset="0"/>
              <a:buNone/>
              <a:defRPr/>
            </a:pPr>
            <a:r>
              <a:rPr lang="en-GB" altLang="en-US" sz="3200" dirty="0">
                <a:solidFill>
                  <a:srgbClr val="FFFFFF"/>
                </a:solidFill>
                <a:latin typeface="+mn-lt"/>
              </a:rPr>
              <a:t>ABSTRACT</a:t>
            </a:r>
          </a:p>
        </p:txBody>
      </p:sp>
      <p:sp>
        <p:nvSpPr>
          <p:cNvPr id="2062" name="Rectangle 13">
            <a:extLst>
              <a:ext uri="{FF2B5EF4-FFF2-40B4-BE49-F238E27FC236}">
                <a16:creationId xmlns:a16="http://schemas.microsoft.com/office/drawing/2014/main" id="{4B2B14BF-668E-473B-B554-B2F59CCB2CFC}"/>
              </a:ext>
            </a:extLst>
          </p:cNvPr>
          <p:cNvSpPr>
            <a:spLocks noChangeArrowheads="1"/>
          </p:cNvSpPr>
          <p:nvPr/>
        </p:nvSpPr>
        <p:spPr bwMode="auto">
          <a:xfrm>
            <a:off x="8437563" y="3298825"/>
            <a:ext cx="7618412" cy="685800"/>
          </a:xfrm>
          <a:prstGeom prst="rect">
            <a:avLst/>
          </a:prstGeom>
          <a:solidFill>
            <a:srgbClr val="00B0F0"/>
          </a:solidFill>
          <a:ln w="9525">
            <a:solidFill>
              <a:srgbClr val="000000"/>
            </a:solidFill>
            <a:round/>
            <a:headEnd/>
            <a:tailEnd/>
          </a:ln>
          <a:effectLst/>
        </p:spPr>
        <p:txBody>
          <a:bodyPr lIns="51459" tIns="25731" rIns="51459" bIns="25731"/>
          <a:lstStyle>
            <a:lvl1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1pPr>
            <a:lvl2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2pPr>
            <a:lvl3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3pPr>
            <a:lvl4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4pPr>
            <a:lvl5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5pPr>
            <a:lvl6pPr marL="9461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6pPr>
            <a:lvl7pPr marL="14033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7pPr>
            <a:lvl8pPr marL="18605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8pPr>
            <a:lvl9pPr marL="23177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9pPr>
          </a:lstStyle>
          <a:p>
            <a:pPr algn="ctr" defTabSz="255207" eaLnBrk="1" hangingPunct="1">
              <a:buClr>
                <a:srgbClr val="000000"/>
              </a:buClr>
              <a:buSzPct val="100000"/>
              <a:buFont typeface="Times New Roman" panose="02020603050405020304" pitchFamily="18" charset="0"/>
              <a:buNone/>
              <a:defRPr/>
            </a:pPr>
            <a:r>
              <a:rPr lang="en-GB" altLang="en-US" sz="3200" dirty="0">
                <a:solidFill>
                  <a:srgbClr val="FFFFFF"/>
                </a:solidFill>
                <a:latin typeface="+mn-lt"/>
              </a:rPr>
              <a:t>RESULTS</a:t>
            </a:r>
          </a:p>
        </p:txBody>
      </p:sp>
      <p:sp>
        <p:nvSpPr>
          <p:cNvPr id="2063" name="Rectangle 14">
            <a:extLst>
              <a:ext uri="{FF2B5EF4-FFF2-40B4-BE49-F238E27FC236}">
                <a16:creationId xmlns:a16="http://schemas.microsoft.com/office/drawing/2014/main" id="{C96898C7-95E2-70DD-8F2F-C0BCCF15A452}"/>
              </a:ext>
            </a:extLst>
          </p:cNvPr>
          <p:cNvSpPr>
            <a:spLocks noChangeArrowheads="1"/>
          </p:cNvSpPr>
          <p:nvPr/>
        </p:nvSpPr>
        <p:spPr bwMode="auto">
          <a:xfrm>
            <a:off x="331788" y="10185400"/>
            <a:ext cx="7659687" cy="685800"/>
          </a:xfrm>
          <a:prstGeom prst="rect">
            <a:avLst/>
          </a:prstGeom>
          <a:solidFill>
            <a:srgbClr val="FF0000"/>
          </a:solidFill>
          <a:ln w="9525">
            <a:solidFill>
              <a:srgbClr val="FF0000"/>
            </a:solidFill>
            <a:round/>
            <a:headEnd/>
            <a:tailEnd/>
          </a:ln>
          <a:effectLst/>
        </p:spPr>
        <p:txBody>
          <a:bodyPr lIns="51459" tIns="25731" rIns="51459" bIns="25731"/>
          <a:lstStyle>
            <a:lvl1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1pPr>
            <a:lvl2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2pPr>
            <a:lvl3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3pPr>
            <a:lvl4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4pPr>
            <a:lvl5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5pPr>
            <a:lvl6pPr marL="9461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6pPr>
            <a:lvl7pPr marL="14033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7pPr>
            <a:lvl8pPr marL="18605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8pPr>
            <a:lvl9pPr marL="23177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9pPr>
          </a:lstStyle>
          <a:p>
            <a:pPr algn="ctr" defTabSz="255207" eaLnBrk="1" hangingPunct="1">
              <a:buClr>
                <a:srgbClr val="000000"/>
              </a:buClr>
              <a:buSzPct val="100000"/>
              <a:buFont typeface="Times New Roman" panose="02020603050405020304" pitchFamily="18" charset="0"/>
              <a:buNone/>
              <a:defRPr/>
            </a:pPr>
            <a:r>
              <a:rPr lang="en-GB" altLang="en-US" sz="3200" dirty="0">
                <a:solidFill>
                  <a:srgbClr val="FFFFFF"/>
                </a:solidFill>
                <a:latin typeface="+mn-lt"/>
              </a:rPr>
              <a:t>METHODS</a:t>
            </a:r>
          </a:p>
        </p:txBody>
      </p:sp>
      <p:sp>
        <p:nvSpPr>
          <p:cNvPr id="2064" name="Rectangle 15">
            <a:extLst>
              <a:ext uri="{FF2B5EF4-FFF2-40B4-BE49-F238E27FC236}">
                <a16:creationId xmlns:a16="http://schemas.microsoft.com/office/drawing/2014/main" id="{680757B3-06E3-E6F5-4492-C040F5153480}"/>
              </a:ext>
            </a:extLst>
          </p:cNvPr>
          <p:cNvSpPr>
            <a:spLocks noChangeArrowheads="1"/>
          </p:cNvSpPr>
          <p:nvPr/>
        </p:nvSpPr>
        <p:spPr bwMode="auto">
          <a:xfrm>
            <a:off x="8448675" y="17433925"/>
            <a:ext cx="7607300" cy="685800"/>
          </a:xfrm>
          <a:prstGeom prst="rect">
            <a:avLst/>
          </a:prstGeom>
          <a:solidFill>
            <a:srgbClr val="13134D"/>
          </a:solidFill>
          <a:ln w="9525">
            <a:solidFill>
              <a:srgbClr val="000000"/>
            </a:solidFill>
            <a:round/>
            <a:headEnd/>
            <a:tailEnd/>
          </a:ln>
          <a:effectLst/>
        </p:spPr>
        <p:txBody>
          <a:bodyPr lIns="51459" tIns="25731" rIns="51459" bIns="25731"/>
          <a:lstStyle>
            <a:lvl1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1pPr>
            <a:lvl2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2pPr>
            <a:lvl3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3pPr>
            <a:lvl4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4pPr>
            <a:lvl5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5pPr>
            <a:lvl6pPr marL="9461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6pPr>
            <a:lvl7pPr marL="14033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7pPr>
            <a:lvl8pPr marL="18605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8pPr>
            <a:lvl9pPr marL="23177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Lst>
              <a:defRPr>
                <a:solidFill>
                  <a:schemeClr val="tx1"/>
                </a:solidFill>
                <a:latin typeface="Arial" panose="020B0604020202020204" pitchFamily="34" charset="0"/>
                <a:ea typeface="Microsoft YaHei" panose="020B0503020204020204" pitchFamily="34" charset="-122"/>
              </a:defRPr>
            </a:lvl9pPr>
          </a:lstStyle>
          <a:p>
            <a:pPr algn="ctr" defTabSz="255207" eaLnBrk="1" hangingPunct="1">
              <a:buClr>
                <a:srgbClr val="000000"/>
              </a:buClr>
              <a:buSzPct val="100000"/>
              <a:buFont typeface="Times New Roman" panose="02020603050405020304" pitchFamily="18" charset="0"/>
              <a:buNone/>
              <a:defRPr/>
            </a:pPr>
            <a:r>
              <a:rPr lang="en-GB" altLang="en-US" sz="3200" dirty="0">
                <a:solidFill>
                  <a:srgbClr val="FFFFFF"/>
                </a:solidFill>
                <a:latin typeface="+mn-lt"/>
              </a:rPr>
              <a:t>CONCLUSIONS</a:t>
            </a:r>
          </a:p>
        </p:txBody>
      </p:sp>
      <p:sp>
        <p:nvSpPr>
          <p:cNvPr id="2065" name="Rectangle 16">
            <a:extLst>
              <a:ext uri="{FF2B5EF4-FFF2-40B4-BE49-F238E27FC236}">
                <a16:creationId xmlns:a16="http://schemas.microsoft.com/office/drawing/2014/main" id="{94344A41-D97B-06CB-4080-314B3B0E0175}"/>
              </a:ext>
            </a:extLst>
          </p:cNvPr>
          <p:cNvSpPr>
            <a:spLocks noChangeArrowheads="1"/>
          </p:cNvSpPr>
          <p:nvPr/>
        </p:nvSpPr>
        <p:spPr bwMode="auto">
          <a:xfrm>
            <a:off x="320675" y="24190325"/>
            <a:ext cx="15746413" cy="685800"/>
          </a:xfrm>
          <a:prstGeom prst="rect">
            <a:avLst/>
          </a:prstGeom>
          <a:solidFill>
            <a:srgbClr val="13134D"/>
          </a:solidFill>
          <a:ln w="9525">
            <a:solidFill>
              <a:srgbClr val="000000"/>
            </a:solidFill>
            <a:round/>
            <a:headEnd/>
            <a:tailEnd/>
          </a:ln>
          <a:effectLst/>
        </p:spPr>
        <p:txBody>
          <a:bodyPr lIns="51459" tIns="25731" rIns="51459" bIns="25731"/>
          <a:lstStyle>
            <a:lvl1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 pos="13754100" algn="l"/>
                <a:tab pos="14478000" algn="l"/>
                <a:tab pos="15201900" algn="l"/>
                <a:tab pos="15925800" algn="l"/>
                <a:tab pos="16649700" algn="l"/>
                <a:tab pos="17373600" algn="l"/>
                <a:tab pos="18097500" algn="l"/>
                <a:tab pos="18821400" algn="l"/>
                <a:tab pos="19545300" algn="l"/>
                <a:tab pos="20269200" algn="l"/>
                <a:tab pos="20993100" algn="l"/>
                <a:tab pos="21717000" algn="l"/>
                <a:tab pos="22440900" algn="l"/>
                <a:tab pos="23164800" algn="l"/>
              </a:tabLst>
              <a:defRPr>
                <a:solidFill>
                  <a:schemeClr val="tx1"/>
                </a:solidFill>
                <a:latin typeface="Arial" panose="020B0604020202020204" pitchFamily="34" charset="0"/>
                <a:ea typeface="Microsoft YaHei" panose="020B0503020204020204" pitchFamily="34" charset="-122"/>
              </a:defRPr>
            </a:lvl1pPr>
            <a:lvl2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 pos="13754100" algn="l"/>
                <a:tab pos="14478000" algn="l"/>
                <a:tab pos="15201900" algn="l"/>
                <a:tab pos="15925800" algn="l"/>
                <a:tab pos="16649700" algn="l"/>
                <a:tab pos="17373600" algn="l"/>
                <a:tab pos="18097500" algn="l"/>
                <a:tab pos="18821400" algn="l"/>
                <a:tab pos="19545300" algn="l"/>
                <a:tab pos="20269200" algn="l"/>
                <a:tab pos="20993100" algn="l"/>
                <a:tab pos="21717000" algn="l"/>
                <a:tab pos="22440900" algn="l"/>
                <a:tab pos="23164800" algn="l"/>
              </a:tabLst>
              <a:defRPr>
                <a:solidFill>
                  <a:schemeClr val="tx1"/>
                </a:solidFill>
                <a:latin typeface="Arial" panose="020B0604020202020204" pitchFamily="34" charset="0"/>
                <a:ea typeface="Microsoft YaHei" panose="020B0503020204020204" pitchFamily="34" charset="-122"/>
              </a:defRPr>
            </a:lvl2pPr>
            <a:lvl3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 pos="13754100" algn="l"/>
                <a:tab pos="14478000" algn="l"/>
                <a:tab pos="15201900" algn="l"/>
                <a:tab pos="15925800" algn="l"/>
                <a:tab pos="16649700" algn="l"/>
                <a:tab pos="17373600" algn="l"/>
                <a:tab pos="18097500" algn="l"/>
                <a:tab pos="18821400" algn="l"/>
                <a:tab pos="19545300" algn="l"/>
                <a:tab pos="20269200" algn="l"/>
                <a:tab pos="20993100" algn="l"/>
                <a:tab pos="21717000" algn="l"/>
                <a:tab pos="22440900" algn="l"/>
                <a:tab pos="23164800" algn="l"/>
              </a:tabLst>
              <a:defRPr>
                <a:solidFill>
                  <a:schemeClr val="tx1"/>
                </a:solidFill>
                <a:latin typeface="Arial" panose="020B0604020202020204" pitchFamily="34" charset="0"/>
                <a:ea typeface="Microsoft YaHei" panose="020B0503020204020204" pitchFamily="34" charset="-122"/>
              </a:defRPr>
            </a:lvl3pPr>
            <a:lvl4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 pos="13754100" algn="l"/>
                <a:tab pos="14478000" algn="l"/>
                <a:tab pos="15201900" algn="l"/>
                <a:tab pos="15925800" algn="l"/>
                <a:tab pos="16649700" algn="l"/>
                <a:tab pos="17373600" algn="l"/>
                <a:tab pos="18097500" algn="l"/>
                <a:tab pos="18821400" algn="l"/>
                <a:tab pos="19545300" algn="l"/>
                <a:tab pos="20269200" algn="l"/>
                <a:tab pos="20993100" algn="l"/>
                <a:tab pos="21717000" algn="l"/>
                <a:tab pos="22440900" algn="l"/>
                <a:tab pos="23164800" algn="l"/>
              </a:tabLst>
              <a:defRPr>
                <a:solidFill>
                  <a:schemeClr val="tx1"/>
                </a:solidFill>
                <a:latin typeface="Arial" panose="020B0604020202020204" pitchFamily="34" charset="0"/>
                <a:ea typeface="Microsoft YaHei" panose="020B0503020204020204" pitchFamily="34" charset="-122"/>
              </a:defRPr>
            </a:lvl4pPr>
            <a:lvl5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 pos="13754100" algn="l"/>
                <a:tab pos="14478000" algn="l"/>
                <a:tab pos="15201900" algn="l"/>
                <a:tab pos="15925800" algn="l"/>
                <a:tab pos="16649700" algn="l"/>
                <a:tab pos="17373600" algn="l"/>
                <a:tab pos="18097500" algn="l"/>
                <a:tab pos="18821400" algn="l"/>
                <a:tab pos="19545300" algn="l"/>
                <a:tab pos="20269200" algn="l"/>
                <a:tab pos="20993100" algn="l"/>
                <a:tab pos="21717000" algn="l"/>
                <a:tab pos="22440900" algn="l"/>
                <a:tab pos="23164800" algn="l"/>
              </a:tabLst>
              <a:defRPr>
                <a:solidFill>
                  <a:schemeClr val="tx1"/>
                </a:solidFill>
                <a:latin typeface="Arial" panose="020B0604020202020204" pitchFamily="34" charset="0"/>
                <a:ea typeface="Microsoft YaHei" panose="020B0503020204020204" pitchFamily="34" charset="-122"/>
              </a:defRPr>
            </a:lvl5pPr>
            <a:lvl6pPr marL="9461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 pos="13754100" algn="l"/>
                <a:tab pos="14478000" algn="l"/>
                <a:tab pos="15201900" algn="l"/>
                <a:tab pos="15925800" algn="l"/>
                <a:tab pos="16649700" algn="l"/>
                <a:tab pos="17373600" algn="l"/>
                <a:tab pos="18097500" algn="l"/>
                <a:tab pos="18821400" algn="l"/>
                <a:tab pos="19545300" algn="l"/>
                <a:tab pos="20269200" algn="l"/>
                <a:tab pos="20993100" algn="l"/>
                <a:tab pos="21717000" algn="l"/>
                <a:tab pos="22440900" algn="l"/>
                <a:tab pos="23164800" algn="l"/>
              </a:tabLst>
              <a:defRPr>
                <a:solidFill>
                  <a:schemeClr val="tx1"/>
                </a:solidFill>
                <a:latin typeface="Arial" panose="020B0604020202020204" pitchFamily="34" charset="0"/>
                <a:ea typeface="Microsoft YaHei" panose="020B0503020204020204" pitchFamily="34" charset="-122"/>
              </a:defRPr>
            </a:lvl6pPr>
            <a:lvl7pPr marL="14033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 pos="13754100" algn="l"/>
                <a:tab pos="14478000" algn="l"/>
                <a:tab pos="15201900" algn="l"/>
                <a:tab pos="15925800" algn="l"/>
                <a:tab pos="16649700" algn="l"/>
                <a:tab pos="17373600" algn="l"/>
                <a:tab pos="18097500" algn="l"/>
                <a:tab pos="18821400" algn="l"/>
                <a:tab pos="19545300" algn="l"/>
                <a:tab pos="20269200" algn="l"/>
                <a:tab pos="20993100" algn="l"/>
                <a:tab pos="21717000" algn="l"/>
                <a:tab pos="22440900" algn="l"/>
                <a:tab pos="23164800" algn="l"/>
              </a:tabLst>
              <a:defRPr>
                <a:solidFill>
                  <a:schemeClr val="tx1"/>
                </a:solidFill>
                <a:latin typeface="Arial" panose="020B0604020202020204" pitchFamily="34" charset="0"/>
                <a:ea typeface="Microsoft YaHei" panose="020B0503020204020204" pitchFamily="34" charset="-122"/>
              </a:defRPr>
            </a:lvl7pPr>
            <a:lvl8pPr marL="18605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 pos="13754100" algn="l"/>
                <a:tab pos="14478000" algn="l"/>
                <a:tab pos="15201900" algn="l"/>
                <a:tab pos="15925800" algn="l"/>
                <a:tab pos="16649700" algn="l"/>
                <a:tab pos="17373600" algn="l"/>
                <a:tab pos="18097500" algn="l"/>
                <a:tab pos="18821400" algn="l"/>
                <a:tab pos="19545300" algn="l"/>
                <a:tab pos="20269200" algn="l"/>
                <a:tab pos="20993100" algn="l"/>
                <a:tab pos="21717000" algn="l"/>
                <a:tab pos="22440900" algn="l"/>
                <a:tab pos="23164800" algn="l"/>
              </a:tabLst>
              <a:defRPr>
                <a:solidFill>
                  <a:schemeClr val="tx1"/>
                </a:solidFill>
                <a:latin typeface="Arial" panose="020B0604020202020204" pitchFamily="34" charset="0"/>
                <a:ea typeface="Microsoft YaHei" panose="020B0503020204020204" pitchFamily="34" charset="-122"/>
              </a:defRPr>
            </a:lvl8pPr>
            <a:lvl9pPr marL="23177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 pos="13030200" algn="l"/>
                <a:tab pos="13754100" algn="l"/>
                <a:tab pos="14478000" algn="l"/>
                <a:tab pos="15201900" algn="l"/>
                <a:tab pos="15925800" algn="l"/>
                <a:tab pos="16649700" algn="l"/>
                <a:tab pos="17373600" algn="l"/>
                <a:tab pos="18097500" algn="l"/>
                <a:tab pos="18821400" algn="l"/>
                <a:tab pos="19545300" algn="l"/>
                <a:tab pos="20269200" algn="l"/>
                <a:tab pos="20993100" algn="l"/>
                <a:tab pos="21717000" algn="l"/>
                <a:tab pos="22440900" algn="l"/>
                <a:tab pos="23164800" algn="l"/>
              </a:tabLst>
              <a:defRPr>
                <a:solidFill>
                  <a:schemeClr val="tx1"/>
                </a:solidFill>
                <a:latin typeface="Arial" panose="020B0604020202020204" pitchFamily="34" charset="0"/>
                <a:ea typeface="Microsoft YaHei" panose="020B0503020204020204" pitchFamily="34" charset="-122"/>
              </a:defRPr>
            </a:lvl9pPr>
          </a:lstStyle>
          <a:p>
            <a:pPr algn="ctr" defTabSz="255207" eaLnBrk="1" hangingPunct="1">
              <a:buClr>
                <a:srgbClr val="000000"/>
              </a:buClr>
              <a:buSzPct val="100000"/>
              <a:buFont typeface="Times New Roman" panose="02020603050405020304" pitchFamily="18" charset="0"/>
              <a:buNone/>
              <a:defRPr/>
            </a:pPr>
            <a:r>
              <a:rPr lang="en-GB" altLang="en-US" sz="3200" dirty="0">
                <a:solidFill>
                  <a:srgbClr val="FFFF00"/>
                </a:solidFill>
                <a:latin typeface="+mn-lt"/>
              </a:rPr>
              <a:t>REFERENCES</a:t>
            </a:r>
          </a:p>
        </p:txBody>
      </p:sp>
      <p:sp>
        <p:nvSpPr>
          <p:cNvPr id="3088" name="Rectangle 17">
            <a:extLst>
              <a:ext uri="{FF2B5EF4-FFF2-40B4-BE49-F238E27FC236}">
                <a16:creationId xmlns:a16="http://schemas.microsoft.com/office/drawing/2014/main" id="{3F7F78F5-636D-C940-E0E1-90E1DC3A434B}"/>
              </a:ext>
            </a:extLst>
          </p:cNvPr>
          <p:cNvSpPr>
            <a:spLocks noChangeArrowheads="1"/>
          </p:cNvSpPr>
          <p:nvPr/>
        </p:nvSpPr>
        <p:spPr bwMode="auto">
          <a:xfrm>
            <a:off x="460375" y="11252200"/>
            <a:ext cx="7356475" cy="4818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72000" tIns="72000" rIns="72000" bIns="72000">
            <a:spAutoFit/>
          </a:bodyPr>
          <a:lstStyle>
            <a:lvl1pPr>
              <a:lnSpc>
                <a:spcPct val="102000"/>
              </a:lnSpc>
              <a:spcAft>
                <a:spcPts val="813"/>
              </a:spcAft>
              <a:buClr>
                <a:srgbClr val="000000"/>
              </a:buClr>
              <a:buSzPct val="100000"/>
              <a:buFont typeface="Times New Roman" panose="02020603050405020304" pitchFamily="18" charset="0"/>
              <a:tabLst>
                <a:tab pos="723900" algn="l"/>
                <a:tab pos="1447800" algn="l"/>
                <a:tab pos="2171700" algn="l"/>
                <a:tab pos="2894013"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10000">
                <a:solidFill>
                  <a:srgbClr val="000000"/>
                </a:solidFill>
                <a:latin typeface="Calibri" panose="020F0502020204030204" pitchFamily="34" charset="0"/>
                <a:ea typeface="Microsoft YaHei" panose="020B0503020204020204" pitchFamily="34" charset="-122"/>
              </a:defRPr>
            </a:lvl1pPr>
            <a:lvl2pPr>
              <a:lnSpc>
                <a:spcPct val="102000"/>
              </a:lnSpc>
              <a:spcAft>
                <a:spcPts val="663"/>
              </a:spcAft>
              <a:buClr>
                <a:srgbClr val="000000"/>
              </a:buClr>
              <a:buSzPct val="100000"/>
              <a:buFont typeface="Times New Roman" panose="02020603050405020304" pitchFamily="18" charset="0"/>
              <a:tabLst>
                <a:tab pos="723900" algn="l"/>
                <a:tab pos="1447800" algn="l"/>
                <a:tab pos="2171700" algn="l"/>
                <a:tab pos="2894013"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7400">
                <a:solidFill>
                  <a:srgbClr val="000000"/>
                </a:solidFill>
                <a:latin typeface="Calibri" panose="020F0502020204030204" pitchFamily="34" charset="0"/>
                <a:ea typeface="Microsoft YaHei" panose="020B0503020204020204" pitchFamily="34" charset="-122"/>
              </a:defRPr>
            </a:lvl2pPr>
            <a:lvl3pPr>
              <a:lnSpc>
                <a:spcPct val="102000"/>
              </a:lnSpc>
              <a:spcAft>
                <a:spcPts val="475"/>
              </a:spcAft>
              <a:buClr>
                <a:srgbClr val="000000"/>
              </a:buClr>
              <a:buSzPct val="100000"/>
              <a:buFont typeface="Times New Roman" panose="02020603050405020304" pitchFamily="18" charset="0"/>
              <a:tabLst>
                <a:tab pos="723900" algn="l"/>
                <a:tab pos="1447800" algn="l"/>
                <a:tab pos="2171700" algn="l"/>
                <a:tab pos="2894013"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6200">
                <a:solidFill>
                  <a:srgbClr val="000000"/>
                </a:solidFill>
                <a:latin typeface="Calibri" panose="020F0502020204030204" pitchFamily="34" charset="0"/>
                <a:ea typeface="Microsoft YaHei" panose="020B0503020204020204" pitchFamily="34" charset="-122"/>
              </a:defRPr>
            </a:lvl3pPr>
            <a:lvl4pPr>
              <a:lnSpc>
                <a:spcPct val="102000"/>
              </a:lnSpc>
              <a:spcAft>
                <a:spcPts val="325"/>
              </a:spcAft>
              <a:buClr>
                <a:srgbClr val="000000"/>
              </a:buClr>
              <a:buSzPct val="100000"/>
              <a:buFont typeface="Times New Roman" panose="02020603050405020304" pitchFamily="18" charset="0"/>
              <a:tabLst>
                <a:tab pos="723900" algn="l"/>
                <a:tab pos="1447800" algn="l"/>
                <a:tab pos="2171700" algn="l"/>
                <a:tab pos="2894013"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6200">
                <a:solidFill>
                  <a:srgbClr val="000000"/>
                </a:solidFill>
                <a:latin typeface="Calibri" panose="020F0502020204030204" pitchFamily="34" charset="0"/>
                <a:ea typeface="Microsoft YaHei" panose="020B0503020204020204" pitchFamily="34" charset="-122"/>
              </a:defRPr>
            </a:lvl4pPr>
            <a:lvl5pPr>
              <a:lnSpc>
                <a:spcPct val="102000"/>
              </a:lnSpc>
              <a:spcAft>
                <a:spcPts val="175"/>
              </a:spcAft>
              <a:buClr>
                <a:srgbClr val="000000"/>
              </a:buClr>
              <a:buSzPct val="100000"/>
              <a:buFont typeface="Times New Roman" panose="02020603050405020304" pitchFamily="18" charset="0"/>
              <a:tabLst>
                <a:tab pos="723900" algn="l"/>
                <a:tab pos="1447800" algn="l"/>
                <a:tab pos="2171700" algn="l"/>
                <a:tab pos="2894013"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1200">
                <a:solidFill>
                  <a:srgbClr val="000000"/>
                </a:solidFill>
                <a:latin typeface="Calibri" panose="020F0502020204030204" pitchFamily="34" charset="0"/>
                <a:ea typeface="Microsoft YaHei" panose="020B0503020204020204" pitchFamily="34" charset="-122"/>
              </a:defRPr>
            </a:lvl5pPr>
            <a:lvl6pPr marL="1630363" indent="-128588" defTabSz="254000" eaLnBrk="0" fontAlgn="base" hangingPunct="0">
              <a:lnSpc>
                <a:spcPct val="102000"/>
              </a:lnSpc>
              <a:spcBef>
                <a:spcPct val="0"/>
              </a:spcBef>
              <a:spcAft>
                <a:spcPts val="175"/>
              </a:spcAft>
              <a:buClr>
                <a:srgbClr val="000000"/>
              </a:buClr>
              <a:buSzPct val="100000"/>
              <a:buFont typeface="Times New Roman" panose="02020603050405020304" pitchFamily="18" charset="0"/>
              <a:tabLst>
                <a:tab pos="723900" algn="l"/>
                <a:tab pos="1447800" algn="l"/>
                <a:tab pos="2171700" algn="l"/>
                <a:tab pos="2894013"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1200">
                <a:solidFill>
                  <a:srgbClr val="000000"/>
                </a:solidFill>
                <a:latin typeface="Calibri" panose="020F0502020204030204" pitchFamily="34" charset="0"/>
                <a:ea typeface="Microsoft YaHei" panose="020B0503020204020204" pitchFamily="34" charset="-122"/>
              </a:defRPr>
            </a:lvl6pPr>
            <a:lvl7pPr marL="2087563" indent="-128588" defTabSz="254000" eaLnBrk="0" fontAlgn="base" hangingPunct="0">
              <a:lnSpc>
                <a:spcPct val="102000"/>
              </a:lnSpc>
              <a:spcBef>
                <a:spcPct val="0"/>
              </a:spcBef>
              <a:spcAft>
                <a:spcPts val="175"/>
              </a:spcAft>
              <a:buClr>
                <a:srgbClr val="000000"/>
              </a:buClr>
              <a:buSzPct val="100000"/>
              <a:buFont typeface="Times New Roman" panose="02020603050405020304" pitchFamily="18" charset="0"/>
              <a:tabLst>
                <a:tab pos="723900" algn="l"/>
                <a:tab pos="1447800" algn="l"/>
                <a:tab pos="2171700" algn="l"/>
                <a:tab pos="2894013"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1200">
                <a:solidFill>
                  <a:srgbClr val="000000"/>
                </a:solidFill>
                <a:latin typeface="Calibri" panose="020F0502020204030204" pitchFamily="34" charset="0"/>
                <a:ea typeface="Microsoft YaHei" panose="020B0503020204020204" pitchFamily="34" charset="-122"/>
              </a:defRPr>
            </a:lvl7pPr>
            <a:lvl8pPr marL="2544763" indent="-128588" defTabSz="254000" eaLnBrk="0" fontAlgn="base" hangingPunct="0">
              <a:lnSpc>
                <a:spcPct val="102000"/>
              </a:lnSpc>
              <a:spcBef>
                <a:spcPct val="0"/>
              </a:spcBef>
              <a:spcAft>
                <a:spcPts val="175"/>
              </a:spcAft>
              <a:buClr>
                <a:srgbClr val="000000"/>
              </a:buClr>
              <a:buSzPct val="100000"/>
              <a:buFont typeface="Times New Roman" panose="02020603050405020304" pitchFamily="18" charset="0"/>
              <a:tabLst>
                <a:tab pos="723900" algn="l"/>
                <a:tab pos="1447800" algn="l"/>
                <a:tab pos="2171700" algn="l"/>
                <a:tab pos="2894013"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1200">
                <a:solidFill>
                  <a:srgbClr val="000000"/>
                </a:solidFill>
                <a:latin typeface="Calibri" panose="020F0502020204030204" pitchFamily="34" charset="0"/>
                <a:ea typeface="Microsoft YaHei" panose="020B0503020204020204" pitchFamily="34" charset="-122"/>
              </a:defRPr>
            </a:lvl8pPr>
            <a:lvl9pPr marL="3001963" indent="-128588" defTabSz="254000" eaLnBrk="0" fontAlgn="base" hangingPunct="0">
              <a:lnSpc>
                <a:spcPct val="102000"/>
              </a:lnSpc>
              <a:spcBef>
                <a:spcPct val="0"/>
              </a:spcBef>
              <a:spcAft>
                <a:spcPts val="175"/>
              </a:spcAft>
              <a:buClr>
                <a:srgbClr val="000000"/>
              </a:buClr>
              <a:buSzPct val="100000"/>
              <a:buFont typeface="Times New Roman" panose="02020603050405020304" pitchFamily="18" charset="0"/>
              <a:tabLst>
                <a:tab pos="723900" algn="l"/>
                <a:tab pos="1447800" algn="l"/>
                <a:tab pos="2171700" algn="l"/>
                <a:tab pos="2894013"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1200">
                <a:solidFill>
                  <a:srgbClr val="000000"/>
                </a:solidFill>
                <a:latin typeface="Calibri" panose="020F0502020204030204" pitchFamily="34" charset="0"/>
                <a:ea typeface="Microsoft YaHei" panose="020B0503020204020204" pitchFamily="34" charset="-122"/>
              </a:defRPr>
            </a:lvl9pPr>
          </a:lstStyle>
          <a:p>
            <a:pPr eaLnBrk="1" hangingPunct="1">
              <a:lnSpc>
                <a:spcPct val="100000"/>
              </a:lnSpc>
              <a:spcAft>
                <a:spcPct val="0"/>
              </a:spcAft>
            </a:pPr>
            <a:r>
              <a:rPr lang="en-US" altLang="en-US" sz="1800" dirty="0">
                <a:latin typeface="Arial" panose="020B0604020202020204" pitchFamily="34" charset="0"/>
                <a:cs typeface="Arial" panose="020B0604020202020204" pitchFamily="34" charset="0"/>
              </a:rPr>
              <a:t>Click here to insert your Methods and Materials text. Type it in or copy and paste from your Word document or other source. Click once on the dashed border to highlight then drag the bottom edge up to fit. Or change the font size to fill the box. </a:t>
            </a:r>
          </a:p>
          <a:p>
            <a:pPr eaLnBrk="1" hangingPunct="1">
              <a:lnSpc>
                <a:spcPct val="100000"/>
              </a:lnSpc>
              <a:spcAft>
                <a:spcPct val="0"/>
              </a:spcAft>
            </a:pPr>
            <a:endParaRPr lang="en-US" altLang="en-US" sz="1800" dirty="0">
              <a:latin typeface="Arial" panose="020B0604020202020204" pitchFamily="34" charset="0"/>
              <a:cs typeface="Arial" panose="020B0604020202020204" pitchFamily="34" charset="0"/>
            </a:endParaRPr>
          </a:p>
          <a:p>
            <a:pPr eaLnBrk="1" hangingPunct="1">
              <a:lnSpc>
                <a:spcPct val="100000"/>
              </a:lnSpc>
              <a:spcAft>
                <a:spcPct val="0"/>
              </a:spcAft>
            </a:pPr>
            <a:r>
              <a:rPr lang="en-US" altLang="en-US" sz="1800" dirty="0">
                <a:latin typeface="Arial" panose="020B0604020202020204" pitchFamily="34" charset="0"/>
                <a:cs typeface="Arial" panose="020B0604020202020204" pitchFamily="34" charset="0"/>
              </a:rPr>
              <a:t>To have the box automatically re-size to your text: Double-click near the edge to open the Format tool, and select ‘Text Box’, then check “Resize AutoShape to Fit Text”.</a:t>
            </a:r>
          </a:p>
          <a:p>
            <a:pPr eaLnBrk="1" hangingPunct="1">
              <a:lnSpc>
                <a:spcPct val="100000"/>
              </a:lnSpc>
              <a:spcAft>
                <a:spcPct val="0"/>
              </a:spcAft>
            </a:pPr>
            <a:endParaRPr lang="en-US" altLang="en-US" sz="1800" dirty="0">
              <a:latin typeface="Arial" panose="020B0604020202020204" pitchFamily="34" charset="0"/>
              <a:cs typeface="Arial" panose="020B0604020202020204" pitchFamily="34" charset="0"/>
            </a:endParaRPr>
          </a:p>
          <a:p>
            <a:pPr eaLnBrk="1" hangingPunct="1">
              <a:lnSpc>
                <a:spcPct val="100000"/>
              </a:lnSpc>
              <a:spcAft>
                <a:spcPct val="0"/>
              </a:spcAft>
            </a:pPr>
            <a:r>
              <a:rPr lang="en-US" altLang="en-US" sz="1800" dirty="0">
                <a:latin typeface="Arial" panose="020B0604020202020204" pitchFamily="34" charset="0"/>
                <a:cs typeface="Arial" panose="020B0604020202020204" pitchFamily="34" charset="0"/>
              </a:rPr>
              <a:t>To change the background color of this text box: Double-click near the edge to open the Format tool, select ‘Colors and Lines’, and change the fill color to whatever you like. </a:t>
            </a:r>
          </a:p>
          <a:p>
            <a:pPr eaLnBrk="1" hangingPunct="1">
              <a:lnSpc>
                <a:spcPct val="100000"/>
              </a:lnSpc>
              <a:spcAft>
                <a:spcPct val="0"/>
              </a:spcAft>
            </a:pPr>
            <a:endParaRPr lang="en-US" altLang="en-US" sz="1800" dirty="0">
              <a:latin typeface="Arial" panose="020B0604020202020204" pitchFamily="34" charset="0"/>
              <a:cs typeface="Arial" panose="020B0604020202020204" pitchFamily="34" charset="0"/>
            </a:endParaRPr>
          </a:p>
          <a:p>
            <a:pPr eaLnBrk="1" hangingPunct="1">
              <a:lnSpc>
                <a:spcPct val="100000"/>
              </a:lnSpc>
              <a:spcAft>
                <a:spcPct val="0"/>
              </a:spcAft>
            </a:pPr>
            <a:r>
              <a:rPr lang="en-US" altLang="en-US" sz="1800" dirty="0">
                <a:latin typeface="Arial" panose="020B0604020202020204" pitchFamily="34" charset="0"/>
                <a:cs typeface="Arial" panose="020B0604020202020204" pitchFamily="34" charset="0"/>
              </a:rPr>
              <a:t>To change the font style of this text box: Click on the border once to highlight the entire text box, then select a different font or font size that suits you. This text is in Arial 18pt and is easily readable up to 6 feet away.</a:t>
            </a:r>
          </a:p>
        </p:txBody>
      </p:sp>
      <p:sp>
        <p:nvSpPr>
          <p:cNvPr id="2067" name="AutoShape 18">
            <a:extLst>
              <a:ext uri="{FF2B5EF4-FFF2-40B4-BE49-F238E27FC236}">
                <a16:creationId xmlns:a16="http://schemas.microsoft.com/office/drawing/2014/main" id="{4A26356A-5245-F390-EFCD-DAAC0BABC13A}"/>
              </a:ext>
            </a:extLst>
          </p:cNvPr>
          <p:cNvSpPr>
            <a:spLocks noChangeArrowheads="1"/>
          </p:cNvSpPr>
          <p:nvPr/>
        </p:nvSpPr>
        <p:spPr bwMode="auto">
          <a:xfrm>
            <a:off x="460375" y="18199100"/>
            <a:ext cx="7191375" cy="5291138"/>
          </a:xfrm>
          <a:prstGeom prst="roundRect">
            <a:avLst>
              <a:gd name="adj" fmla="val 16667"/>
            </a:avLst>
          </a:prstGeom>
          <a:noFill/>
          <a:ln w="9360">
            <a:solidFill>
              <a:srgbClr val="808080"/>
            </a:solidFill>
            <a:round/>
            <a:headEnd/>
            <a:tailEnd/>
          </a:ln>
          <a:effectLst/>
        </p:spPr>
        <p:txBody>
          <a:bodyPr lIns="51459" tIns="31698" rIns="51459" bIns="25731" anchor="ctr"/>
          <a:lstStyle>
            <a:lvl1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a:solidFill>
                  <a:schemeClr val="tx1"/>
                </a:solidFill>
                <a:latin typeface="Arial" panose="020B0604020202020204" pitchFamily="34" charset="0"/>
                <a:ea typeface="Microsoft YaHei" panose="020B0503020204020204" pitchFamily="34" charset="-122"/>
              </a:defRPr>
            </a:lvl1pPr>
            <a:lvl2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a:solidFill>
                  <a:schemeClr val="tx1"/>
                </a:solidFill>
                <a:latin typeface="Arial" panose="020B0604020202020204" pitchFamily="34" charset="0"/>
                <a:ea typeface="Microsoft YaHei" panose="020B0503020204020204" pitchFamily="34" charset="-122"/>
              </a:defRPr>
            </a:lvl2pPr>
            <a:lvl3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a:solidFill>
                  <a:schemeClr val="tx1"/>
                </a:solidFill>
                <a:latin typeface="Arial" panose="020B0604020202020204" pitchFamily="34" charset="0"/>
                <a:ea typeface="Microsoft YaHei" panose="020B0503020204020204" pitchFamily="34" charset="-122"/>
              </a:defRPr>
            </a:lvl3pPr>
            <a:lvl4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a:solidFill>
                  <a:schemeClr val="tx1"/>
                </a:solidFill>
                <a:latin typeface="Arial" panose="020B0604020202020204" pitchFamily="34" charset="0"/>
                <a:ea typeface="Microsoft YaHei" panose="020B0503020204020204" pitchFamily="34" charset="-122"/>
              </a:defRPr>
            </a:lvl4pPr>
            <a:lvl5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a:solidFill>
                  <a:schemeClr val="tx1"/>
                </a:solidFill>
                <a:latin typeface="Arial" panose="020B0604020202020204" pitchFamily="34" charset="0"/>
                <a:ea typeface="Microsoft YaHei" panose="020B0503020204020204" pitchFamily="34" charset="-122"/>
              </a:defRPr>
            </a:lvl5pPr>
            <a:lvl6pPr marL="9461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a:solidFill>
                  <a:schemeClr val="tx1"/>
                </a:solidFill>
                <a:latin typeface="Arial" panose="020B0604020202020204" pitchFamily="34" charset="0"/>
                <a:ea typeface="Microsoft YaHei" panose="020B0503020204020204" pitchFamily="34" charset="-122"/>
              </a:defRPr>
            </a:lvl6pPr>
            <a:lvl7pPr marL="14033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a:solidFill>
                  <a:schemeClr val="tx1"/>
                </a:solidFill>
                <a:latin typeface="Arial" panose="020B0604020202020204" pitchFamily="34" charset="0"/>
                <a:ea typeface="Microsoft YaHei" panose="020B0503020204020204" pitchFamily="34" charset="-122"/>
              </a:defRPr>
            </a:lvl7pPr>
            <a:lvl8pPr marL="18605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a:solidFill>
                  <a:schemeClr val="tx1"/>
                </a:solidFill>
                <a:latin typeface="Arial" panose="020B0604020202020204" pitchFamily="34" charset="0"/>
                <a:ea typeface="Microsoft YaHei" panose="020B0503020204020204" pitchFamily="34" charset="-122"/>
              </a:defRPr>
            </a:lvl8pPr>
            <a:lvl9pPr marL="2317750" indent="-53975" defTabSz="1063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a:solidFill>
                  <a:schemeClr val="tx1"/>
                </a:solidFill>
                <a:latin typeface="Arial" panose="020B0604020202020204" pitchFamily="34" charset="0"/>
                <a:ea typeface="Microsoft YaHei" panose="020B0503020204020204" pitchFamily="34" charset="-122"/>
              </a:defRPr>
            </a:lvl9pPr>
          </a:lstStyle>
          <a:p>
            <a:pPr algn="ctr" defTabSz="255207" eaLnBrk="1" hangingPunct="1">
              <a:buClr>
                <a:srgbClr val="000000"/>
              </a:buClr>
              <a:buSzPct val="100000"/>
              <a:buFont typeface="Times New Roman" panose="02020603050405020304" pitchFamily="18" charset="0"/>
              <a:buNone/>
              <a:defRPr/>
            </a:pPr>
            <a:r>
              <a:rPr lang="en-GB" altLang="en-US" sz="3119" dirty="0">
                <a:solidFill>
                  <a:srgbClr val="000000"/>
                </a:solidFill>
                <a:latin typeface="+mn-lt"/>
              </a:rPr>
              <a:t>For example </a:t>
            </a:r>
          </a:p>
          <a:p>
            <a:pPr algn="ctr" defTabSz="255207" eaLnBrk="1" hangingPunct="1">
              <a:buClr>
                <a:srgbClr val="000000"/>
              </a:buClr>
              <a:buSzPct val="100000"/>
              <a:buFont typeface="Times New Roman" panose="02020603050405020304" pitchFamily="18" charset="0"/>
              <a:buNone/>
              <a:defRPr/>
            </a:pPr>
            <a:r>
              <a:rPr lang="en-GB" altLang="en-US" sz="3119" dirty="0">
                <a:solidFill>
                  <a:srgbClr val="000000"/>
                </a:solidFill>
                <a:latin typeface="+mn-lt"/>
              </a:rPr>
              <a:t>Picture with at least 1000x1000 pixels size</a:t>
            </a:r>
          </a:p>
          <a:p>
            <a:pPr algn="ctr" defTabSz="255207" eaLnBrk="1" hangingPunct="1">
              <a:buClr>
                <a:srgbClr val="000000"/>
              </a:buClr>
              <a:buSzPct val="100000"/>
              <a:buFont typeface="Times New Roman" panose="02020603050405020304" pitchFamily="18" charset="0"/>
              <a:buNone/>
              <a:defRPr/>
            </a:pPr>
            <a:endParaRPr lang="en-GB" altLang="en-US" sz="3119" dirty="0">
              <a:solidFill>
                <a:srgbClr val="000000"/>
              </a:solidFill>
              <a:latin typeface="+mn-lt"/>
            </a:endParaRPr>
          </a:p>
          <a:p>
            <a:pPr algn="ctr" defTabSz="255207" eaLnBrk="1" hangingPunct="1">
              <a:buClr>
                <a:srgbClr val="000000"/>
              </a:buClr>
              <a:buSzPct val="100000"/>
              <a:buFont typeface="Times New Roman" panose="02020603050405020304" pitchFamily="18" charset="0"/>
              <a:buNone/>
              <a:defRPr/>
            </a:pPr>
            <a:r>
              <a:rPr lang="en-GB" altLang="en-US" sz="3119" dirty="0">
                <a:solidFill>
                  <a:srgbClr val="000000"/>
                </a:solidFill>
                <a:latin typeface="+mn-lt"/>
              </a:rPr>
              <a:t>Videos on any format are allowed</a:t>
            </a:r>
          </a:p>
        </p:txBody>
      </p:sp>
      <p:sp>
        <p:nvSpPr>
          <p:cNvPr id="3090" name="Rectangle 19">
            <a:extLst>
              <a:ext uri="{FF2B5EF4-FFF2-40B4-BE49-F238E27FC236}">
                <a16:creationId xmlns:a16="http://schemas.microsoft.com/office/drawing/2014/main" id="{B51A26DD-8C26-6AF0-0A42-AA574A49E3B4}"/>
              </a:ext>
            </a:extLst>
          </p:cNvPr>
          <p:cNvSpPr>
            <a:spLocks noChangeArrowheads="1"/>
          </p:cNvSpPr>
          <p:nvPr/>
        </p:nvSpPr>
        <p:spPr bwMode="auto">
          <a:xfrm>
            <a:off x="8620125" y="18235613"/>
            <a:ext cx="7221538" cy="263839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72000" tIns="72000" rIns="72000" bIns="72000">
            <a:spAutoFit/>
          </a:bodyPr>
          <a:lstStyle>
            <a:lvl1pPr>
              <a:lnSpc>
                <a:spcPct val="102000"/>
              </a:lnSpc>
              <a:spcAft>
                <a:spcPts val="813"/>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10000">
                <a:solidFill>
                  <a:srgbClr val="000000"/>
                </a:solidFill>
                <a:latin typeface="Calibri" panose="020F0502020204030204" pitchFamily="34" charset="0"/>
                <a:ea typeface="Microsoft YaHei" panose="020B0503020204020204" pitchFamily="34" charset="-122"/>
              </a:defRPr>
            </a:lvl1pPr>
            <a:lvl2pPr>
              <a:lnSpc>
                <a:spcPct val="102000"/>
              </a:lnSpc>
              <a:spcAft>
                <a:spcPts val="663"/>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7400">
                <a:solidFill>
                  <a:srgbClr val="000000"/>
                </a:solidFill>
                <a:latin typeface="Calibri" panose="020F0502020204030204" pitchFamily="34" charset="0"/>
                <a:ea typeface="Microsoft YaHei" panose="020B0503020204020204" pitchFamily="34" charset="-122"/>
              </a:defRPr>
            </a:lvl2pPr>
            <a:lvl3pPr>
              <a:lnSpc>
                <a:spcPct val="102000"/>
              </a:lnSpc>
              <a:spcAft>
                <a:spcPts val="475"/>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6200">
                <a:solidFill>
                  <a:srgbClr val="000000"/>
                </a:solidFill>
                <a:latin typeface="Calibri" panose="020F0502020204030204" pitchFamily="34" charset="0"/>
                <a:ea typeface="Microsoft YaHei" panose="020B0503020204020204" pitchFamily="34" charset="-122"/>
              </a:defRPr>
            </a:lvl3pPr>
            <a:lvl4pPr>
              <a:lnSpc>
                <a:spcPct val="102000"/>
              </a:lnSpc>
              <a:spcAft>
                <a:spcPts val="325"/>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6200">
                <a:solidFill>
                  <a:srgbClr val="000000"/>
                </a:solidFill>
                <a:latin typeface="Calibri" panose="020F0502020204030204" pitchFamily="34" charset="0"/>
                <a:ea typeface="Microsoft YaHei" panose="020B0503020204020204" pitchFamily="34" charset="-122"/>
              </a:defRPr>
            </a:lvl4pPr>
            <a:lvl5pPr>
              <a:lnSpc>
                <a:spcPct val="102000"/>
              </a:lnSpc>
              <a:spcAft>
                <a:spcPts val="175"/>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1200">
                <a:solidFill>
                  <a:srgbClr val="000000"/>
                </a:solidFill>
                <a:latin typeface="Calibri" panose="020F0502020204030204" pitchFamily="34" charset="0"/>
                <a:ea typeface="Microsoft YaHei" panose="020B0503020204020204" pitchFamily="34" charset="-122"/>
              </a:defRPr>
            </a:lvl5pPr>
            <a:lvl6pPr marL="1630363" indent="-128588" defTabSz="254000" eaLnBrk="0" fontAlgn="base" hangingPunct="0">
              <a:lnSpc>
                <a:spcPct val="102000"/>
              </a:lnSpc>
              <a:spcBef>
                <a:spcPct val="0"/>
              </a:spcBef>
              <a:spcAft>
                <a:spcPts val="175"/>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1200">
                <a:solidFill>
                  <a:srgbClr val="000000"/>
                </a:solidFill>
                <a:latin typeface="Calibri" panose="020F0502020204030204" pitchFamily="34" charset="0"/>
                <a:ea typeface="Microsoft YaHei" panose="020B0503020204020204" pitchFamily="34" charset="-122"/>
              </a:defRPr>
            </a:lvl6pPr>
            <a:lvl7pPr marL="2087563" indent="-128588" defTabSz="254000" eaLnBrk="0" fontAlgn="base" hangingPunct="0">
              <a:lnSpc>
                <a:spcPct val="102000"/>
              </a:lnSpc>
              <a:spcBef>
                <a:spcPct val="0"/>
              </a:spcBef>
              <a:spcAft>
                <a:spcPts val="175"/>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1200">
                <a:solidFill>
                  <a:srgbClr val="000000"/>
                </a:solidFill>
                <a:latin typeface="Calibri" panose="020F0502020204030204" pitchFamily="34" charset="0"/>
                <a:ea typeface="Microsoft YaHei" panose="020B0503020204020204" pitchFamily="34" charset="-122"/>
              </a:defRPr>
            </a:lvl7pPr>
            <a:lvl8pPr marL="2544763" indent="-128588" defTabSz="254000" eaLnBrk="0" fontAlgn="base" hangingPunct="0">
              <a:lnSpc>
                <a:spcPct val="102000"/>
              </a:lnSpc>
              <a:spcBef>
                <a:spcPct val="0"/>
              </a:spcBef>
              <a:spcAft>
                <a:spcPts val="175"/>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1200">
                <a:solidFill>
                  <a:srgbClr val="000000"/>
                </a:solidFill>
                <a:latin typeface="Calibri" panose="020F0502020204030204" pitchFamily="34" charset="0"/>
                <a:ea typeface="Microsoft YaHei" panose="020B0503020204020204" pitchFamily="34" charset="-122"/>
              </a:defRPr>
            </a:lvl8pPr>
            <a:lvl9pPr marL="3001963" indent="-128588" defTabSz="254000" eaLnBrk="0" fontAlgn="base" hangingPunct="0">
              <a:lnSpc>
                <a:spcPct val="102000"/>
              </a:lnSpc>
              <a:spcBef>
                <a:spcPct val="0"/>
              </a:spcBef>
              <a:spcAft>
                <a:spcPts val="175"/>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1200">
                <a:solidFill>
                  <a:srgbClr val="000000"/>
                </a:solidFill>
                <a:latin typeface="Calibri" panose="020F0502020204030204" pitchFamily="34" charset="0"/>
                <a:ea typeface="Microsoft YaHei" panose="020B0503020204020204" pitchFamily="34" charset="-122"/>
              </a:defRPr>
            </a:lvl9pPr>
          </a:lstStyle>
          <a:p>
            <a:pPr eaLnBrk="1" hangingPunct="1">
              <a:lnSpc>
                <a:spcPct val="100000"/>
              </a:lnSpc>
              <a:spcAft>
                <a:spcPct val="0"/>
              </a:spcAft>
            </a:pPr>
            <a:r>
              <a:rPr lang="en-US" altLang="en-US" sz="1800" dirty="0">
                <a:latin typeface="Arial" panose="020B0604020202020204" pitchFamily="34" charset="0"/>
                <a:cs typeface="Arial" panose="020B0604020202020204" pitchFamily="34" charset="0"/>
              </a:rPr>
              <a:t>Click here to insert your Conclusions text. Type it in or copy and paste from your Word document or other source. </a:t>
            </a:r>
          </a:p>
          <a:p>
            <a:pPr eaLnBrk="1" hangingPunct="1">
              <a:lnSpc>
                <a:spcPct val="100000"/>
              </a:lnSpc>
              <a:spcAft>
                <a:spcPct val="0"/>
              </a:spcAft>
            </a:pPr>
            <a:endParaRPr lang="en-US" altLang="en-US" sz="1800" dirty="0">
              <a:latin typeface="Arial" panose="020B0604020202020204" pitchFamily="34" charset="0"/>
              <a:cs typeface="Arial" panose="020B0604020202020204" pitchFamily="34" charset="0"/>
            </a:endParaRPr>
          </a:p>
          <a:p>
            <a:pPr eaLnBrk="1" hangingPunct="1">
              <a:lnSpc>
                <a:spcPct val="100000"/>
              </a:lnSpc>
              <a:spcAft>
                <a:spcPct val="0"/>
              </a:spcAft>
            </a:pPr>
            <a:r>
              <a:rPr lang="en-US" altLang="en-US" sz="1800" dirty="0">
                <a:latin typeface="Arial" panose="020B0604020202020204" pitchFamily="34" charset="0"/>
                <a:cs typeface="Arial" panose="020B0604020202020204" pitchFamily="34" charset="0"/>
              </a:rPr>
              <a:t>To change the font style of this text box: Click on the border once to highlight the entire text box, then select a different font or font size that suits you. This text is in Arial 18pt and is easily readable up to 6 feet away.</a:t>
            </a:r>
          </a:p>
          <a:p>
            <a:pPr eaLnBrk="1" hangingPunct="1">
              <a:lnSpc>
                <a:spcPct val="100000"/>
              </a:lnSpc>
              <a:spcAft>
                <a:spcPct val="0"/>
              </a:spcAft>
            </a:pPr>
            <a:endParaRPr lang="en-US" altLang="en-US" sz="1800" dirty="0">
              <a:latin typeface="Arial" panose="020B0604020202020204" pitchFamily="34" charset="0"/>
              <a:cs typeface="Arial" panose="020B0604020202020204" pitchFamily="34" charset="0"/>
            </a:endParaRPr>
          </a:p>
          <a:p>
            <a:pPr eaLnBrk="1" hangingPunct="1">
              <a:lnSpc>
                <a:spcPct val="100000"/>
              </a:lnSpc>
              <a:spcAft>
                <a:spcPct val="0"/>
              </a:spcAft>
            </a:pPr>
            <a:endParaRPr lang="en-US" altLang="en-US" sz="1800" dirty="0">
              <a:latin typeface="Arial" panose="020B0604020202020204" pitchFamily="34" charset="0"/>
              <a:cs typeface="Arial" panose="020B0604020202020204" pitchFamily="34" charset="0"/>
            </a:endParaRPr>
          </a:p>
        </p:txBody>
      </p:sp>
      <p:sp>
        <p:nvSpPr>
          <p:cNvPr id="3091" name="Rectangle 20">
            <a:extLst>
              <a:ext uri="{FF2B5EF4-FFF2-40B4-BE49-F238E27FC236}">
                <a16:creationId xmlns:a16="http://schemas.microsoft.com/office/drawing/2014/main" id="{5F4B44F3-16F0-3E7A-8ED5-0BE4F9BE05AD}"/>
              </a:ext>
            </a:extLst>
          </p:cNvPr>
          <p:cNvSpPr>
            <a:spLocks noChangeArrowheads="1"/>
          </p:cNvSpPr>
          <p:nvPr/>
        </p:nvSpPr>
        <p:spPr bwMode="auto">
          <a:xfrm>
            <a:off x="392113" y="24992013"/>
            <a:ext cx="15674975" cy="353094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72000" tIns="72000" rIns="72000" bIns="72000">
            <a:spAutoFit/>
          </a:bodyPr>
          <a:lstStyle>
            <a:lvl1pPr>
              <a:lnSpc>
                <a:spcPct val="102000"/>
              </a:lnSpc>
              <a:spcAft>
                <a:spcPts val="813"/>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10000">
                <a:solidFill>
                  <a:srgbClr val="000000"/>
                </a:solidFill>
                <a:latin typeface="Calibri" panose="020F0502020204030204" pitchFamily="34" charset="0"/>
                <a:ea typeface="Microsoft YaHei" panose="020B0503020204020204" pitchFamily="34" charset="-122"/>
              </a:defRPr>
            </a:lvl1pPr>
            <a:lvl2pPr>
              <a:lnSpc>
                <a:spcPct val="102000"/>
              </a:lnSpc>
              <a:spcAft>
                <a:spcPts val="663"/>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7400">
                <a:solidFill>
                  <a:srgbClr val="000000"/>
                </a:solidFill>
                <a:latin typeface="Calibri" panose="020F0502020204030204" pitchFamily="34" charset="0"/>
                <a:ea typeface="Microsoft YaHei" panose="020B0503020204020204" pitchFamily="34" charset="-122"/>
              </a:defRPr>
            </a:lvl2pPr>
            <a:lvl3pPr>
              <a:lnSpc>
                <a:spcPct val="102000"/>
              </a:lnSpc>
              <a:spcAft>
                <a:spcPts val="475"/>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6200">
                <a:solidFill>
                  <a:srgbClr val="000000"/>
                </a:solidFill>
                <a:latin typeface="Calibri" panose="020F0502020204030204" pitchFamily="34" charset="0"/>
                <a:ea typeface="Microsoft YaHei" panose="020B0503020204020204" pitchFamily="34" charset="-122"/>
              </a:defRPr>
            </a:lvl3pPr>
            <a:lvl4pPr>
              <a:lnSpc>
                <a:spcPct val="102000"/>
              </a:lnSpc>
              <a:spcAft>
                <a:spcPts val="325"/>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6200">
                <a:solidFill>
                  <a:srgbClr val="000000"/>
                </a:solidFill>
                <a:latin typeface="Calibri" panose="020F0502020204030204" pitchFamily="34" charset="0"/>
                <a:ea typeface="Microsoft YaHei" panose="020B0503020204020204" pitchFamily="34" charset="-122"/>
              </a:defRPr>
            </a:lvl4pPr>
            <a:lvl5pPr>
              <a:lnSpc>
                <a:spcPct val="102000"/>
              </a:lnSpc>
              <a:spcAft>
                <a:spcPts val="175"/>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1200">
                <a:solidFill>
                  <a:srgbClr val="000000"/>
                </a:solidFill>
                <a:latin typeface="Calibri" panose="020F0502020204030204" pitchFamily="34" charset="0"/>
                <a:ea typeface="Microsoft YaHei" panose="020B0503020204020204" pitchFamily="34" charset="-122"/>
              </a:defRPr>
            </a:lvl5pPr>
            <a:lvl6pPr marL="1630363" indent="-128588" defTabSz="254000" eaLnBrk="0" fontAlgn="base" hangingPunct="0">
              <a:lnSpc>
                <a:spcPct val="102000"/>
              </a:lnSpc>
              <a:spcBef>
                <a:spcPct val="0"/>
              </a:spcBef>
              <a:spcAft>
                <a:spcPts val="175"/>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1200">
                <a:solidFill>
                  <a:srgbClr val="000000"/>
                </a:solidFill>
                <a:latin typeface="Calibri" panose="020F0502020204030204" pitchFamily="34" charset="0"/>
                <a:ea typeface="Microsoft YaHei" panose="020B0503020204020204" pitchFamily="34" charset="-122"/>
              </a:defRPr>
            </a:lvl6pPr>
            <a:lvl7pPr marL="2087563" indent="-128588" defTabSz="254000" eaLnBrk="0" fontAlgn="base" hangingPunct="0">
              <a:lnSpc>
                <a:spcPct val="102000"/>
              </a:lnSpc>
              <a:spcBef>
                <a:spcPct val="0"/>
              </a:spcBef>
              <a:spcAft>
                <a:spcPts val="175"/>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1200">
                <a:solidFill>
                  <a:srgbClr val="000000"/>
                </a:solidFill>
                <a:latin typeface="Calibri" panose="020F0502020204030204" pitchFamily="34" charset="0"/>
                <a:ea typeface="Microsoft YaHei" panose="020B0503020204020204" pitchFamily="34" charset="-122"/>
              </a:defRPr>
            </a:lvl7pPr>
            <a:lvl8pPr marL="2544763" indent="-128588" defTabSz="254000" eaLnBrk="0" fontAlgn="base" hangingPunct="0">
              <a:lnSpc>
                <a:spcPct val="102000"/>
              </a:lnSpc>
              <a:spcBef>
                <a:spcPct val="0"/>
              </a:spcBef>
              <a:spcAft>
                <a:spcPts val="175"/>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1200">
                <a:solidFill>
                  <a:srgbClr val="000000"/>
                </a:solidFill>
                <a:latin typeface="Calibri" panose="020F0502020204030204" pitchFamily="34" charset="0"/>
                <a:ea typeface="Microsoft YaHei" panose="020B0503020204020204" pitchFamily="34" charset="-122"/>
              </a:defRPr>
            </a:lvl8pPr>
            <a:lvl9pPr marL="3001963" indent="-128588" defTabSz="254000" eaLnBrk="0" fontAlgn="base" hangingPunct="0">
              <a:lnSpc>
                <a:spcPct val="102000"/>
              </a:lnSpc>
              <a:spcBef>
                <a:spcPct val="0"/>
              </a:spcBef>
              <a:spcAft>
                <a:spcPts val="175"/>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1200">
                <a:solidFill>
                  <a:srgbClr val="000000"/>
                </a:solidFill>
                <a:latin typeface="Calibri" panose="020F0502020204030204" pitchFamily="34" charset="0"/>
                <a:ea typeface="Microsoft YaHei" panose="020B0503020204020204" pitchFamily="34" charset="-122"/>
              </a:defRPr>
            </a:lvl9pPr>
          </a:lstStyle>
          <a:p>
            <a:pPr eaLnBrk="1" hangingPunct="1">
              <a:lnSpc>
                <a:spcPct val="100000"/>
              </a:lnSpc>
              <a:spcAft>
                <a:spcPct val="0"/>
              </a:spcAft>
            </a:pPr>
            <a:r>
              <a:rPr lang="en-US" altLang="en-US" sz="1800" dirty="0">
                <a:latin typeface="Arial" panose="020B0604020202020204" pitchFamily="34" charset="0"/>
                <a:cs typeface="Arial" panose="020B0604020202020204" pitchFamily="34" charset="0"/>
              </a:rPr>
              <a:t>Click here to insert your References. Type it in or copy and paste from your Word document or other source.</a:t>
            </a:r>
          </a:p>
          <a:p>
            <a:pPr eaLnBrk="1" hangingPunct="1">
              <a:lnSpc>
                <a:spcPct val="100000"/>
              </a:lnSpc>
              <a:spcAft>
                <a:spcPct val="0"/>
              </a:spcAft>
            </a:pPr>
            <a:r>
              <a:rPr lang="en-US" altLang="en-US" sz="1800" dirty="0">
                <a:latin typeface="Arial" panose="020B0604020202020204" pitchFamily="34" charset="0"/>
                <a:cs typeface="Arial" panose="020B0604020202020204" pitchFamily="34" charset="0"/>
              </a:rPr>
              <a:t>Click on the border once to highlight and select a different font or font size that suits you. This text is in Arial 14pt and is easily readable.</a:t>
            </a:r>
          </a:p>
          <a:p>
            <a:pPr eaLnBrk="1" hangingPunct="1">
              <a:lnSpc>
                <a:spcPct val="100000"/>
              </a:lnSpc>
              <a:spcAft>
                <a:spcPct val="0"/>
              </a:spcAft>
            </a:pPr>
            <a:endParaRPr lang="en-US" altLang="en-US" sz="1800" dirty="0">
              <a:latin typeface="Arial" panose="020B0604020202020204" pitchFamily="34" charset="0"/>
              <a:cs typeface="Arial" panose="020B0604020202020204" pitchFamily="34" charset="0"/>
            </a:endParaRPr>
          </a:p>
          <a:p>
            <a:pPr eaLnBrk="1" hangingPunct="1">
              <a:lnSpc>
                <a:spcPct val="100000"/>
              </a:lnSpc>
              <a:spcAft>
                <a:spcPct val="0"/>
              </a:spcAft>
            </a:pPr>
            <a:endParaRPr lang="en-US" altLang="en-US" sz="1800" dirty="0">
              <a:latin typeface="Arial" panose="020B0604020202020204" pitchFamily="34" charset="0"/>
              <a:cs typeface="Arial" panose="020B0604020202020204" pitchFamily="34" charset="0"/>
            </a:endParaRPr>
          </a:p>
          <a:p>
            <a:pPr eaLnBrk="1" hangingPunct="1">
              <a:lnSpc>
                <a:spcPct val="100000"/>
              </a:lnSpc>
              <a:spcAft>
                <a:spcPct val="0"/>
              </a:spcAft>
            </a:pPr>
            <a:endParaRPr lang="en-US" altLang="en-US" sz="1800" dirty="0">
              <a:latin typeface="Arial" panose="020B0604020202020204" pitchFamily="34" charset="0"/>
              <a:cs typeface="Arial" panose="020B0604020202020204" pitchFamily="34" charset="0"/>
            </a:endParaRPr>
          </a:p>
          <a:p>
            <a:pPr eaLnBrk="1" hangingPunct="1">
              <a:lnSpc>
                <a:spcPct val="100000"/>
              </a:lnSpc>
              <a:spcAft>
                <a:spcPct val="0"/>
              </a:spcAft>
            </a:pPr>
            <a:endParaRPr lang="en-US" altLang="en-US" sz="1800" dirty="0">
              <a:latin typeface="Arial" panose="020B0604020202020204" pitchFamily="34" charset="0"/>
              <a:cs typeface="Arial" panose="020B0604020202020204" pitchFamily="34" charset="0"/>
            </a:endParaRPr>
          </a:p>
          <a:p>
            <a:pPr algn="ctr" eaLnBrk="1" hangingPunct="1">
              <a:lnSpc>
                <a:spcPct val="100000"/>
              </a:lnSpc>
              <a:spcAft>
                <a:spcPct val="0"/>
              </a:spcAft>
            </a:pPr>
            <a:r>
              <a:rPr lang="en-US" altLang="en-US" sz="4000" dirty="0">
                <a:solidFill>
                  <a:srgbClr val="FF0000"/>
                </a:solidFill>
                <a:latin typeface="Arial" panose="020B0604020202020204" pitchFamily="34" charset="0"/>
                <a:cs typeface="Arial" panose="020B0604020202020204" pitchFamily="34" charset="0"/>
              </a:rPr>
              <a:t>THE FILE MAX SIZE IS 20 MBs</a:t>
            </a:r>
          </a:p>
          <a:p>
            <a:pPr algn="ctr" eaLnBrk="1" hangingPunct="1">
              <a:lnSpc>
                <a:spcPct val="100000"/>
              </a:lnSpc>
              <a:spcAft>
                <a:spcPct val="0"/>
              </a:spcAft>
            </a:pPr>
            <a:endParaRPr lang="en-US" altLang="en-US" sz="1800" dirty="0">
              <a:solidFill>
                <a:schemeClr val="tx1"/>
              </a:solidFill>
              <a:latin typeface="Arial" panose="020B0604020202020204" pitchFamily="34" charset="0"/>
              <a:cs typeface="Arial" panose="020B0604020202020204" pitchFamily="34" charset="0"/>
            </a:endParaRPr>
          </a:p>
          <a:p>
            <a:pPr algn="ctr" eaLnBrk="1" hangingPunct="1">
              <a:lnSpc>
                <a:spcPct val="100000"/>
              </a:lnSpc>
              <a:spcAft>
                <a:spcPct val="0"/>
              </a:spcAft>
            </a:pPr>
            <a:r>
              <a:rPr lang="en-US" altLang="en-US" sz="1800" dirty="0">
                <a:solidFill>
                  <a:schemeClr val="tx1"/>
                </a:solidFill>
                <a:latin typeface="Arial" panose="020B0604020202020204" pitchFamily="34" charset="0"/>
                <a:cs typeface="Arial" panose="020B0604020202020204" pitchFamily="34" charset="0"/>
              </a:rPr>
              <a:t>UPLOAD LINK</a:t>
            </a:r>
          </a:p>
          <a:p>
            <a:pPr algn="ctr" eaLnBrk="1" hangingPunct="1">
              <a:lnSpc>
                <a:spcPct val="100000"/>
              </a:lnSpc>
              <a:spcAft>
                <a:spcPct val="0"/>
              </a:spcAft>
            </a:pPr>
            <a:r>
              <a:rPr lang="en-US" sz="1800" b="0" i="0" dirty="0">
                <a:solidFill>
                  <a:schemeClr val="tx1"/>
                </a:solidFill>
                <a:effectLst/>
                <a:latin typeface="-webkit-standard"/>
                <a:hlinkClick r:id="rId4" tooltip="Original URL:&#10;https://isfsi2022.vfairs.com/backend/index.php/job/poster-upload&#10;&#10;Click to follow link.">
                  <a:extLst>
                    <a:ext uri="{A12FA001-AC4F-418D-AE19-62706E023703}">
                      <ahyp:hlinkClr xmlns:ahyp="http://schemas.microsoft.com/office/drawing/2018/hyperlinkcolor" val="tx"/>
                    </a:ext>
                  </a:extLst>
                </a:hlinkClick>
              </a:rPr>
              <a:t>https://isfsi2022.vfairs.com/backend/index.php/job/poster-upload</a:t>
            </a:r>
            <a:endParaRPr lang="en-GB" altLang="en-US" sz="1800" dirty="0">
              <a:solidFill>
                <a:schemeClr val="tx1"/>
              </a:solidFill>
              <a:latin typeface="Arial" panose="020B0604020202020204" pitchFamily="34" charset="0"/>
              <a:cs typeface="Arial" panose="020B0604020202020204" pitchFamily="34" charset="0"/>
            </a:endParaRPr>
          </a:p>
          <a:p>
            <a:pPr eaLnBrk="1" hangingPunct="1">
              <a:lnSpc>
                <a:spcPct val="100000"/>
              </a:lnSpc>
              <a:spcAft>
                <a:spcPct val="0"/>
              </a:spcAft>
            </a:pPr>
            <a:endParaRPr lang="en-US" altLang="en-US" sz="1800" dirty="0">
              <a:latin typeface="Arial" panose="020B0604020202020204" pitchFamily="34" charset="0"/>
              <a:cs typeface="Arial" panose="020B0604020202020204" pitchFamily="34" charset="0"/>
            </a:endParaRPr>
          </a:p>
        </p:txBody>
      </p:sp>
      <p:sp>
        <p:nvSpPr>
          <p:cNvPr id="3092" name="Rectangle 21">
            <a:extLst>
              <a:ext uri="{FF2B5EF4-FFF2-40B4-BE49-F238E27FC236}">
                <a16:creationId xmlns:a16="http://schemas.microsoft.com/office/drawing/2014/main" id="{A220605B-8A26-34C9-2161-6DE55F477989}"/>
              </a:ext>
            </a:extLst>
          </p:cNvPr>
          <p:cNvSpPr>
            <a:spLocks noChangeArrowheads="1"/>
          </p:cNvSpPr>
          <p:nvPr/>
        </p:nvSpPr>
        <p:spPr bwMode="auto">
          <a:xfrm>
            <a:off x="8535988" y="4205288"/>
            <a:ext cx="7221537" cy="20843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72000" tIns="72000" rIns="72000" bIns="72000">
            <a:spAutoFit/>
          </a:bodyPr>
          <a:lstStyle>
            <a:lvl1pPr>
              <a:lnSpc>
                <a:spcPct val="102000"/>
              </a:lnSpc>
              <a:spcAft>
                <a:spcPts val="813"/>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10000">
                <a:solidFill>
                  <a:srgbClr val="000000"/>
                </a:solidFill>
                <a:latin typeface="Calibri" panose="020F0502020204030204" pitchFamily="34" charset="0"/>
                <a:ea typeface="Microsoft YaHei" panose="020B0503020204020204" pitchFamily="34" charset="-122"/>
              </a:defRPr>
            </a:lvl1pPr>
            <a:lvl2pPr>
              <a:lnSpc>
                <a:spcPct val="102000"/>
              </a:lnSpc>
              <a:spcAft>
                <a:spcPts val="663"/>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7400">
                <a:solidFill>
                  <a:srgbClr val="000000"/>
                </a:solidFill>
                <a:latin typeface="Calibri" panose="020F0502020204030204" pitchFamily="34" charset="0"/>
                <a:ea typeface="Microsoft YaHei" panose="020B0503020204020204" pitchFamily="34" charset="-122"/>
              </a:defRPr>
            </a:lvl2pPr>
            <a:lvl3pPr>
              <a:lnSpc>
                <a:spcPct val="102000"/>
              </a:lnSpc>
              <a:spcAft>
                <a:spcPts val="475"/>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6200">
                <a:solidFill>
                  <a:srgbClr val="000000"/>
                </a:solidFill>
                <a:latin typeface="Calibri" panose="020F0502020204030204" pitchFamily="34" charset="0"/>
                <a:ea typeface="Microsoft YaHei" panose="020B0503020204020204" pitchFamily="34" charset="-122"/>
              </a:defRPr>
            </a:lvl3pPr>
            <a:lvl4pPr>
              <a:lnSpc>
                <a:spcPct val="102000"/>
              </a:lnSpc>
              <a:spcAft>
                <a:spcPts val="325"/>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6200">
                <a:solidFill>
                  <a:srgbClr val="000000"/>
                </a:solidFill>
                <a:latin typeface="Calibri" panose="020F0502020204030204" pitchFamily="34" charset="0"/>
                <a:ea typeface="Microsoft YaHei" panose="020B0503020204020204" pitchFamily="34" charset="-122"/>
              </a:defRPr>
            </a:lvl4pPr>
            <a:lvl5pPr>
              <a:lnSpc>
                <a:spcPct val="102000"/>
              </a:lnSpc>
              <a:spcAft>
                <a:spcPts val="175"/>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1200">
                <a:solidFill>
                  <a:srgbClr val="000000"/>
                </a:solidFill>
                <a:latin typeface="Calibri" panose="020F0502020204030204" pitchFamily="34" charset="0"/>
                <a:ea typeface="Microsoft YaHei" panose="020B0503020204020204" pitchFamily="34" charset="-122"/>
              </a:defRPr>
            </a:lvl5pPr>
            <a:lvl6pPr marL="1630363" indent="-128588" defTabSz="254000" eaLnBrk="0" fontAlgn="base" hangingPunct="0">
              <a:lnSpc>
                <a:spcPct val="102000"/>
              </a:lnSpc>
              <a:spcBef>
                <a:spcPct val="0"/>
              </a:spcBef>
              <a:spcAft>
                <a:spcPts val="175"/>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1200">
                <a:solidFill>
                  <a:srgbClr val="000000"/>
                </a:solidFill>
                <a:latin typeface="Calibri" panose="020F0502020204030204" pitchFamily="34" charset="0"/>
                <a:ea typeface="Microsoft YaHei" panose="020B0503020204020204" pitchFamily="34" charset="-122"/>
              </a:defRPr>
            </a:lvl6pPr>
            <a:lvl7pPr marL="2087563" indent="-128588" defTabSz="254000" eaLnBrk="0" fontAlgn="base" hangingPunct="0">
              <a:lnSpc>
                <a:spcPct val="102000"/>
              </a:lnSpc>
              <a:spcBef>
                <a:spcPct val="0"/>
              </a:spcBef>
              <a:spcAft>
                <a:spcPts val="175"/>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1200">
                <a:solidFill>
                  <a:srgbClr val="000000"/>
                </a:solidFill>
                <a:latin typeface="Calibri" panose="020F0502020204030204" pitchFamily="34" charset="0"/>
                <a:ea typeface="Microsoft YaHei" panose="020B0503020204020204" pitchFamily="34" charset="-122"/>
              </a:defRPr>
            </a:lvl7pPr>
            <a:lvl8pPr marL="2544763" indent="-128588" defTabSz="254000" eaLnBrk="0" fontAlgn="base" hangingPunct="0">
              <a:lnSpc>
                <a:spcPct val="102000"/>
              </a:lnSpc>
              <a:spcBef>
                <a:spcPct val="0"/>
              </a:spcBef>
              <a:spcAft>
                <a:spcPts val="175"/>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1200">
                <a:solidFill>
                  <a:srgbClr val="000000"/>
                </a:solidFill>
                <a:latin typeface="Calibri" panose="020F0502020204030204" pitchFamily="34" charset="0"/>
                <a:ea typeface="Microsoft YaHei" panose="020B0503020204020204" pitchFamily="34" charset="-122"/>
              </a:defRPr>
            </a:lvl8pPr>
            <a:lvl9pPr marL="3001963" indent="-128588" defTabSz="254000" eaLnBrk="0" fontAlgn="base" hangingPunct="0">
              <a:lnSpc>
                <a:spcPct val="102000"/>
              </a:lnSpc>
              <a:spcBef>
                <a:spcPct val="0"/>
              </a:spcBef>
              <a:spcAft>
                <a:spcPts val="175"/>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1200">
                <a:solidFill>
                  <a:srgbClr val="000000"/>
                </a:solidFill>
                <a:latin typeface="Calibri" panose="020F0502020204030204" pitchFamily="34" charset="0"/>
                <a:ea typeface="Microsoft YaHei" panose="020B0503020204020204" pitchFamily="34" charset="-122"/>
              </a:defRPr>
            </a:lvl9pPr>
          </a:lstStyle>
          <a:p>
            <a:pPr eaLnBrk="1" hangingPunct="1">
              <a:lnSpc>
                <a:spcPct val="100000"/>
              </a:lnSpc>
              <a:spcAft>
                <a:spcPct val="0"/>
              </a:spcAft>
            </a:pPr>
            <a:r>
              <a:rPr lang="en-US" altLang="en-US" sz="1800" dirty="0">
                <a:solidFill>
                  <a:srgbClr val="00B050"/>
                </a:solidFill>
                <a:latin typeface="Arial" panose="020B0604020202020204" pitchFamily="34" charset="0"/>
                <a:cs typeface="Arial" panose="020B0604020202020204" pitchFamily="34" charset="0"/>
              </a:rPr>
              <a:t>The 4</a:t>
            </a:r>
            <a:r>
              <a:rPr lang="en-US" altLang="en-US" sz="1800" baseline="30000" dirty="0">
                <a:solidFill>
                  <a:srgbClr val="00B050"/>
                </a:solidFill>
                <a:latin typeface="Arial" panose="020B0604020202020204" pitchFamily="34" charset="0"/>
                <a:cs typeface="Arial" panose="020B0604020202020204" pitchFamily="34" charset="0"/>
              </a:rPr>
              <a:t>th</a:t>
            </a:r>
            <a:r>
              <a:rPr lang="en-US" altLang="en-US" sz="1800" dirty="0">
                <a:solidFill>
                  <a:srgbClr val="00B050"/>
                </a:solidFill>
                <a:latin typeface="Arial" panose="020B0604020202020204" pitchFamily="34" charset="0"/>
                <a:cs typeface="Arial" panose="020B0604020202020204" pitchFamily="34" charset="0"/>
              </a:rPr>
              <a:t> ISFSI Congress has provided this template to assist in preparation of a scientific research poster. </a:t>
            </a:r>
          </a:p>
          <a:p>
            <a:pPr eaLnBrk="1" hangingPunct="1">
              <a:lnSpc>
                <a:spcPct val="100000"/>
              </a:lnSpc>
              <a:spcAft>
                <a:spcPct val="0"/>
              </a:spcAft>
            </a:pPr>
            <a:endParaRPr lang="en-US" altLang="en-US" sz="1800" dirty="0">
              <a:solidFill>
                <a:srgbClr val="00B050"/>
              </a:solidFill>
              <a:latin typeface="Arial" panose="020B0604020202020204" pitchFamily="34" charset="0"/>
              <a:cs typeface="Arial" panose="020B0604020202020204" pitchFamily="34" charset="0"/>
            </a:endParaRPr>
          </a:p>
          <a:p>
            <a:pPr eaLnBrk="1" hangingPunct="1">
              <a:lnSpc>
                <a:spcPct val="100000"/>
              </a:lnSpc>
              <a:spcAft>
                <a:spcPct val="0"/>
              </a:spcAft>
            </a:pPr>
            <a:r>
              <a:rPr lang="en-US" altLang="en-US" sz="1800" b="1" dirty="0">
                <a:solidFill>
                  <a:srgbClr val="00B050"/>
                </a:solidFill>
                <a:latin typeface="Arial" panose="020B0604020202020204" pitchFamily="34" charset="0"/>
                <a:cs typeface="Arial" panose="020B0604020202020204" pitchFamily="34" charset="0"/>
              </a:rPr>
              <a:t>Dimensions are set to 18”/45.72cm width by 32”/81.28cm height. </a:t>
            </a:r>
          </a:p>
          <a:p>
            <a:pPr eaLnBrk="1" hangingPunct="1">
              <a:lnSpc>
                <a:spcPct val="100000"/>
              </a:lnSpc>
              <a:spcAft>
                <a:spcPct val="0"/>
              </a:spcAft>
            </a:pPr>
            <a:endParaRPr lang="en-US" altLang="en-US" sz="1800" dirty="0">
              <a:solidFill>
                <a:srgbClr val="00B050"/>
              </a:solidFill>
              <a:latin typeface="Arial" panose="020B0604020202020204" pitchFamily="34" charset="0"/>
              <a:cs typeface="Arial" panose="020B0604020202020204" pitchFamily="34" charset="0"/>
            </a:endParaRPr>
          </a:p>
          <a:p>
            <a:pPr eaLnBrk="1" hangingPunct="1">
              <a:lnSpc>
                <a:spcPct val="100000"/>
              </a:lnSpc>
              <a:spcAft>
                <a:spcPct val="0"/>
              </a:spcAft>
              <a:buFontTx/>
              <a:buNone/>
            </a:pPr>
            <a:r>
              <a:rPr lang="en-US" altLang="en-US" sz="1800" dirty="0">
                <a:solidFill>
                  <a:srgbClr val="00B050"/>
                </a:solidFill>
                <a:latin typeface="Arial" panose="020B0604020202020204" pitchFamily="34" charset="0"/>
                <a:cs typeface="Arial" panose="020B0604020202020204" pitchFamily="34" charset="0"/>
              </a:rPr>
              <a:t>Please add your results here.</a:t>
            </a:r>
          </a:p>
          <a:p>
            <a:pPr eaLnBrk="1" hangingPunct="1">
              <a:lnSpc>
                <a:spcPct val="100000"/>
              </a:lnSpc>
              <a:spcAft>
                <a:spcPct val="0"/>
              </a:spcAft>
            </a:pPr>
            <a:endParaRPr lang="en-US" altLang="en-US" sz="1800" dirty="0">
              <a:latin typeface="Arial" panose="020B0604020202020204" pitchFamily="34" charset="0"/>
              <a:cs typeface="Arial" panose="020B0604020202020204" pitchFamily="34" charset="0"/>
            </a:endParaRPr>
          </a:p>
        </p:txBody>
      </p:sp>
      <p:sp>
        <p:nvSpPr>
          <p:cNvPr id="3093" name="Rectangle 22">
            <a:extLst>
              <a:ext uri="{FF2B5EF4-FFF2-40B4-BE49-F238E27FC236}">
                <a16:creationId xmlns:a16="http://schemas.microsoft.com/office/drawing/2014/main" id="{8509B26B-91C4-05D3-B492-EC1B14254795}"/>
              </a:ext>
            </a:extLst>
          </p:cNvPr>
          <p:cNvSpPr>
            <a:spLocks noChangeArrowheads="1"/>
          </p:cNvSpPr>
          <p:nvPr/>
        </p:nvSpPr>
        <p:spPr bwMode="auto">
          <a:xfrm>
            <a:off x="460375" y="4132263"/>
            <a:ext cx="7359650" cy="32369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72000" tIns="72000" rIns="72000" bIns="72000">
            <a:spAutoFit/>
          </a:bodyPr>
          <a:lstStyle>
            <a:lvl1pPr>
              <a:lnSpc>
                <a:spcPct val="102000"/>
              </a:lnSpc>
              <a:spcAft>
                <a:spcPts val="813"/>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10000">
                <a:solidFill>
                  <a:srgbClr val="000000"/>
                </a:solidFill>
                <a:latin typeface="Calibri" panose="020F0502020204030204" pitchFamily="34" charset="0"/>
                <a:ea typeface="Microsoft YaHei" panose="020B0503020204020204" pitchFamily="34" charset="-122"/>
              </a:defRPr>
            </a:lvl1pPr>
            <a:lvl2pPr>
              <a:lnSpc>
                <a:spcPct val="102000"/>
              </a:lnSpc>
              <a:spcAft>
                <a:spcPts val="663"/>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7400">
                <a:solidFill>
                  <a:srgbClr val="000000"/>
                </a:solidFill>
                <a:latin typeface="Calibri" panose="020F0502020204030204" pitchFamily="34" charset="0"/>
                <a:ea typeface="Microsoft YaHei" panose="020B0503020204020204" pitchFamily="34" charset="-122"/>
              </a:defRPr>
            </a:lvl2pPr>
            <a:lvl3pPr>
              <a:lnSpc>
                <a:spcPct val="102000"/>
              </a:lnSpc>
              <a:spcAft>
                <a:spcPts val="475"/>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6200">
                <a:solidFill>
                  <a:srgbClr val="000000"/>
                </a:solidFill>
                <a:latin typeface="Calibri" panose="020F0502020204030204" pitchFamily="34" charset="0"/>
                <a:ea typeface="Microsoft YaHei" panose="020B0503020204020204" pitchFamily="34" charset="-122"/>
              </a:defRPr>
            </a:lvl3pPr>
            <a:lvl4pPr>
              <a:lnSpc>
                <a:spcPct val="102000"/>
              </a:lnSpc>
              <a:spcAft>
                <a:spcPts val="325"/>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6200">
                <a:solidFill>
                  <a:srgbClr val="000000"/>
                </a:solidFill>
                <a:latin typeface="Calibri" panose="020F0502020204030204" pitchFamily="34" charset="0"/>
                <a:ea typeface="Microsoft YaHei" panose="020B0503020204020204" pitchFamily="34" charset="-122"/>
              </a:defRPr>
            </a:lvl4pPr>
            <a:lvl5pPr>
              <a:lnSpc>
                <a:spcPct val="102000"/>
              </a:lnSpc>
              <a:spcAft>
                <a:spcPts val="175"/>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1200">
                <a:solidFill>
                  <a:srgbClr val="000000"/>
                </a:solidFill>
                <a:latin typeface="Calibri" panose="020F0502020204030204" pitchFamily="34" charset="0"/>
                <a:ea typeface="Microsoft YaHei" panose="020B0503020204020204" pitchFamily="34" charset="-122"/>
              </a:defRPr>
            </a:lvl5pPr>
            <a:lvl6pPr marL="1630363" indent="-128588" defTabSz="254000" eaLnBrk="0" fontAlgn="base" hangingPunct="0">
              <a:lnSpc>
                <a:spcPct val="102000"/>
              </a:lnSpc>
              <a:spcBef>
                <a:spcPct val="0"/>
              </a:spcBef>
              <a:spcAft>
                <a:spcPts val="175"/>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1200">
                <a:solidFill>
                  <a:srgbClr val="000000"/>
                </a:solidFill>
                <a:latin typeface="Calibri" panose="020F0502020204030204" pitchFamily="34" charset="0"/>
                <a:ea typeface="Microsoft YaHei" panose="020B0503020204020204" pitchFamily="34" charset="-122"/>
              </a:defRPr>
            </a:lvl6pPr>
            <a:lvl7pPr marL="2087563" indent="-128588" defTabSz="254000" eaLnBrk="0" fontAlgn="base" hangingPunct="0">
              <a:lnSpc>
                <a:spcPct val="102000"/>
              </a:lnSpc>
              <a:spcBef>
                <a:spcPct val="0"/>
              </a:spcBef>
              <a:spcAft>
                <a:spcPts val="175"/>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1200">
                <a:solidFill>
                  <a:srgbClr val="000000"/>
                </a:solidFill>
                <a:latin typeface="Calibri" panose="020F0502020204030204" pitchFamily="34" charset="0"/>
                <a:ea typeface="Microsoft YaHei" panose="020B0503020204020204" pitchFamily="34" charset="-122"/>
              </a:defRPr>
            </a:lvl7pPr>
            <a:lvl8pPr marL="2544763" indent="-128588" defTabSz="254000" eaLnBrk="0" fontAlgn="base" hangingPunct="0">
              <a:lnSpc>
                <a:spcPct val="102000"/>
              </a:lnSpc>
              <a:spcBef>
                <a:spcPct val="0"/>
              </a:spcBef>
              <a:spcAft>
                <a:spcPts val="175"/>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1200">
                <a:solidFill>
                  <a:srgbClr val="000000"/>
                </a:solidFill>
                <a:latin typeface="Calibri" panose="020F0502020204030204" pitchFamily="34" charset="0"/>
                <a:ea typeface="Microsoft YaHei" panose="020B0503020204020204" pitchFamily="34" charset="-122"/>
              </a:defRPr>
            </a:lvl8pPr>
            <a:lvl9pPr marL="3001963" indent="-128588" defTabSz="254000" eaLnBrk="0" fontAlgn="base" hangingPunct="0">
              <a:lnSpc>
                <a:spcPct val="102000"/>
              </a:lnSpc>
              <a:spcBef>
                <a:spcPct val="0"/>
              </a:spcBef>
              <a:spcAft>
                <a:spcPts val="175"/>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 pos="10858500" algn="l"/>
                <a:tab pos="11582400" algn="l"/>
                <a:tab pos="12306300" algn="l"/>
              </a:tabLst>
              <a:defRPr sz="1200">
                <a:solidFill>
                  <a:srgbClr val="000000"/>
                </a:solidFill>
                <a:latin typeface="Calibri" panose="020F0502020204030204" pitchFamily="34" charset="0"/>
                <a:ea typeface="Microsoft YaHei" panose="020B0503020204020204" pitchFamily="34" charset="-122"/>
              </a:defRPr>
            </a:lvl9pPr>
          </a:lstStyle>
          <a:p>
            <a:pPr>
              <a:lnSpc>
                <a:spcPct val="93000"/>
              </a:lnSpc>
              <a:spcAft>
                <a:spcPct val="0"/>
              </a:spcAft>
              <a:buFontTx/>
              <a:buNone/>
            </a:pPr>
            <a:r>
              <a:rPr lang="en-US" altLang="en-US" sz="1800" dirty="0">
                <a:latin typeface="Arial" panose="020B0604020202020204" pitchFamily="34" charset="0"/>
                <a:cs typeface="Arial" panose="020B0604020202020204" pitchFamily="34" charset="0"/>
              </a:rPr>
              <a:t>Click here to insert your Abstract text. Type it in or copy and paste from your Word document or other source.</a:t>
            </a:r>
          </a:p>
          <a:p>
            <a:pPr>
              <a:lnSpc>
                <a:spcPct val="93000"/>
              </a:lnSpc>
              <a:spcAft>
                <a:spcPct val="0"/>
              </a:spcAft>
              <a:buFontTx/>
              <a:buNone/>
            </a:pPr>
            <a:endParaRPr lang="en-US" altLang="en-US" sz="1800" dirty="0">
              <a:latin typeface="Arial" panose="020B0604020202020204" pitchFamily="34" charset="0"/>
              <a:cs typeface="Arial" panose="020B0604020202020204" pitchFamily="34" charset="0"/>
            </a:endParaRPr>
          </a:p>
          <a:p>
            <a:pPr>
              <a:lnSpc>
                <a:spcPct val="93000"/>
              </a:lnSpc>
              <a:spcAft>
                <a:spcPct val="0"/>
              </a:spcAft>
              <a:buFontTx/>
              <a:buNone/>
            </a:pPr>
            <a:r>
              <a:rPr lang="en-US" altLang="en-US" sz="1800" dirty="0">
                <a:latin typeface="Arial" panose="020B0604020202020204" pitchFamily="34" charset="0"/>
                <a:cs typeface="Arial" panose="020B0604020202020204" pitchFamily="34" charset="0"/>
              </a:rPr>
              <a:t>This text box will automatically re-size to your text.</a:t>
            </a:r>
          </a:p>
          <a:p>
            <a:pPr>
              <a:lnSpc>
                <a:spcPct val="93000"/>
              </a:lnSpc>
              <a:spcAft>
                <a:spcPct val="0"/>
              </a:spcAft>
              <a:buFontTx/>
              <a:buNone/>
            </a:pPr>
            <a:endParaRPr lang="en-US" altLang="en-US" sz="1800" dirty="0">
              <a:latin typeface="Arial" panose="020B0604020202020204" pitchFamily="34" charset="0"/>
              <a:cs typeface="Arial" panose="020B0604020202020204" pitchFamily="34" charset="0"/>
            </a:endParaRPr>
          </a:p>
          <a:p>
            <a:pPr>
              <a:lnSpc>
                <a:spcPct val="93000"/>
              </a:lnSpc>
              <a:spcAft>
                <a:spcPct val="0"/>
              </a:spcAft>
              <a:buFontTx/>
              <a:buNone/>
            </a:pPr>
            <a:r>
              <a:rPr lang="en-US" altLang="en-US" sz="1800" dirty="0">
                <a:latin typeface="Arial" panose="020B0604020202020204" pitchFamily="34" charset="0"/>
                <a:cs typeface="Arial" panose="020B0604020202020204" pitchFamily="34" charset="0"/>
              </a:rPr>
              <a:t>To change the background color of this text box: Double-click near the edge to open the Format tool, select ‘Colors and Lines’, and change the fill color to whatever you like.</a:t>
            </a:r>
          </a:p>
          <a:p>
            <a:pPr>
              <a:lnSpc>
                <a:spcPct val="93000"/>
              </a:lnSpc>
              <a:spcAft>
                <a:spcPct val="0"/>
              </a:spcAft>
              <a:buFontTx/>
              <a:buNone/>
            </a:pPr>
            <a:endParaRPr lang="en-US" altLang="en-US" sz="1800" dirty="0">
              <a:latin typeface="Arial" panose="020B0604020202020204" pitchFamily="34" charset="0"/>
              <a:cs typeface="Arial" panose="020B0604020202020204" pitchFamily="34" charset="0"/>
            </a:endParaRPr>
          </a:p>
          <a:p>
            <a:pPr>
              <a:lnSpc>
                <a:spcPct val="93000"/>
              </a:lnSpc>
              <a:spcAft>
                <a:spcPct val="0"/>
              </a:spcAft>
              <a:buFontTx/>
              <a:buNone/>
            </a:pPr>
            <a:r>
              <a:rPr lang="en-US" altLang="en-US" sz="1800" dirty="0">
                <a:latin typeface="Arial" panose="020B0604020202020204" pitchFamily="34" charset="0"/>
                <a:cs typeface="Arial" panose="020B0604020202020204" pitchFamily="34" charset="0"/>
              </a:rPr>
              <a:t>To change the font style of this text box: Click on the border once to highlight the entire text box, then select a different font or font size that suits you. This text is in Arial 18pt and is easily readable up to 6 feet.</a:t>
            </a:r>
          </a:p>
        </p:txBody>
      </p:sp>
      <p:sp>
        <p:nvSpPr>
          <p:cNvPr id="3" name="Oval 2">
            <a:extLst>
              <a:ext uri="{FF2B5EF4-FFF2-40B4-BE49-F238E27FC236}">
                <a16:creationId xmlns:a16="http://schemas.microsoft.com/office/drawing/2014/main" id="{306061C2-8E29-3996-841B-8A432729E18C}"/>
              </a:ext>
            </a:extLst>
          </p:cNvPr>
          <p:cNvSpPr/>
          <p:nvPr/>
        </p:nvSpPr>
        <p:spPr bwMode="auto">
          <a:xfrm>
            <a:off x="930275" y="449263"/>
            <a:ext cx="2265363" cy="2270125"/>
          </a:xfrm>
          <a:prstGeom prst="ellipse">
            <a:avLst/>
          </a:prstGeom>
          <a:noFill/>
          <a:ln w="9525" cap="flat" cmpd="sng" algn="ctr">
            <a:solidFill>
              <a:schemeClr val="bg1">
                <a:alpha val="97000"/>
              </a:schemeClr>
            </a:solidFill>
            <a:prstDash val="solid"/>
            <a:round/>
            <a:headEnd type="none" w="med" len="med"/>
            <a:tailEnd type="none" w="med" len="med"/>
          </a:ln>
          <a:effectLst/>
        </p:spPr>
        <p:txBody>
          <a:bodyPr/>
          <a:lstStyle/>
          <a:p>
            <a:pPr algn="ctr" defTabSz="1077962" eaLnBrk="1">
              <a:lnSpc>
                <a:spcPct val="93000"/>
              </a:lnSpc>
              <a:buClr>
                <a:srgbClr val="000000"/>
              </a:buClr>
              <a:buSzPct val="100000"/>
              <a:defRPr/>
            </a:pPr>
            <a:r>
              <a:rPr lang="en-US" sz="2159" dirty="0">
                <a:latin typeface="+mn-lt"/>
                <a:ea typeface="Microsoft YaHei" charset="-122"/>
              </a:rPr>
              <a:t>LOO</a:t>
            </a:r>
          </a:p>
          <a:p>
            <a:pPr algn="ctr" defTabSz="1077962" eaLnBrk="1">
              <a:lnSpc>
                <a:spcPct val="93000"/>
              </a:lnSpc>
              <a:buClr>
                <a:srgbClr val="000000"/>
              </a:buClr>
              <a:buSzPct val="100000"/>
              <a:defRPr/>
            </a:pPr>
            <a:r>
              <a:rPr lang="en-US" sz="2159" dirty="0">
                <a:latin typeface="+mn-lt"/>
                <a:ea typeface="Microsoft YaHei" charset="-122"/>
              </a:rPr>
              <a:t>Of INSTITUTE</a:t>
            </a:r>
          </a:p>
        </p:txBody>
      </p:sp>
      <p:pic>
        <p:nvPicPr>
          <p:cNvPr id="4" name="Picture 3">
            <a:extLst>
              <a:ext uri="{FF2B5EF4-FFF2-40B4-BE49-F238E27FC236}">
                <a16:creationId xmlns:a16="http://schemas.microsoft.com/office/drawing/2014/main" id="{03E7EAAE-E6CF-73B5-84A6-8FF22CF1A2B5}"/>
              </a:ext>
            </a:extLst>
          </p:cNvPr>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9309720" y="9188714"/>
            <a:ext cx="6138583" cy="4786970"/>
          </a:xfrm>
          <a:prstGeom prst="rect">
            <a:avLst/>
          </a:prstGeom>
        </p:spPr>
      </p:pic>
      <p:pic>
        <p:nvPicPr>
          <p:cNvPr id="2" name="Picture 1">
            <a:extLst>
              <a:ext uri="{FF2B5EF4-FFF2-40B4-BE49-F238E27FC236}">
                <a16:creationId xmlns:a16="http://schemas.microsoft.com/office/drawing/2014/main" id="{B0739FA9-869F-67BB-80C7-BE9200883BEE}"/>
              </a:ext>
            </a:extLst>
          </p:cNvPr>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4123113" y="912917"/>
            <a:ext cx="1985249" cy="1548131"/>
          </a:xfrm>
          <a:prstGeom prst="rect">
            <a:avLst/>
          </a:prstGeom>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Calibri"/>
        <a:ea typeface="Microsoft YaHei"/>
        <a:cs typeface=""/>
      </a:majorFont>
      <a:minorFont>
        <a:latin typeface="Calibri"/>
        <a:ea typeface="Microsoft YaHe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altLang="en-US" sz="1800" b="0" i="0" u="none" strike="noStrike" cap="none" normalizeH="0" baseline="0" smtClean="0">
            <a:ln>
              <a:noFill/>
            </a:ln>
            <a:effectLst/>
            <a:latin typeface="Arial" charset="0"/>
            <a:ea typeface="Microsoft YaHei"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altLang="en-US" sz="1800" b="0" i="0" u="none" strike="noStrike" cap="none" normalizeH="0" baseline="0" smtClean="0">
            <a:ln>
              <a:noFill/>
            </a:ln>
            <a:effectLst/>
            <a:latin typeface="Arial" charset="0"/>
            <a:ea typeface="Microsoft YaHei" charset="-122"/>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224</TotalTime>
  <Words>522</Words>
  <Application>Microsoft Macintosh PowerPoint</Application>
  <PresentationFormat>Custom</PresentationFormat>
  <Paragraphs>47</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-webkit-standard</vt:lpstr>
      <vt:lpstr>Arial</vt: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 Gir</dc:creator>
  <cp:lastModifiedBy>Jorge Galindo-Villegas</cp:lastModifiedBy>
  <cp:revision>14</cp:revision>
  <cp:lastPrinted>1601-01-01T00:00:00Z</cp:lastPrinted>
  <dcterms:created xsi:type="dcterms:W3CDTF">1601-01-01T00:00:00Z</dcterms:created>
  <dcterms:modified xsi:type="dcterms:W3CDTF">2022-10-30T20:25:37Z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fs.IsStoryboard">
    <vt:bool>true</vt:bool>
  </property>
</Properties>
</file>