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EE97B5-2C2A-B9E7-B491-E829999C0A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344E15-7B9A-935C-DF68-1DACDB7DC8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B62444-31CD-A592-B90E-1AE38D3DA5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318E4-6536-448C-9ADA-66B7E115AC61}" type="datetimeFigureOut">
              <a:rPr lang="en-ZA" smtClean="0"/>
              <a:t>2022/12/12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A4F1F4-32DF-A714-166C-41F537971F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02393A-F23A-F255-FBB5-63C1D4509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798E3-DB85-48F9-9B69-F6F7A87AF2B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8244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2DC2CA-7EFE-7396-9A3F-D0D85FE78D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21D3A5-B499-3998-7F30-81EAF5EF22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8A3ED6-41C4-E948-2FA4-969AB1F44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318E4-6536-448C-9ADA-66B7E115AC61}" type="datetimeFigureOut">
              <a:rPr lang="en-ZA" smtClean="0"/>
              <a:t>2022/12/12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7F7997-C5A2-1E85-9BB6-6AABC8A34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FB203A-8D23-3EF8-8B1E-A2B3DA4F3B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798E3-DB85-48F9-9B69-F6F7A87AF2B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919163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5927AE4-25FA-08D7-9493-4035DC974B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3DB63A-C423-71F3-A4DD-CD7C9B7ACB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3B0DD7-888E-4234-770A-637E1F61D9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318E4-6536-448C-9ADA-66B7E115AC61}" type="datetimeFigureOut">
              <a:rPr lang="en-ZA" smtClean="0"/>
              <a:t>2022/12/12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5F519F-9C6F-0025-1E0B-2440E0080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0CE934-6EF9-F60E-A5CB-CCED90BD9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798E3-DB85-48F9-9B69-F6F7A87AF2B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792858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CA43B8-3B1C-44D7-B9EF-CAE5E4F67C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EF33CB-5449-C448-64DE-7A7B29BC19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85CCFC-912C-E10F-BAE8-AD5AA9EA66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318E4-6536-448C-9ADA-66B7E115AC61}" type="datetimeFigureOut">
              <a:rPr lang="en-ZA" smtClean="0"/>
              <a:t>2022/12/12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EA9515-6090-1201-15C1-DF8B046E1B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AE32AC-3056-BCB4-30BC-24E9502BB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798E3-DB85-48F9-9B69-F6F7A87AF2B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183581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9E8E8-216C-CEFD-27A1-A409448420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C62186-336E-8F02-E007-A6CBDF9704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BAF384-B349-113A-FE9E-9B9E8A6C1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318E4-6536-448C-9ADA-66B7E115AC61}" type="datetimeFigureOut">
              <a:rPr lang="en-ZA" smtClean="0"/>
              <a:t>2022/12/12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F616EA-9B61-0628-BCC3-C9202C585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BE16C1-5358-89A0-5955-ADE48B320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798E3-DB85-48F9-9B69-F6F7A87AF2B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958661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350C1F-4575-F2D7-8C87-43D7FED0EA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815523-2ACE-DC00-A59D-E68982A1DC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D83EBB-B71C-6879-E562-F76DA05D3E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06CBDE-DB1B-327D-FED4-4AE514E957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318E4-6536-448C-9ADA-66B7E115AC61}" type="datetimeFigureOut">
              <a:rPr lang="en-ZA" smtClean="0"/>
              <a:t>2022/12/12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57B5FB-E715-8D14-E488-ED67C9FD4B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7FF7A8-F1DC-6D00-E2BA-7776AB3F95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798E3-DB85-48F9-9B69-F6F7A87AF2B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939973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7B3C81-F22C-F70A-1B4C-D786F5BE16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74F29D-6C61-C57E-6EE0-32D6F848D9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1AAE8A-3508-470E-2C4E-0F806D6FF5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1E79AB-A0A7-93CD-961B-BA6476303B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A99238D-82B4-788C-6B95-027CF59D60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DBF8E66-E520-B54A-89DF-B3DC2D6557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318E4-6536-448C-9ADA-66B7E115AC61}" type="datetimeFigureOut">
              <a:rPr lang="en-ZA" smtClean="0"/>
              <a:t>2022/12/12</a:t>
            </a:fld>
            <a:endParaRPr lang="en-Z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73523CC-EB5E-5395-DA01-CDD9DEB3CB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723B0C6-7FC5-8246-E354-52395CDC2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798E3-DB85-48F9-9B69-F6F7A87AF2B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445134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60B91-44FB-6748-6BA5-FB26FBB884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1DDB624-719E-85ED-80AB-96FC04A52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318E4-6536-448C-9ADA-66B7E115AC61}" type="datetimeFigureOut">
              <a:rPr lang="en-ZA" smtClean="0"/>
              <a:t>2022/12/12</a:t>
            </a:fld>
            <a:endParaRPr lang="en-Z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F84F1AE-3935-2842-F04B-41F532C97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3BCD89-ED12-20C9-BCFC-EE21D6A38D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798E3-DB85-48F9-9B69-F6F7A87AF2B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972927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D7DAA0D-A08B-4C09-757F-C6A6FDC10D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318E4-6536-448C-9ADA-66B7E115AC61}" type="datetimeFigureOut">
              <a:rPr lang="en-ZA" smtClean="0"/>
              <a:t>2022/12/12</a:t>
            </a:fld>
            <a:endParaRPr lang="en-Z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1F22959-A326-72F9-4D29-27F4B7317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2985B0-7B9E-7709-A3D0-C89F60F93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798E3-DB85-48F9-9B69-F6F7A87AF2B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1962188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418C7A-90D2-336F-8738-76D68830AE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80001A-964A-161E-45BD-192E0EC91D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FE805C-BA8C-5532-F6CA-CA7AE3411B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83B542-622E-948D-F765-CB7CA7C189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318E4-6536-448C-9ADA-66B7E115AC61}" type="datetimeFigureOut">
              <a:rPr lang="en-ZA" smtClean="0"/>
              <a:t>2022/12/12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F323AA-DB5B-76CD-0080-DAB60087FD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F30403-9EC1-214B-5FF7-BBF33825D2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798E3-DB85-48F9-9B69-F6F7A87AF2B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075978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FF8DD0-71E9-0839-5A48-111313343F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443AB13-ADB5-31F8-5615-4EA76D6CFB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F15753-45CA-9C37-B634-D5A5C89E7F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1A1122-88AD-05EF-A885-AA80C2781E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318E4-6536-448C-9ADA-66B7E115AC61}" type="datetimeFigureOut">
              <a:rPr lang="en-ZA" smtClean="0"/>
              <a:t>2022/12/12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087224-301B-7405-479E-6C8E8F24B1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566B7C-A63D-E31F-0D2A-7CE54DDC4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798E3-DB85-48F9-9B69-F6F7A87AF2B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113951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EEDFADB-49E5-5808-49CB-EE04035C17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985E54-E51D-869B-F0F3-4996B7B56A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FB64B1-2A4D-5BCD-E69E-84942F64F62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5318E4-6536-448C-9ADA-66B7E115AC61}" type="datetimeFigureOut">
              <a:rPr lang="en-ZA" smtClean="0"/>
              <a:t>2022/12/12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B171DB-D3DA-428F-9920-79028666B8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F15F41-D8C6-1D1E-43D5-CD080A2783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2798E3-DB85-48F9-9B69-F6F7A87AF2B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214272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7" name="Rectangle 56">
            <a:extLst>
              <a:ext uri="{FF2B5EF4-FFF2-40B4-BE49-F238E27FC236}">
                <a16:creationId xmlns:a16="http://schemas.microsoft.com/office/drawing/2014/main" id="{4FA4E651-C3D8-4DB8-A026-E8531C6AFA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A4A1A96-5CAB-3932-FECB-D267C92110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1118" y="4306345"/>
            <a:ext cx="10509388" cy="2228984"/>
          </a:xfrm>
          <a:noFill/>
        </p:spPr>
        <p:txBody>
          <a:bodyPr>
            <a:normAutofit fontScale="85000" lnSpcReduction="20000"/>
          </a:bodyPr>
          <a:lstStyle/>
          <a:p>
            <a:pPr algn="l">
              <a:lnSpc>
                <a:spcPct val="150000"/>
              </a:lnSpc>
            </a:pPr>
            <a:r>
              <a:rPr lang="en-US" sz="2000" dirty="0"/>
              <a:t>Date: </a:t>
            </a:r>
            <a:br>
              <a:rPr lang="en-US" sz="2000" dirty="0"/>
            </a:br>
            <a:r>
              <a:rPr lang="en-US" sz="2000" dirty="0"/>
              <a:t>Abstract title : </a:t>
            </a:r>
            <a:br>
              <a:rPr lang="en-US" sz="2000" dirty="0"/>
            </a:br>
            <a:r>
              <a:rPr lang="en-US" sz="2000" dirty="0"/>
              <a:t>Presenting author -  Title | Name | Surname :</a:t>
            </a:r>
            <a:br>
              <a:rPr lang="en-US" sz="2000" dirty="0"/>
            </a:br>
            <a:r>
              <a:rPr lang="en-US" sz="2000" dirty="0"/>
              <a:t>Designation :</a:t>
            </a:r>
            <a:br>
              <a:rPr lang="en-US" sz="2000" dirty="0"/>
            </a:br>
            <a:r>
              <a:rPr lang="en-US" sz="2000" dirty="0"/>
              <a:t>Affiliation/</a:t>
            </a:r>
            <a:r>
              <a:rPr lang="en-US" sz="2000" dirty="0" err="1"/>
              <a:t>Organisation</a:t>
            </a:r>
            <a:r>
              <a:rPr lang="en-US" sz="2000" dirty="0"/>
              <a:t> :</a:t>
            </a:r>
            <a:br>
              <a:rPr lang="en-US" sz="2000" dirty="0"/>
            </a:br>
            <a:r>
              <a:rPr lang="en-US" sz="2000" dirty="0"/>
              <a:t>Contact details :</a:t>
            </a:r>
            <a:endParaRPr lang="en-ZA" sz="2000" dirty="0"/>
          </a:p>
        </p:txBody>
      </p:sp>
      <p:pic>
        <p:nvPicPr>
          <p:cNvPr id="5" name="Picture 4" descr="A picture containing text&#10;&#10;Description automatically generated">
            <a:extLst>
              <a:ext uri="{FF2B5EF4-FFF2-40B4-BE49-F238E27FC236}">
                <a16:creationId xmlns:a16="http://schemas.microsoft.com/office/drawing/2014/main" id="{F66C4AEB-FE56-27FF-E8CA-DA85B85A3C3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92"/>
          <a:stretch/>
        </p:blipFill>
        <p:spPr>
          <a:xfrm>
            <a:off x="20" y="2"/>
            <a:ext cx="12191979" cy="3900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0881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79A786-A9B7-3C9C-D060-31AC7B261D1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A4A1A96-5CAB-3932-FECB-D267C921105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ZA"/>
          </a:p>
        </p:txBody>
      </p:sp>
      <p:pic>
        <p:nvPicPr>
          <p:cNvPr id="5" name="Picture 4" descr="Logo, company name&#10;&#10;Description automatically generated">
            <a:extLst>
              <a:ext uri="{FF2B5EF4-FFF2-40B4-BE49-F238E27FC236}">
                <a16:creationId xmlns:a16="http://schemas.microsoft.com/office/drawing/2014/main" id="{7B27BA4E-AAB6-B60B-2394-5EC453EB5C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5338" y="0"/>
            <a:ext cx="1121493" cy="981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20167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79A786-A9B7-3C9C-D060-31AC7B261D1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A4A1A96-5CAB-3932-FECB-D267C921105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ZA"/>
          </a:p>
        </p:txBody>
      </p:sp>
      <p:pic>
        <p:nvPicPr>
          <p:cNvPr id="5" name="Picture 4" descr="Logo, company name&#10;&#10;Description automatically generated">
            <a:extLst>
              <a:ext uri="{FF2B5EF4-FFF2-40B4-BE49-F238E27FC236}">
                <a16:creationId xmlns:a16="http://schemas.microsoft.com/office/drawing/2014/main" id="{7B27BA4E-AAB6-B60B-2394-5EC453EB5C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5338" y="0"/>
            <a:ext cx="1121493" cy="981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37217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28</Words>
  <Application>Microsoft Office PowerPoint</Application>
  <PresentationFormat>Widescreen</PresentationFormat>
  <Paragraphs>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Lully Govender</dc:creator>
  <cp:lastModifiedBy>Crystal Kasselman</cp:lastModifiedBy>
  <cp:revision>1</cp:revision>
  <dcterms:created xsi:type="dcterms:W3CDTF">2022-12-11T07:09:41Z</dcterms:created>
  <dcterms:modified xsi:type="dcterms:W3CDTF">2022-12-12T09:11:44Z</dcterms:modified>
</cp:coreProperties>
</file>