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8288000" cy="10287000"/>
  <p:notesSz cx="6858000" cy="9144000"/>
  <p:embeddedFontLst>
    <p:embeddedFont>
      <p:font typeface="Barlow Condensed Bold" panose="020B0604020202020204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26" autoAdjust="0"/>
  </p:normalViewPr>
  <p:slideViewPr>
    <p:cSldViewPr>
      <p:cViewPr varScale="1">
        <p:scale>
          <a:sx n="67" d="100"/>
          <a:sy n="67" d="100"/>
        </p:scale>
        <p:origin x="9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7648664"/>
          </a:xfrm>
          <a:custGeom>
            <a:avLst/>
            <a:gdLst/>
            <a:ahLst/>
            <a:cxnLst/>
            <a:rect l="l" t="t" r="r" b="b"/>
            <a:pathLst>
              <a:path w="18288000" h="7648664">
                <a:moveTo>
                  <a:pt x="0" y="0"/>
                </a:moveTo>
                <a:lnTo>
                  <a:pt x="18288000" y="0"/>
                </a:lnTo>
                <a:lnTo>
                  <a:pt x="18288000" y="7648664"/>
                </a:lnTo>
                <a:lnTo>
                  <a:pt x="0" y="76486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194" t="-20244" b="-47541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10800000">
            <a:off x="10639336" y="0"/>
            <a:ext cx="7648664" cy="7648664"/>
          </a:xfrm>
          <a:custGeom>
            <a:avLst/>
            <a:gdLst/>
            <a:ahLst/>
            <a:cxnLst/>
            <a:rect l="l" t="t" r="r" b="b"/>
            <a:pathLst>
              <a:path w="7648664" h="7648664">
                <a:moveTo>
                  <a:pt x="0" y="0"/>
                </a:moveTo>
                <a:lnTo>
                  <a:pt x="7648664" y="0"/>
                </a:lnTo>
                <a:lnTo>
                  <a:pt x="7648664" y="7648664"/>
                </a:lnTo>
                <a:lnTo>
                  <a:pt x="0" y="76486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6281517" y="6264347"/>
            <a:ext cx="1955567" cy="1384317"/>
          </a:xfrm>
          <a:custGeom>
            <a:avLst/>
            <a:gdLst/>
            <a:ahLst/>
            <a:cxnLst/>
            <a:rect l="l" t="t" r="r" b="b"/>
            <a:pathLst>
              <a:path w="1955567" h="1384317">
                <a:moveTo>
                  <a:pt x="0" y="0"/>
                </a:moveTo>
                <a:lnTo>
                  <a:pt x="1955566" y="0"/>
                </a:lnTo>
                <a:lnTo>
                  <a:pt x="1955566" y="1384317"/>
                </a:lnTo>
                <a:lnTo>
                  <a:pt x="0" y="138431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1587951" y="671913"/>
            <a:ext cx="15112097" cy="6976751"/>
          </a:xfrm>
          <a:custGeom>
            <a:avLst/>
            <a:gdLst/>
            <a:ahLst/>
            <a:cxnLst/>
            <a:rect l="l" t="t" r="r" b="b"/>
            <a:pathLst>
              <a:path w="15112097" h="6976751">
                <a:moveTo>
                  <a:pt x="0" y="0"/>
                </a:moveTo>
                <a:lnTo>
                  <a:pt x="15112098" y="0"/>
                </a:lnTo>
                <a:lnTo>
                  <a:pt x="15112098" y="6976751"/>
                </a:lnTo>
                <a:lnTo>
                  <a:pt x="0" y="697675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6"/>
          <p:cNvSpPr txBox="1"/>
          <p:nvPr/>
        </p:nvSpPr>
        <p:spPr>
          <a:xfrm>
            <a:off x="1746469" y="8391154"/>
            <a:ext cx="5985256" cy="1382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1"/>
              </a:lnSpc>
            </a:pPr>
            <a:r>
              <a:rPr lang="en-US" sz="10426" b="1">
                <a:solidFill>
                  <a:srgbClr val="00A450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23 - 27 June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286462" y="8390572"/>
            <a:ext cx="2153288" cy="138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321"/>
              </a:lnSpc>
            </a:pPr>
            <a:r>
              <a:rPr lang="en-US" sz="10425" b="1">
                <a:solidFill>
                  <a:srgbClr val="0054A5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|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9144000" y="8391154"/>
            <a:ext cx="9006615" cy="1382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1"/>
              </a:lnSpc>
            </a:pPr>
            <a:r>
              <a:rPr lang="en-US" sz="10426" b="1">
                <a:solidFill>
                  <a:srgbClr val="00A450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Indianapolis, 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7648664"/>
          </a:xfrm>
          <a:custGeom>
            <a:avLst/>
            <a:gdLst/>
            <a:ahLst/>
            <a:cxnLst/>
            <a:rect l="l" t="t" r="r" b="b"/>
            <a:pathLst>
              <a:path w="18288000" h="7648664">
                <a:moveTo>
                  <a:pt x="0" y="0"/>
                </a:moveTo>
                <a:lnTo>
                  <a:pt x="18288000" y="0"/>
                </a:lnTo>
                <a:lnTo>
                  <a:pt x="18288000" y="7648664"/>
                </a:lnTo>
                <a:lnTo>
                  <a:pt x="0" y="764866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194" t="-20244" b="-47541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rot="-10800000">
            <a:off x="10639336" y="0"/>
            <a:ext cx="7648664" cy="7648664"/>
          </a:xfrm>
          <a:custGeom>
            <a:avLst/>
            <a:gdLst/>
            <a:ahLst/>
            <a:cxnLst/>
            <a:rect l="l" t="t" r="r" b="b"/>
            <a:pathLst>
              <a:path w="7648664" h="7648664">
                <a:moveTo>
                  <a:pt x="0" y="0"/>
                </a:moveTo>
                <a:lnTo>
                  <a:pt x="7648664" y="0"/>
                </a:lnTo>
                <a:lnTo>
                  <a:pt x="7648664" y="7648664"/>
                </a:lnTo>
                <a:lnTo>
                  <a:pt x="0" y="764866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16281517" y="6264347"/>
            <a:ext cx="1955567" cy="1384317"/>
          </a:xfrm>
          <a:custGeom>
            <a:avLst/>
            <a:gdLst/>
            <a:ahLst/>
            <a:cxnLst/>
            <a:rect l="l" t="t" r="r" b="b"/>
            <a:pathLst>
              <a:path w="1955567" h="1384317">
                <a:moveTo>
                  <a:pt x="0" y="0"/>
                </a:moveTo>
                <a:lnTo>
                  <a:pt x="1955566" y="0"/>
                </a:lnTo>
                <a:lnTo>
                  <a:pt x="1955566" y="1384317"/>
                </a:lnTo>
                <a:lnTo>
                  <a:pt x="0" y="138431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746469" y="8391154"/>
            <a:ext cx="5985256" cy="1382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1"/>
              </a:lnSpc>
            </a:pPr>
            <a:r>
              <a:rPr lang="en-US" sz="10426" b="1">
                <a:solidFill>
                  <a:srgbClr val="00A450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23 - 27 June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286462" y="8390572"/>
            <a:ext cx="2153288" cy="138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321"/>
              </a:lnSpc>
            </a:pPr>
            <a:r>
              <a:rPr lang="en-US" sz="10425" b="1">
                <a:solidFill>
                  <a:srgbClr val="0054A5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|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144000" y="8391154"/>
            <a:ext cx="9006615" cy="13823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321"/>
              </a:lnSpc>
            </a:pPr>
            <a:r>
              <a:rPr lang="en-US" sz="10426" b="1">
                <a:solidFill>
                  <a:srgbClr val="00A450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Indianapolis, IN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E99CCF9F-B9B6-D29A-E0A2-94F4C74B497C}"/>
              </a:ext>
            </a:extLst>
          </p:cNvPr>
          <p:cNvSpPr txBox="1"/>
          <p:nvPr/>
        </p:nvSpPr>
        <p:spPr>
          <a:xfrm>
            <a:off x="777049" y="876300"/>
            <a:ext cx="6903700" cy="1013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7920"/>
              </a:lnSpc>
            </a:pPr>
            <a:r>
              <a:rPr lang="en-US" sz="8000" b="1" dirty="0">
                <a:solidFill>
                  <a:schemeClr val="bg1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Title</a:t>
            </a: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25CC72F9-2656-BDA4-4304-55331B55872E}"/>
              </a:ext>
            </a:extLst>
          </p:cNvPr>
          <p:cNvSpPr txBox="1"/>
          <p:nvPr/>
        </p:nvSpPr>
        <p:spPr>
          <a:xfrm>
            <a:off x="871627" y="1907060"/>
            <a:ext cx="6903700" cy="8726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920"/>
              </a:lnSpc>
            </a:pPr>
            <a:r>
              <a:rPr lang="en-US" sz="4400" dirty="0">
                <a:solidFill>
                  <a:schemeClr val="bg1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Speaker(s)</a:t>
            </a: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BF0AA15B-4509-47C0-0C01-2B8D413DB7A5}"/>
              </a:ext>
            </a:extLst>
          </p:cNvPr>
          <p:cNvSpPr txBox="1"/>
          <p:nvPr/>
        </p:nvSpPr>
        <p:spPr>
          <a:xfrm>
            <a:off x="871627" y="2747651"/>
            <a:ext cx="6903700" cy="8726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920"/>
              </a:lnSpc>
            </a:pPr>
            <a:r>
              <a:rPr lang="en-US" sz="4400" dirty="0">
                <a:solidFill>
                  <a:schemeClr val="bg1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Speaker(s)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8904649"/>
            <a:ext cx="18288000" cy="1382351"/>
            <a:chOff x="0" y="0"/>
            <a:chExt cx="4816593" cy="36407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16592" cy="364076"/>
            </a:xfrm>
            <a:custGeom>
              <a:avLst/>
              <a:gdLst/>
              <a:ahLst/>
              <a:cxnLst/>
              <a:rect l="l" t="t" r="r" b="b"/>
              <a:pathLst>
                <a:path w="4816592" h="364076">
                  <a:moveTo>
                    <a:pt x="0" y="0"/>
                  </a:moveTo>
                  <a:lnTo>
                    <a:pt x="4816592" y="0"/>
                  </a:lnTo>
                  <a:lnTo>
                    <a:pt x="4816592" y="364076"/>
                  </a:lnTo>
                  <a:lnTo>
                    <a:pt x="0" y="364076"/>
                  </a:lnTo>
                  <a:close/>
                </a:path>
              </a:pathLst>
            </a:custGeom>
            <a:gradFill rotWithShape="1">
              <a:gsLst>
                <a:gs pos="0">
                  <a:srgbClr val="2F9AC9">
                    <a:alpha val="100000"/>
                  </a:srgbClr>
                </a:gs>
                <a:gs pos="100000">
                  <a:srgbClr val="004AAD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816593" cy="4021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63940" y="8985947"/>
            <a:ext cx="2818165" cy="1301053"/>
          </a:xfrm>
          <a:custGeom>
            <a:avLst/>
            <a:gdLst/>
            <a:ahLst/>
            <a:cxnLst/>
            <a:rect l="l" t="t" r="r" b="b"/>
            <a:pathLst>
              <a:path w="2818165" h="1301053">
                <a:moveTo>
                  <a:pt x="0" y="0"/>
                </a:moveTo>
                <a:lnTo>
                  <a:pt x="2818165" y="0"/>
                </a:lnTo>
                <a:lnTo>
                  <a:pt x="2818165" y="1301053"/>
                </a:lnTo>
                <a:lnTo>
                  <a:pt x="0" y="130105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67FE7BE-93DB-CFB9-0A14-E8963EFC1561}"/>
              </a:ext>
            </a:extLst>
          </p:cNvPr>
          <p:cNvSpPr txBox="1"/>
          <p:nvPr/>
        </p:nvSpPr>
        <p:spPr>
          <a:xfrm>
            <a:off x="609600" y="647700"/>
            <a:ext cx="6903700" cy="10130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7920"/>
              </a:lnSpc>
            </a:pPr>
            <a:r>
              <a:rPr lang="en-US" sz="8000" b="1" dirty="0">
                <a:solidFill>
                  <a:srgbClr val="1E7EBF"/>
                </a:solidFill>
                <a:latin typeface="Barlow Condensed Bold"/>
                <a:ea typeface="Barlow Condensed Bold"/>
                <a:cs typeface="Barlow Condensed Bold"/>
                <a:sym typeface="Barlow Condensed Bold"/>
              </a:rPr>
              <a:t>Click to add title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75D4E553-34A9-50E3-1FB5-E8BF9B843B9B}"/>
              </a:ext>
            </a:extLst>
          </p:cNvPr>
          <p:cNvSpPr txBox="1"/>
          <p:nvPr/>
        </p:nvSpPr>
        <p:spPr>
          <a:xfrm>
            <a:off x="641684" y="1925698"/>
            <a:ext cx="16350916" cy="27084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Click to edit Master text styles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Second level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Third level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800" dirty="0"/>
              <a:t>Fourth level</a:t>
            </a:r>
          </a:p>
          <a:p>
            <a:pPr marL="2286000" lvl="4" indent="-457200">
              <a:buFont typeface="Arial" panose="020B0604020202020204" pitchFamily="34" charset="0"/>
              <a:buChar char="•"/>
            </a:pPr>
            <a:r>
              <a:rPr lang="en-US" sz="2800" dirty="0"/>
              <a:t>Fifth level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30fcee-e73c-4b0c-959c-8bbcb70890d6">
      <Terms xmlns="http://schemas.microsoft.com/office/infopath/2007/PartnerControls"/>
    </lcf76f155ced4ddcb4097134ff3c332f>
    <TaxCatchAll xmlns="f74ba1f9-e9eb-4b62-99cd-56abd8e2563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09F176F663E49B3DF86BFA2446096" ma:contentTypeVersion="18" ma:contentTypeDescription="Create a new document." ma:contentTypeScope="" ma:versionID="c8a1d31c60a821a465fd29be66a1bd20">
  <xsd:schema xmlns:xsd="http://www.w3.org/2001/XMLSchema" xmlns:xs="http://www.w3.org/2001/XMLSchema" xmlns:p="http://schemas.microsoft.com/office/2006/metadata/properties" xmlns:ns2="7730fcee-e73c-4b0c-959c-8bbcb70890d6" xmlns:ns3="f74ba1f9-e9eb-4b62-99cd-56abd8e2563c" targetNamespace="http://schemas.microsoft.com/office/2006/metadata/properties" ma:root="true" ma:fieldsID="389afcdb236b6e6d383c611663897891" ns2:_="" ns3:_="">
    <xsd:import namespace="7730fcee-e73c-4b0c-959c-8bbcb70890d6"/>
    <xsd:import namespace="f74ba1f9-e9eb-4b62-99cd-56abd8e256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30fcee-e73c-4b0c-959c-8bbcb70890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c84e365-2902-4d70-85d2-9079a2b0f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ba1f9-e9eb-4b62-99cd-56abd8e2563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b413e24-1789-4508-9d9c-df453e64e9d5}" ma:internalName="TaxCatchAll" ma:showField="CatchAllData" ma:web="f74ba1f9-e9eb-4b62-99cd-56abd8e256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DC39F9-AD1C-494F-8458-67957F461F11}">
  <ds:schemaRefs>
    <ds:schemaRef ds:uri="http://schemas.microsoft.com/office/2006/metadata/properties"/>
    <ds:schemaRef ds:uri="http://schemas.microsoft.com/office/infopath/2007/PartnerControls"/>
    <ds:schemaRef ds:uri="7730fcee-e73c-4b0c-959c-8bbcb70890d6"/>
    <ds:schemaRef ds:uri="f74ba1f9-e9eb-4b62-99cd-56abd8e2563c"/>
  </ds:schemaRefs>
</ds:datastoreItem>
</file>

<file path=customXml/itemProps2.xml><?xml version="1.0" encoding="utf-8"?>
<ds:datastoreItem xmlns:ds="http://schemas.openxmlformats.org/officeDocument/2006/customXml" ds:itemID="{D3FE973A-7C77-4F25-B470-85E86AE1D0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4F8E94-E2F6-4F57-BABD-8BF7FA01C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30fcee-e73c-4b0c-959c-8bbcb70890d6"/>
    <ds:schemaRef ds:uri="f74ba1f9-e9eb-4b62-99cd-56abd8e25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Office PowerPoint</Application>
  <PresentationFormat>Custom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Barlow Condensed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Research Symposium PowerPoint Presentation PPT</dc:title>
  <cp:lastModifiedBy>Barry Schieferstein</cp:lastModifiedBy>
  <cp:revision>2</cp:revision>
  <dcterms:created xsi:type="dcterms:W3CDTF">2006-08-16T00:00:00Z</dcterms:created>
  <dcterms:modified xsi:type="dcterms:W3CDTF">2025-04-30T17:06:57Z</dcterms:modified>
  <dc:identifier>DAGiq8FpARY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0x01010025F09F176F663E49B3DF86BFA2446096</vt:lpwstr>
  </property>
  <property fmtid="{D5CDD505-2E9C-101B-9397-08002B2CF9AE}" pid="3" name="MediaServiceImageTags">
    <vt:lpwstr/>
  </property>
</Properties>
</file>