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86" r:id="rId3"/>
    <p:sldId id="288" r:id="rId4"/>
    <p:sldId id="289" r:id="rId5"/>
    <p:sldId id="290" r:id="rId6"/>
    <p:sldId id="291" r:id="rId7"/>
    <p:sldId id="297" r:id="rId8"/>
    <p:sldId id="262" r:id="rId9"/>
    <p:sldId id="260" r:id="rId10"/>
    <p:sldId id="295" r:id="rId11"/>
    <p:sldId id="287" r:id="rId12"/>
    <p:sldId id="292" r:id="rId13"/>
    <p:sldId id="298" r:id="rId14"/>
    <p:sldId id="293" r:id="rId15"/>
    <p:sldId id="263" r:id="rId16"/>
    <p:sldId id="264" r:id="rId17"/>
    <p:sldId id="299" r:id="rId18"/>
    <p:sldId id="300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4" r:id="rId27"/>
    <p:sldId id="275" r:id="rId28"/>
    <p:sldId id="276" r:id="rId29"/>
    <p:sldId id="277" r:id="rId30"/>
    <p:sldId id="278" r:id="rId31"/>
    <p:sldId id="285" r:id="rId32"/>
    <p:sldId id="28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823D6-50EF-4928-A49B-4F15A26F1621}" v="263" dt="2023-11-21T15:35:32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Hughes" userId="69fb808d324e945e" providerId="LiveId" clId="{AAAAEE52-C267-4723-9326-341CCAA7E9F7}"/>
    <pc:docChg chg="custSel modSld">
      <pc:chgData name="Ruth Hughes" userId="69fb808d324e945e" providerId="LiveId" clId="{AAAAEE52-C267-4723-9326-341CCAA7E9F7}" dt="2023-11-21T15:52:27.199" v="2" actId="2"/>
      <pc:docMkLst>
        <pc:docMk/>
      </pc:docMkLst>
      <pc:sldChg chg="modSp mod">
        <pc:chgData name="Ruth Hughes" userId="69fb808d324e945e" providerId="LiveId" clId="{AAAAEE52-C267-4723-9326-341CCAA7E9F7}" dt="2023-11-21T15:52:19.459" v="0" actId="313"/>
        <pc:sldMkLst>
          <pc:docMk/>
          <pc:sldMk cId="2501714296" sldId="263"/>
        </pc:sldMkLst>
        <pc:spChg chg="mod">
          <ac:chgData name="Ruth Hughes" userId="69fb808d324e945e" providerId="LiveId" clId="{AAAAEE52-C267-4723-9326-341CCAA7E9F7}" dt="2023-11-21T15:52:19.459" v="0" actId="313"/>
          <ac:spMkLst>
            <pc:docMk/>
            <pc:sldMk cId="2501714296" sldId="263"/>
            <ac:spMk id="3" creationId="{AF9EC8FD-0B3A-4960-589C-4A6AF5B22AF9}"/>
          </ac:spMkLst>
        </pc:spChg>
      </pc:sldChg>
      <pc:sldChg chg="modSp mod">
        <pc:chgData name="Ruth Hughes" userId="69fb808d324e945e" providerId="LiveId" clId="{AAAAEE52-C267-4723-9326-341CCAA7E9F7}" dt="2023-11-21T15:52:27.199" v="2" actId="2"/>
        <pc:sldMkLst>
          <pc:docMk/>
          <pc:sldMk cId="625213075" sldId="285"/>
        </pc:sldMkLst>
        <pc:spChg chg="mod">
          <ac:chgData name="Ruth Hughes" userId="69fb808d324e945e" providerId="LiveId" clId="{AAAAEE52-C267-4723-9326-341CCAA7E9F7}" dt="2023-11-21T15:52:27.199" v="2" actId="2"/>
          <ac:spMkLst>
            <pc:docMk/>
            <pc:sldMk cId="625213075" sldId="285"/>
            <ac:spMk id="3" creationId="{E5AE4D0B-C9A7-1E73-E5D6-7F980A99770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Executive Function Group</a:t>
            </a:r>
          </a:p>
          <a:p>
            <a:pPr>
              <a:defRPr/>
            </a:pPr>
            <a:r>
              <a:rPr lang="en-US" b="1" dirty="0"/>
              <a:t>Average Grades by Semester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Sheet1!$A$25</c:f>
              <c:strCache>
                <c:ptCount val="1"/>
                <c:pt idx="0">
                  <c:v>Average Grades by Semester</c:v>
                </c:pt>
              </c:strCache>
            </c:strRef>
          </c:tx>
          <c:spPr>
            <a:solidFill>
              <a:schemeClr val="dk1">
                <a:tint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Sheet1!$B$24:$H$24</c:f>
              <c:strCache>
                <c:ptCount val="7"/>
                <c:pt idx="2">
                  <c:v>Pre Group</c:v>
                </c:pt>
                <c:pt idx="4">
                  <c:v>During</c:v>
                </c:pt>
                <c:pt idx="6">
                  <c:v>Post</c:v>
                </c:pt>
              </c:strCache>
            </c:strRef>
          </c:cat>
          <c:val>
            <c:numRef>
              <c:f>Sheet1!$B$25:$H$25</c:f>
              <c:numCache>
                <c:formatCode>General</c:formatCode>
                <c:ptCount val="7"/>
                <c:pt idx="2" formatCode="0.000">
                  <c:v>1.9155625000000001</c:v>
                </c:pt>
                <c:pt idx="4" formatCode="0.000">
                  <c:v>3.3109553571428574</c:v>
                </c:pt>
                <c:pt idx="6">
                  <c:v>3.5030000000000001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2-473D-87F6-296FAE2CC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5175023"/>
        <c:axId val="1955171695"/>
      </c:barChart>
      <c:catAx>
        <c:axId val="1955175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171695"/>
        <c:crosses val="autoZero"/>
        <c:auto val="1"/>
        <c:lblAlgn val="ctr"/>
        <c:lblOffset val="100"/>
        <c:noMultiLvlLbl val="0"/>
      </c:catAx>
      <c:valAx>
        <c:axId val="1955171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175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Executive Function Group</a:t>
            </a:r>
          </a:p>
          <a:p>
            <a:pPr>
              <a:defRPr/>
            </a:pPr>
            <a:r>
              <a:rPr lang="en-US" b="1" dirty="0"/>
              <a:t>Average Number Missed Assignments</a:t>
            </a:r>
          </a:p>
        </c:rich>
      </c:tx>
      <c:layout>
        <c:manualLayout>
          <c:xMode val="edge"/>
          <c:yMode val="edge"/>
          <c:x val="0.20526377952755906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Sheet1!$A$27</c:f>
              <c:strCache>
                <c:ptCount val="1"/>
                <c:pt idx="0">
                  <c:v>Average Number Missed Assignments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Sheet1!$B$26:$I$26</c:f>
              <c:strCache>
                <c:ptCount val="8"/>
                <c:pt idx="3">
                  <c:v>Pre Group</c:v>
                </c:pt>
                <c:pt idx="5">
                  <c:v>During</c:v>
                </c:pt>
                <c:pt idx="7">
                  <c:v>Post</c:v>
                </c:pt>
              </c:strCache>
            </c:strRef>
          </c:cat>
          <c:val>
            <c:numRef>
              <c:f>Sheet1!$B$27:$I$27</c:f>
              <c:numCache>
                <c:formatCode>General</c:formatCode>
                <c:ptCount val="8"/>
                <c:pt idx="3" formatCode="0.000">
                  <c:v>27.6875</c:v>
                </c:pt>
                <c:pt idx="5" formatCode="0.000">
                  <c:v>10.741071428571429</c:v>
                </c:pt>
                <c:pt idx="7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B-43F4-A31A-7678893C6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7176047"/>
        <c:axId val="1917171055"/>
      </c:barChart>
      <c:catAx>
        <c:axId val="1917176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171055"/>
        <c:crosses val="autoZero"/>
        <c:auto val="1"/>
        <c:lblAlgn val="ctr"/>
        <c:lblOffset val="100"/>
        <c:noMultiLvlLbl val="0"/>
      </c:catAx>
      <c:valAx>
        <c:axId val="1917171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1760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1">
  <a:schemeClr val="dk1">
    <a:tint val="88000"/>
  </a:schemeClr>
  <a:schemeClr val="dk1">
    <a:tint val="55000"/>
  </a:schemeClr>
  <a:schemeClr val="dk1">
    <a:tint val="78000"/>
  </a:schemeClr>
  <a:schemeClr val="dk1">
    <a:tint val="92000"/>
  </a:schemeClr>
  <a:schemeClr val="dk1">
    <a:tint val="70000"/>
  </a:schemeClr>
  <a:schemeClr val="dk1">
    <a:tint val="30000"/>
  </a:schemeClr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9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6.svg"/><Relationship Id="rId11" Type="http://schemas.openxmlformats.org/officeDocument/2006/relationships/image" Target="../media/image41.png"/><Relationship Id="rId5" Type="http://schemas.openxmlformats.org/officeDocument/2006/relationships/image" Target="../media/image5.png"/><Relationship Id="rId10" Type="http://schemas.openxmlformats.org/officeDocument/2006/relationships/image" Target="../media/image40.svg"/><Relationship Id="rId4" Type="http://schemas.openxmlformats.org/officeDocument/2006/relationships/image" Target="../media/image36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9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6.svg"/><Relationship Id="rId11" Type="http://schemas.openxmlformats.org/officeDocument/2006/relationships/image" Target="../media/image41.png"/><Relationship Id="rId5" Type="http://schemas.openxmlformats.org/officeDocument/2006/relationships/image" Target="../media/image5.png"/><Relationship Id="rId10" Type="http://schemas.openxmlformats.org/officeDocument/2006/relationships/image" Target="../media/image40.svg"/><Relationship Id="rId4" Type="http://schemas.openxmlformats.org/officeDocument/2006/relationships/image" Target="../media/image36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D17C0-133C-40D5-A7AA-2F8148F8313C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39CC90-6E09-4279-9780-9E541A6439E3}">
      <dgm:prSet/>
      <dgm:spPr/>
      <dgm:t>
        <a:bodyPr/>
        <a:lstStyle/>
        <a:p>
          <a:r>
            <a:rPr lang="en-US" dirty="0"/>
            <a:t>Decrease</a:t>
          </a:r>
        </a:p>
      </dgm:t>
    </dgm:pt>
    <dgm:pt modelId="{F11076AF-C0FB-4FC1-B7ED-B0CC3BFD678E}" type="parTrans" cxnId="{9A0E2DED-A64D-43E1-8E16-884A31C2CAD9}">
      <dgm:prSet/>
      <dgm:spPr/>
      <dgm:t>
        <a:bodyPr/>
        <a:lstStyle/>
        <a:p>
          <a:endParaRPr lang="en-US"/>
        </a:p>
      </dgm:t>
    </dgm:pt>
    <dgm:pt modelId="{69FB5B70-5175-46B7-B657-73D2BC4828AC}" type="sibTrans" cxnId="{9A0E2DED-A64D-43E1-8E16-884A31C2CAD9}">
      <dgm:prSet/>
      <dgm:spPr/>
      <dgm:t>
        <a:bodyPr/>
        <a:lstStyle/>
        <a:p>
          <a:endParaRPr lang="en-US"/>
        </a:p>
      </dgm:t>
    </dgm:pt>
    <dgm:pt modelId="{D04E71DD-8272-4277-9DC3-58453AA9AE6C}">
      <dgm:prSet custT="1"/>
      <dgm:spPr/>
      <dgm:t>
        <a:bodyPr/>
        <a:lstStyle/>
        <a:p>
          <a:r>
            <a:rPr lang="en-US" sz="1800" b="1" dirty="0"/>
            <a:t>Decrease the number of missed assignments over the semester.</a:t>
          </a:r>
        </a:p>
      </dgm:t>
    </dgm:pt>
    <dgm:pt modelId="{B643195B-ECF5-4C08-A5B8-C75EDA79384E}" type="parTrans" cxnId="{741D57C6-81A1-464B-B9F4-C4BBA1B5B1DB}">
      <dgm:prSet/>
      <dgm:spPr/>
      <dgm:t>
        <a:bodyPr/>
        <a:lstStyle/>
        <a:p>
          <a:endParaRPr lang="en-US"/>
        </a:p>
      </dgm:t>
    </dgm:pt>
    <dgm:pt modelId="{47A3B073-DF36-4095-823C-9688C3AF8C7B}" type="sibTrans" cxnId="{741D57C6-81A1-464B-B9F4-C4BBA1B5B1DB}">
      <dgm:prSet/>
      <dgm:spPr/>
      <dgm:t>
        <a:bodyPr/>
        <a:lstStyle/>
        <a:p>
          <a:endParaRPr lang="en-US"/>
        </a:p>
      </dgm:t>
    </dgm:pt>
    <dgm:pt modelId="{CFEC4705-4C41-45E3-BC00-FB0CCE8C9A1B}">
      <dgm:prSet/>
      <dgm:spPr/>
      <dgm:t>
        <a:bodyPr/>
        <a:lstStyle/>
        <a:p>
          <a:r>
            <a:rPr lang="en-US" dirty="0"/>
            <a:t>Increase</a:t>
          </a:r>
        </a:p>
      </dgm:t>
    </dgm:pt>
    <dgm:pt modelId="{40B01B2D-04D7-4953-8674-8E500F8B1547}" type="parTrans" cxnId="{68EB08A8-97EF-4583-AB8B-5E452430E88C}">
      <dgm:prSet/>
      <dgm:spPr/>
      <dgm:t>
        <a:bodyPr/>
        <a:lstStyle/>
        <a:p>
          <a:endParaRPr lang="en-US"/>
        </a:p>
      </dgm:t>
    </dgm:pt>
    <dgm:pt modelId="{D6340948-2CD7-4AE5-A1DA-88745C06DE27}" type="sibTrans" cxnId="{68EB08A8-97EF-4583-AB8B-5E452430E88C}">
      <dgm:prSet/>
      <dgm:spPr/>
      <dgm:t>
        <a:bodyPr/>
        <a:lstStyle/>
        <a:p>
          <a:endParaRPr lang="en-US"/>
        </a:p>
      </dgm:t>
    </dgm:pt>
    <dgm:pt modelId="{12944A36-103A-4898-9553-028F792C7810}">
      <dgm:prSet custT="1"/>
      <dgm:spPr/>
      <dgm:t>
        <a:bodyPr/>
        <a:lstStyle/>
        <a:p>
          <a:r>
            <a:rPr lang="en-US" sz="1800" b="1" dirty="0"/>
            <a:t>Increase grade point average for the semester</a:t>
          </a:r>
        </a:p>
      </dgm:t>
    </dgm:pt>
    <dgm:pt modelId="{56C8D82C-F704-4B6F-B674-5B761719F378}" type="parTrans" cxnId="{B3C50542-B1A5-453E-A99F-DDB8E57CD291}">
      <dgm:prSet/>
      <dgm:spPr/>
      <dgm:t>
        <a:bodyPr/>
        <a:lstStyle/>
        <a:p>
          <a:endParaRPr lang="en-US"/>
        </a:p>
      </dgm:t>
    </dgm:pt>
    <dgm:pt modelId="{9C6B15E4-F24A-42C2-A4E8-054564D6B3C0}" type="sibTrans" cxnId="{B3C50542-B1A5-453E-A99F-DDB8E57CD291}">
      <dgm:prSet/>
      <dgm:spPr/>
      <dgm:t>
        <a:bodyPr/>
        <a:lstStyle/>
        <a:p>
          <a:endParaRPr lang="en-US"/>
        </a:p>
      </dgm:t>
    </dgm:pt>
    <dgm:pt modelId="{379CA6FA-8632-4638-B7A1-33B06EEE3654}">
      <dgm:prSet/>
      <dgm:spPr/>
      <dgm:t>
        <a:bodyPr/>
        <a:lstStyle/>
        <a:p>
          <a:r>
            <a:rPr lang="en-US" dirty="0"/>
            <a:t>Manage</a:t>
          </a:r>
        </a:p>
      </dgm:t>
    </dgm:pt>
    <dgm:pt modelId="{30618517-D35D-4886-BF5A-AAFA5552BE57}" type="parTrans" cxnId="{FDB60B0B-23FE-4DA6-AF88-F73480D5450C}">
      <dgm:prSet/>
      <dgm:spPr/>
      <dgm:t>
        <a:bodyPr/>
        <a:lstStyle/>
        <a:p>
          <a:endParaRPr lang="en-US"/>
        </a:p>
      </dgm:t>
    </dgm:pt>
    <dgm:pt modelId="{38B8B10B-C020-4DF2-B4D6-042DCCA9859B}" type="sibTrans" cxnId="{FDB60B0B-23FE-4DA6-AF88-F73480D5450C}">
      <dgm:prSet/>
      <dgm:spPr/>
      <dgm:t>
        <a:bodyPr/>
        <a:lstStyle/>
        <a:p>
          <a:endParaRPr lang="en-US"/>
        </a:p>
      </dgm:t>
    </dgm:pt>
    <dgm:pt modelId="{8FF4CFD1-7485-4957-88F0-690B0ABCAC72}">
      <dgm:prSet custT="1"/>
      <dgm:spPr/>
      <dgm:t>
        <a:bodyPr/>
        <a:lstStyle/>
        <a:p>
          <a:r>
            <a:rPr lang="en-US" sz="1800" b="1" dirty="0"/>
            <a:t>Help each student to manage negative thoughts and emotional obstacles</a:t>
          </a:r>
          <a:r>
            <a:rPr lang="en-US" sz="1100" dirty="0"/>
            <a:t>.</a:t>
          </a:r>
        </a:p>
      </dgm:t>
    </dgm:pt>
    <dgm:pt modelId="{BA9383EB-E5E7-4B32-9A2A-02DCBE4881EA}" type="parTrans" cxnId="{B0A265D2-8A97-4686-AAC5-CA5BE0217685}">
      <dgm:prSet/>
      <dgm:spPr/>
      <dgm:t>
        <a:bodyPr/>
        <a:lstStyle/>
        <a:p>
          <a:endParaRPr lang="en-US"/>
        </a:p>
      </dgm:t>
    </dgm:pt>
    <dgm:pt modelId="{41AA3D81-99B8-4C87-B23F-5BF0BC296106}" type="sibTrans" cxnId="{B0A265D2-8A97-4686-AAC5-CA5BE0217685}">
      <dgm:prSet/>
      <dgm:spPr/>
      <dgm:t>
        <a:bodyPr/>
        <a:lstStyle/>
        <a:p>
          <a:endParaRPr lang="en-US"/>
        </a:p>
      </dgm:t>
    </dgm:pt>
    <dgm:pt modelId="{8DE2BB8A-9171-4B85-B17F-D24CEC606524}">
      <dgm:prSet/>
      <dgm:spPr/>
      <dgm:t>
        <a:bodyPr/>
        <a:lstStyle/>
        <a:p>
          <a:r>
            <a:rPr lang="en-US" dirty="0"/>
            <a:t>Implement</a:t>
          </a:r>
        </a:p>
      </dgm:t>
    </dgm:pt>
    <dgm:pt modelId="{2FEAF09B-0D9A-4CFB-B06D-3F102B9BD8C8}" type="parTrans" cxnId="{CFB13341-D9EB-4364-9319-CC234AEB7BD2}">
      <dgm:prSet/>
      <dgm:spPr/>
      <dgm:t>
        <a:bodyPr/>
        <a:lstStyle/>
        <a:p>
          <a:endParaRPr lang="en-US"/>
        </a:p>
      </dgm:t>
    </dgm:pt>
    <dgm:pt modelId="{A9A4F2F8-2298-49A6-A453-0AF77CB83D30}" type="sibTrans" cxnId="{CFB13341-D9EB-4364-9319-CC234AEB7BD2}">
      <dgm:prSet/>
      <dgm:spPr/>
      <dgm:t>
        <a:bodyPr/>
        <a:lstStyle/>
        <a:p>
          <a:endParaRPr lang="en-US"/>
        </a:p>
      </dgm:t>
    </dgm:pt>
    <dgm:pt modelId="{1E8D14FD-4C13-48D6-B692-2D037E78DA5A}">
      <dgm:prSet custT="1"/>
      <dgm:spPr/>
      <dgm:t>
        <a:bodyPr/>
        <a:lstStyle/>
        <a:p>
          <a:r>
            <a:rPr lang="en-US" sz="1800" b="1" dirty="0"/>
            <a:t>Help each student identify and IMPLEMENT 3 to 4 strategies that will help them manage their work.</a:t>
          </a:r>
        </a:p>
      </dgm:t>
    </dgm:pt>
    <dgm:pt modelId="{65D537C4-F220-4EB6-ADED-F03D68F98AB1}" type="parTrans" cxnId="{54768D31-E1AE-4BAE-9834-DADA8DC4786A}">
      <dgm:prSet/>
      <dgm:spPr/>
      <dgm:t>
        <a:bodyPr/>
        <a:lstStyle/>
        <a:p>
          <a:endParaRPr lang="en-US"/>
        </a:p>
      </dgm:t>
    </dgm:pt>
    <dgm:pt modelId="{ADF7EF04-105B-412D-ACD4-585D06B3DD12}" type="sibTrans" cxnId="{54768D31-E1AE-4BAE-9834-DADA8DC4786A}">
      <dgm:prSet/>
      <dgm:spPr/>
      <dgm:t>
        <a:bodyPr/>
        <a:lstStyle/>
        <a:p>
          <a:endParaRPr lang="en-US"/>
        </a:p>
      </dgm:t>
    </dgm:pt>
    <dgm:pt modelId="{44825B12-DA48-4346-A637-9834C1BF63E0}" type="pres">
      <dgm:prSet presAssocID="{5B1D17C0-133C-40D5-A7AA-2F8148F8313C}" presName="Name0" presStyleCnt="0">
        <dgm:presLayoutVars>
          <dgm:dir/>
          <dgm:animLvl val="lvl"/>
          <dgm:resizeHandles val="exact"/>
        </dgm:presLayoutVars>
      </dgm:prSet>
      <dgm:spPr/>
    </dgm:pt>
    <dgm:pt modelId="{0B1E5E42-C7F5-40B5-8C69-BB03E94F4FB7}" type="pres">
      <dgm:prSet presAssocID="{8DE2BB8A-9171-4B85-B17F-D24CEC606524}" presName="boxAndChildren" presStyleCnt="0"/>
      <dgm:spPr/>
    </dgm:pt>
    <dgm:pt modelId="{97A47A2A-C7E9-4873-971E-5C4E61D7D0DA}" type="pres">
      <dgm:prSet presAssocID="{8DE2BB8A-9171-4B85-B17F-D24CEC606524}" presName="parentTextBox" presStyleLbl="alignNode1" presStyleIdx="0" presStyleCnt="4"/>
      <dgm:spPr/>
    </dgm:pt>
    <dgm:pt modelId="{927765C2-4D73-40A4-A5D8-E8E0A26BEED9}" type="pres">
      <dgm:prSet presAssocID="{8DE2BB8A-9171-4B85-B17F-D24CEC606524}" presName="descendantBox" presStyleLbl="bgAccFollowNode1" presStyleIdx="0" presStyleCnt="4"/>
      <dgm:spPr/>
    </dgm:pt>
    <dgm:pt modelId="{AACC71C6-68A5-4A77-98E8-1B64CD167D64}" type="pres">
      <dgm:prSet presAssocID="{38B8B10B-C020-4DF2-B4D6-042DCCA9859B}" presName="sp" presStyleCnt="0"/>
      <dgm:spPr/>
    </dgm:pt>
    <dgm:pt modelId="{9BD62676-CF0C-40C2-AE34-1811740AAEC6}" type="pres">
      <dgm:prSet presAssocID="{379CA6FA-8632-4638-B7A1-33B06EEE3654}" presName="arrowAndChildren" presStyleCnt="0"/>
      <dgm:spPr/>
    </dgm:pt>
    <dgm:pt modelId="{4377685E-A3A9-4262-A4CC-F6F64E133699}" type="pres">
      <dgm:prSet presAssocID="{379CA6FA-8632-4638-B7A1-33B06EEE3654}" presName="parentTextArrow" presStyleLbl="node1" presStyleIdx="0" presStyleCnt="0"/>
      <dgm:spPr/>
    </dgm:pt>
    <dgm:pt modelId="{7C024CDB-ADA1-4696-9869-733C2F35A767}" type="pres">
      <dgm:prSet presAssocID="{379CA6FA-8632-4638-B7A1-33B06EEE3654}" presName="arrow" presStyleLbl="alignNode1" presStyleIdx="1" presStyleCnt="4" custLinFactNeighborX="37" custLinFactNeighborY="1193"/>
      <dgm:spPr/>
    </dgm:pt>
    <dgm:pt modelId="{7AEBFD2B-1187-4447-B1A4-F0FE8E0A81BD}" type="pres">
      <dgm:prSet presAssocID="{379CA6FA-8632-4638-B7A1-33B06EEE3654}" presName="descendantArrow" presStyleLbl="bgAccFollowNode1" presStyleIdx="1" presStyleCnt="4"/>
      <dgm:spPr/>
    </dgm:pt>
    <dgm:pt modelId="{52D18C01-E0D7-48D1-AB9A-D01FE99F7BF2}" type="pres">
      <dgm:prSet presAssocID="{D6340948-2CD7-4AE5-A1DA-88745C06DE27}" presName="sp" presStyleCnt="0"/>
      <dgm:spPr/>
    </dgm:pt>
    <dgm:pt modelId="{40B38519-B985-4998-8735-3077A6F30A1F}" type="pres">
      <dgm:prSet presAssocID="{CFEC4705-4C41-45E3-BC00-FB0CCE8C9A1B}" presName="arrowAndChildren" presStyleCnt="0"/>
      <dgm:spPr/>
    </dgm:pt>
    <dgm:pt modelId="{DCFAC1A9-FE40-4D05-A4DF-AF38AC1918C8}" type="pres">
      <dgm:prSet presAssocID="{CFEC4705-4C41-45E3-BC00-FB0CCE8C9A1B}" presName="parentTextArrow" presStyleLbl="node1" presStyleIdx="0" presStyleCnt="0"/>
      <dgm:spPr/>
    </dgm:pt>
    <dgm:pt modelId="{E40DD3E6-1513-45AA-B321-ED86EEE4F29C}" type="pres">
      <dgm:prSet presAssocID="{CFEC4705-4C41-45E3-BC00-FB0CCE8C9A1B}" presName="arrow" presStyleLbl="alignNode1" presStyleIdx="2" presStyleCnt="4"/>
      <dgm:spPr/>
    </dgm:pt>
    <dgm:pt modelId="{4B578ECA-6FE7-4BE5-B5C0-5CF740891382}" type="pres">
      <dgm:prSet presAssocID="{CFEC4705-4C41-45E3-BC00-FB0CCE8C9A1B}" presName="descendantArrow" presStyleLbl="bgAccFollowNode1" presStyleIdx="2" presStyleCnt="4"/>
      <dgm:spPr/>
    </dgm:pt>
    <dgm:pt modelId="{2E826D34-9D2E-49E0-AC2B-A3C3F723C0B3}" type="pres">
      <dgm:prSet presAssocID="{69FB5B70-5175-46B7-B657-73D2BC4828AC}" presName="sp" presStyleCnt="0"/>
      <dgm:spPr/>
    </dgm:pt>
    <dgm:pt modelId="{DBF40ACC-DBE4-47A8-AA73-97B451343E0B}" type="pres">
      <dgm:prSet presAssocID="{7339CC90-6E09-4279-9780-9E541A6439E3}" presName="arrowAndChildren" presStyleCnt="0"/>
      <dgm:spPr/>
    </dgm:pt>
    <dgm:pt modelId="{F5714081-001C-4182-BACD-9D1FB713710C}" type="pres">
      <dgm:prSet presAssocID="{7339CC90-6E09-4279-9780-9E541A6439E3}" presName="parentTextArrow" presStyleLbl="node1" presStyleIdx="0" presStyleCnt="0"/>
      <dgm:spPr/>
    </dgm:pt>
    <dgm:pt modelId="{0280EB66-1F5B-46DA-BB76-C6A2394B381A}" type="pres">
      <dgm:prSet presAssocID="{7339CC90-6E09-4279-9780-9E541A6439E3}" presName="arrow" presStyleLbl="alignNode1" presStyleIdx="3" presStyleCnt="4"/>
      <dgm:spPr/>
    </dgm:pt>
    <dgm:pt modelId="{908D426F-F5EE-46B9-B286-1092EEBFFB84}" type="pres">
      <dgm:prSet presAssocID="{7339CC90-6E09-4279-9780-9E541A6439E3}" presName="descendantArrow" presStyleLbl="bgAccFollowNode1" presStyleIdx="3" presStyleCnt="4"/>
      <dgm:spPr/>
    </dgm:pt>
  </dgm:ptLst>
  <dgm:cxnLst>
    <dgm:cxn modelId="{75215E00-471C-4EB4-B099-3EFCB9B46D34}" type="presOf" srcId="{8DE2BB8A-9171-4B85-B17F-D24CEC606524}" destId="{97A47A2A-C7E9-4873-971E-5C4E61D7D0DA}" srcOrd="0" destOrd="0" presId="urn:microsoft.com/office/officeart/2016/7/layout/VerticalDownArrowProcess"/>
    <dgm:cxn modelId="{42755102-5526-4FFA-AE84-8E2FCFD8F566}" type="presOf" srcId="{CFEC4705-4C41-45E3-BC00-FB0CCE8C9A1B}" destId="{DCFAC1A9-FE40-4D05-A4DF-AF38AC1918C8}" srcOrd="0" destOrd="0" presId="urn:microsoft.com/office/officeart/2016/7/layout/VerticalDownArrowProcess"/>
    <dgm:cxn modelId="{9A7D3904-0D53-414B-834D-4F8743CB9CCC}" type="presOf" srcId="{5B1D17C0-133C-40D5-A7AA-2F8148F8313C}" destId="{44825B12-DA48-4346-A637-9834C1BF63E0}" srcOrd="0" destOrd="0" presId="urn:microsoft.com/office/officeart/2016/7/layout/VerticalDownArrowProcess"/>
    <dgm:cxn modelId="{C0466B06-6BB3-4901-B1DA-3CB75A338D03}" type="presOf" srcId="{379CA6FA-8632-4638-B7A1-33B06EEE3654}" destId="{4377685E-A3A9-4262-A4CC-F6F64E133699}" srcOrd="0" destOrd="0" presId="urn:microsoft.com/office/officeart/2016/7/layout/VerticalDownArrowProcess"/>
    <dgm:cxn modelId="{FDB60B0B-23FE-4DA6-AF88-F73480D5450C}" srcId="{5B1D17C0-133C-40D5-A7AA-2F8148F8313C}" destId="{379CA6FA-8632-4638-B7A1-33B06EEE3654}" srcOrd="2" destOrd="0" parTransId="{30618517-D35D-4886-BF5A-AAFA5552BE57}" sibTransId="{38B8B10B-C020-4DF2-B4D6-042DCCA9859B}"/>
    <dgm:cxn modelId="{54768D31-E1AE-4BAE-9834-DADA8DC4786A}" srcId="{8DE2BB8A-9171-4B85-B17F-D24CEC606524}" destId="{1E8D14FD-4C13-48D6-B692-2D037E78DA5A}" srcOrd="0" destOrd="0" parTransId="{65D537C4-F220-4EB6-ADED-F03D68F98AB1}" sibTransId="{ADF7EF04-105B-412D-ACD4-585D06B3DD12}"/>
    <dgm:cxn modelId="{CFB13341-D9EB-4364-9319-CC234AEB7BD2}" srcId="{5B1D17C0-133C-40D5-A7AA-2F8148F8313C}" destId="{8DE2BB8A-9171-4B85-B17F-D24CEC606524}" srcOrd="3" destOrd="0" parTransId="{2FEAF09B-0D9A-4CFB-B06D-3F102B9BD8C8}" sibTransId="{A9A4F2F8-2298-49A6-A453-0AF77CB83D30}"/>
    <dgm:cxn modelId="{B3C50542-B1A5-453E-A99F-DDB8E57CD291}" srcId="{CFEC4705-4C41-45E3-BC00-FB0CCE8C9A1B}" destId="{12944A36-103A-4898-9553-028F792C7810}" srcOrd="0" destOrd="0" parTransId="{56C8D82C-F704-4B6F-B674-5B761719F378}" sibTransId="{9C6B15E4-F24A-42C2-A4E8-054564D6B3C0}"/>
    <dgm:cxn modelId="{EEB92F62-CA50-49F7-BD0D-33EBCE470FBB}" type="presOf" srcId="{7339CC90-6E09-4279-9780-9E541A6439E3}" destId="{0280EB66-1F5B-46DA-BB76-C6A2394B381A}" srcOrd="1" destOrd="0" presId="urn:microsoft.com/office/officeart/2016/7/layout/VerticalDownArrowProcess"/>
    <dgm:cxn modelId="{3D52FF71-4F0B-4404-BC98-99CB52C289ED}" type="presOf" srcId="{1E8D14FD-4C13-48D6-B692-2D037E78DA5A}" destId="{927765C2-4D73-40A4-A5D8-E8E0A26BEED9}" srcOrd="0" destOrd="0" presId="urn:microsoft.com/office/officeart/2016/7/layout/VerticalDownArrowProcess"/>
    <dgm:cxn modelId="{6983D654-FA7F-42B3-8F54-16621A2CC38C}" type="presOf" srcId="{7339CC90-6E09-4279-9780-9E541A6439E3}" destId="{F5714081-001C-4182-BACD-9D1FB713710C}" srcOrd="0" destOrd="0" presId="urn:microsoft.com/office/officeart/2016/7/layout/VerticalDownArrowProcess"/>
    <dgm:cxn modelId="{EB5AC69E-AE03-4EF2-A845-D7E2E3CDAD3A}" type="presOf" srcId="{CFEC4705-4C41-45E3-BC00-FB0CCE8C9A1B}" destId="{E40DD3E6-1513-45AA-B321-ED86EEE4F29C}" srcOrd="1" destOrd="0" presId="urn:microsoft.com/office/officeart/2016/7/layout/VerticalDownArrowProcess"/>
    <dgm:cxn modelId="{68EB08A8-97EF-4583-AB8B-5E452430E88C}" srcId="{5B1D17C0-133C-40D5-A7AA-2F8148F8313C}" destId="{CFEC4705-4C41-45E3-BC00-FB0CCE8C9A1B}" srcOrd="1" destOrd="0" parTransId="{40B01B2D-04D7-4953-8674-8E500F8B1547}" sibTransId="{D6340948-2CD7-4AE5-A1DA-88745C06DE27}"/>
    <dgm:cxn modelId="{E0D96DB8-26BC-4B91-B58B-D0CBBE6064EA}" type="presOf" srcId="{8FF4CFD1-7485-4957-88F0-690B0ABCAC72}" destId="{7AEBFD2B-1187-4447-B1A4-F0FE8E0A81BD}" srcOrd="0" destOrd="0" presId="urn:microsoft.com/office/officeart/2016/7/layout/VerticalDownArrowProcess"/>
    <dgm:cxn modelId="{DBB513BB-1ABC-4A7F-A577-B8E80E8EA972}" type="presOf" srcId="{379CA6FA-8632-4638-B7A1-33B06EEE3654}" destId="{7C024CDB-ADA1-4696-9869-733C2F35A767}" srcOrd="1" destOrd="0" presId="urn:microsoft.com/office/officeart/2016/7/layout/VerticalDownArrowProcess"/>
    <dgm:cxn modelId="{741D57C6-81A1-464B-B9F4-C4BBA1B5B1DB}" srcId="{7339CC90-6E09-4279-9780-9E541A6439E3}" destId="{D04E71DD-8272-4277-9DC3-58453AA9AE6C}" srcOrd="0" destOrd="0" parTransId="{B643195B-ECF5-4C08-A5B8-C75EDA79384E}" sibTransId="{47A3B073-DF36-4095-823C-9688C3AF8C7B}"/>
    <dgm:cxn modelId="{B0A265D2-8A97-4686-AAC5-CA5BE0217685}" srcId="{379CA6FA-8632-4638-B7A1-33B06EEE3654}" destId="{8FF4CFD1-7485-4957-88F0-690B0ABCAC72}" srcOrd="0" destOrd="0" parTransId="{BA9383EB-E5E7-4B32-9A2A-02DCBE4881EA}" sibTransId="{41AA3D81-99B8-4C87-B23F-5BF0BC296106}"/>
    <dgm:cxn modelId="{F83B23D6-B2E2-4369-AEEB-4AFC8C011925}" type="presOf" srcId="{12944A36-103A-4898-9553-028F792C7810}" destId="{4B578ECA-6FE7-4BE5-B5C0-5CF740891382}" srcOrd="0" destOrd="0" presId="urn:microsoft.com/office/officeart/2016/7/layout/VerticalDownArrowProcess"/>
    <dgm:cxn modelId="{9A0E2DED-A64D-43E1-8E16-884A31C2CAD9}" srcId="{5B1D17C0-133C-40D5-A7AA-2F8148F8313C}" destId="{7339CC90-6E09-4279-9780-9E541A6439E3}" srcOrd="0" destOrd="0" parTransId="{F11076AF-C0FB-4FC1-B7ED-B0CC3BFD678E}" sibTransId="{69FB5B70-5175-46B7-B657-73D2BC4828AC}"/>
    <dgm:cxn modelId="{A8A7CDFF-E935-4DF6-839C-87AF80FC08AA}" type="presOf" srcId="{D04E71DD-8272-4277-9DC3-58453AA9AE6C}" destId="{908D426F-F5EE-46B9-B286-1092EEBFFB84}" srcOrd="0" destOrd="0" presId="urn:microsoft.com/office/officeart/2016/7/layout/VerticalDownArrowProcess"/>
    <dgm:cxn modelId="{D0E9AF5B-6865-40DD-958D-BCDF96621AAE}" type="presParOf" srcId="{44825B12-DA48-4346-A637-9834C1BF63E0}" destId="{0B1E5E42-C7F5-40B5-8C69-BB03E94F4FB7}" srcOrd="0" destOrd="0" presId="urn:microsoft.com/office/officeart/2016/7/layout/VerticalDownArrowProcess"/>
    <dgm:cxn modelId="{86081876-08AC-4232-9CB8-14040190A17A}" type="presParOf" srcId="{0B1E5E42-C7F5-40B5-8C69-BB03E94F4FB7}" destId="{97A47A2A-C7E9-4873-971E-5C4E61D7D0DA}" srcOrd="0" destOrd="0" presId="urn:microsoft.com/office/officeart/2016/7/layout/VerticalDownArrowProcess"/>
    <dgm:cxn modelId="{2A8B4A96-111A-4F52-85B3-043E8748F7BC}" type="presParOf" srcId="{0B1E5E42-C7F5-40B5-8C69-BB03E94F4FB7}" destId="{927765C2-4D73-40A4-A5D8-E8E0A26BEED9}" srcOrd="1" destOrd="0" presId="urn:microsoft.com/office/officeart/2016/7/layout/VerticalDownArrowProcess"/>
    <dgm:cxn modelId="{9EBAE56F-8371-47ED-B250-B5AB1BFB79EF}" type="presParOf" srcId="{44825B12-DA48-4346-A637-9834C1BF63E0}" destId="{AACC71C6-68A5-4A77-98E8-1B64CD167D64}" srcOrd="1" destOrd="0" presId="urn:microsoft.com/office/officeart/2016/7/layout/VerticalDownArrowProcess"/>
    <dgm:cxn modelId="{B8EA843A-9194-493C-B097-71A09119AA12}" type="presParOf" srcId="{44825B12-DA48-4346-A637-9834C1BF63E0}" destId="{9BD62676-CF0C-40C2-AE34-1811740AAEC6}" srcOrd="2" destOrd="0" presId="urn:microsoft.com/office/officeart/2016/7/layout/VerticalDownArrowProcess"/>
    <dgm:cxn modelId="{659BFEC3-2E8F-45D9-90C4-1B7C02E6BF2E}" type="presParOf" srcId="{9BD62676-CF0C-40C2-AE34-1811740AAEC6}" destId="{4377685E-A3A9-4262-A4CC-F6F64E133699}" srcOrd="0" destOrd="0" presId="urn:microsoft.com/office/officeart/2016/7/layout/VerticalDownArrowProcess"/>
    <dgm:cxn modelId="{A1AE0941-5536-4C54-844A-CECCC5BC81AD}" type="presParOf" srcId="{9BD62676-CF0C-40C2-AE34-1811740AAEC6}" destId="{7C024CDB-ADA1-4696-9869-733C2F35A767}" srcOrd="1" destOrd="0" presId="urn:microsoft.com/office/officeart/2016/7/layout/VerticalDownArrowProcess"/>
    <dgm:cxn modelId="{C8D36977-491E-4CAA-94D4-586AE5C3755A}" type="presParOf" srcId="{9BD62676-CF0C-40C2-AE34-1811740AAEC6}" destId="{7AEBFD2B-1187-4447-B1A4-F0FE8E0A81BD}" srcOrd="2" destOrd="0" presId="urn:microsoft.com/office/officeart/2016/7/layout/VerticalDownArrowProcess"/>
    <dgm:cxn modelId="{4C457F0B-EF20-439E-ABF2-C3BB31E86491}" type="presParOf" srcId="{44825B12-DA48-4346-A637-9834C1BF63E0}" destId="{52D18C01-E0D7-48D1-AB9A-D01FE99F7BF2}" srcOrd="3" destOrd="0" presId="urn:microsoft.com/office/officeart/2016/7/layout/VerticalDownArrowProcess"/>
    <dgm:cxn modelId="{82B2B7A2-DBBE-4160-B431-5C822222B1C3}" type="presParOf" srcId="{44825B12-DA48-4346-A637-9834C1BF63E0}" destId="{40B38519-B985-4998-8735-3077A6F30A1F}" srcOrd="4" destOrd="0" presId="urn:microsoft.com/office/officeart/2016/7/layout/VerticalDownArrowProcess"/>
    <dgm:cxn modelId="{E25ED5EC-881C-47D0-92A4-8A031E146289}" type="presParOf" srcId="{40B38519-B985-4998-8735-3077A6F30A1F}" destId="{DCFAC1A9-FE40-4D05-A4DF-AF38AC1918C8}" srcOrd="0" destOrd="0" presId="urn:microsoft.com/office/officeart/2016/7/layout/VerticalDownArrowProcess"/>
    <dgm:cxn modelId="{4AAB453E-59B9-4A66-9BB0-C9F7BE684CE3}" type="presParOf" srcId="{40B38519-B985-4998-8735-3077A6F30A1F}" destId="{E40DD3E6-1513-45AA-B321-ED86EEE4F29C}" srcOrd="1" destOrd="0" presId="urn:microsoft.com/office/officeart/2016/7/layout/VerticalDownArrowProcess"/>
    <dgm:cxn modelId="{B7565877-1F75-44E0-9633-E15F05D47213}" type="presParOf" srcId="{40B38519-B985-4998-8735-3077A6F30A1F}" destId="{4B578ECA-6FE7-4BE5-B5C0-5CF740891382}" srcOrd="2" destOrd="0" presId="urn:microsoft.com/office/officeart/2016/7/layout/VerticalDownArrowProcess"/>
    <dgm:cxn modelId="{2C07EF80-9EE8-4504-AE15-8BE503276F2B}" type="presParOf" srcId="{44825B12-DA48-4346-A637-9834C1BF63E0}" destId="{2E826D34-9D2E-49E0-AC2B-A3C3F723C0B3}" srcOrd="5" destOrd="0" presId="urn:microsoft.com/office/officeart/2016/7/layout/VerticalDownArrowProcess"/>
    <dgm:cxn modelId="{417185F1-B412-44FA-8B97-27E7B952D04A}" type="presParOf" srcId="{44825B12-DA48-4346-A637-9834C1BF63E0}" destId="{DBF40ACC-DBE4-47A8-AA73-97B451343E0B}" srcOrd="6" destOrd="0" presId="urn:microsoft.com/office/officeart/2016/7/layout/VerticalDownArrowProcess"/>
    <dgm:cxn modelId="{B3F9B230-CD9D-4EE3-84A0-E57C9002F66A}" type="presParOf" srcId="{DBF40ACC-DBE4-47A8-AA73-97B451343E0B}" destId="{F5714081-001C-4182-BACD-9D1FB713710C}" srcOrd="0" destOrd="0" presId="urn:microsoft.com/office/officeart/2016/7/layout/VerticalDownArrowProcess"/>
    <dgm:cxn modelId="{6A85EE84-85BE-4A33-B099-6795ECD2C5F4}" type="presParOf" srcId="{DBF40ACC-DBE4-47A8-AA73-97B451343E0B}" destId="{0280EB66-1F5B-46DA-BB76-C6A2394B381A}" srcOrd="1" destOrd="0" presId="urn:microsoft.com/office/officeart/2016/7/layout/VerticalDownArrowProcess"/>
    <dgm:cxn modelId="{90CF8244-8596-4143-8B5B-5B8E25248399}" type="presParOf" srcId="{DBF40ACC-DBE4-47A8-AA73-97B451343E0B}" destId="{908D426F-F5EE-46B9-B286-1092EEBFFB84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EBF3FF-7DE5-48CF-941C-66C4555433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63E68FE-FDCE-4D3D-BEE7-F3166AEF1423}">
      <dgm:prSet/>
      <dgm:spPr/>
      <dgm:t>
        <a:bodyPr/>
        <a:lstStyle/>
        <a:p>
          <a:r>
            <a:rPr lang="en-US" b="1" dirty="0"/>
            <a:t>A Place for Everything and Everything in It’s Place.</a:t>
          </a:r>
          <a:endParaRPr lang="en-US" dirty="0"/>
        </a:p>
      </dgm:t>
    </dgm:pt>
    <dgm:pt modelId="{CC7FC92F-B5F9-4305-A444-92EFBA92289E}" type="parTrans" cxnId="{D94CBA19-6C3D-4A42-8DA5-6BF4C38D38EE}">
      <dgm:prSet/>
      <dgm:spPr/>
      <dgm:t>
        <a:bodyPr/>
        <a:lstStyle/>
        <a:p>
          <a:endParaRPr lang="en-US"/>
        </a:p>
      </dgm:t>
    </dgm:pt>
    <dgm:pt modelId="{8AA396BA-4262-4C17-BEFF-6E81FB5140BD}" type="sibTrans" cxnId="{D94CBA19-6C3D-4A42-8DA5-6BF4C38D38EE}">
      <dgm:prSet/>
      <dgm:spPr/>
      <dgm:t>
        <a:bodyPr/>
        <a:lstStyle/>
        <a:p>
          <a:endParaRPr lang="en-US"/>
        </a:p>
      </dgm:t>
    </dgm:pt>
    <dgm:pt modelId="{CDFF9AD3-E149-4D9D-AD9D-BBA45006551C}">
      <dgm:prSet/>
      <dgm:spPr/>
      <dgm:t>
        <a:bodyPr/>
        <a:lstStyle/>
        <a:p>
          <a:r>
            <a:rPr lang="en-US" b="1" dirty="0"/>
            <a:t>Things you use the most must be easily accessible.</a:t>
          </a:r>
          <a:endParaRPr lang="en-US" dirty="0"/>
        </a:p>
      </dgm:t>
    </dgm:pt>
    <dgm:pt modelId="{B6CE3DEC-BAC5-42A9-800F-304E97787131}" type="parTrans" cxnId="{4919E86F-2075-40CB-9545-CF19E3CE1F79}">
      <dgm:prSet/>
      <dgm:spPr/>
      <dgm:t>
        <a:bodyPr/>
        <a:lstStyle/>
        <a:p>
          <a:endParaRPr lang="en-US"/>
        </a:p>
      </dgm:t>
    </dgm:pt>
    <dgm:pt modelId="{E91E0773-958C-45BA-BE7E-FCA23908F0D4}" type="sibTrans" cxnId="{4919E86F-2075-40CB-9545-CF19E3CE1F79}">
      <dgm:prSet/>
      <dgm:spPr/>
      <dgm:t>
        <a:bodyPr/>
        <a:lstStyle/>
        <a:p>
          <a:endParaRPr lang="en-US"/>
        </a:p>
      </dgm:t>
    </dgm:pt>
    <dgm:pt modelId="{89ADD2B0-A1A9-40CB-9DA9-4EACE1557673}">
      <dgm:prSet/>
      <dgm:spPr/>
      <dgm:t>
        <a:bodyPr/>
        <a:lstStyle/>
        <a:p>
          <a:r>
            <a:rPr lang="en-US" b="1" dirty="0"/>
            <a:t>Identify the steps needed to organize your – notebook, backpack, room.</a:t>
          </a:r>
          <a:endParaRPr lang="en-US" dirty="0"/>
        </a:p>
      </dgm:t>
    </dgm:pt>
    <dgm:pt modelId="{5718921C-FEB7-4A89-A793-E868B01D2F55}" type="parTrans" cxnId="{8A0A985D-A221-47B6-BA79-0C544BA04429}">
      <dgm:prSet/>
      <dgm:spPr/>
      <dgm:t>
        <a:bodyPr/>
        <a:lstStyle/>
        <a:p>
          <a:endParaRPr lang="en-US"/>
        </a:p>
      </dgm:t>
    </dgm:pt>
    <dgm:pt modelId="{23B47469-11E0-48F7-AC5B-247631B60717}" type="sibTrans" cxnId="{8A0A985D-A221-47B6-BA79-0C544BA04429}">
      <dgm:prSet/>
      <dgm:spPr/>
      <dgm:t>
        <a:bodyPr/>
        <a:lstStyle/>
        <a:p>
          <a:endParaRPr lang="en-US"/>
        </a:p>
      </dgm:t>
    </dgm:pt>
    <dgm:pt modelId="{B33CC5CE-FEA3-44EE-BBA6-FB13D1A28DBF}">
      <dgm:prSet/>
      <dgm:spPr/>
      <dgm:t>
        <a:bodyPr/>
        <a:lstStyle/>
        <a:p>
          <a:r>
            <a:rPr lang="en-US" b="1" dirty="0"/>
            <a:t>Decide how much time you need and put it in your schedule,</a:t>
          </a:r>
          <a:endParaRPr lang="en-US" dirty="0"/>
        </a:p>
      </dgm:t>
    </dgm:pt>
    <dgm:pt modelId="{011693EE-1569-46BD-BF08-F98E68C2CDFA}" type="parTrans" cxnId="{2913E5F7-0BA0-464E-BC58-AD741D9D5D68}">
      <dgm:prSet/>
      <dgm:spPr/>
      <dgm:t>
        <a:bodyPr/>
        <a:lstStyle/>
        <a:p>
          <a:endParaRPr lang="en-US"/>
        </a:p>
      </dgm:t>
    </dgm:pt>
    <dgm:pt modelId="{B735BF90-415F-4AE5-8E56-49D960B5F983}" type="sibTrans" cxnId="{2913E5F7-0BA0-464E-BC58-AD741D9D5D68}">
      <dgm:prSet/>
      <dgm:spPr/>
      <dgm:t>
        <a:bodyPr/>
        <a:lstStyle/>
        <a:p>
          <a:endParaRPr lang="en-US"/>
        </a:p>
      </dgm:t>
    </dgm:pt>
    <dgm:pt modelId="{F95CD85C-08F7-488A-BE9C-1E8575D7E338}">
      <dgm:prSet/>
      <dgm:spPr/>
      <dgm:t>
        <a:bodyPr/>
        <a:lstStyle/>
        <a:p>
          <a:r>
            <a:rPr lang="en-US" b="1" dirty="0"/>
            <a:t>FAT – File, Action or Trash</a:t>
          </a:r>
          <a:endParaRPr lang="en-US" dirty="0"/>
        </a:p>
      </dgm:t>
    </dgm:pt>
    <dgm:pt modelId="{50C35BA8-00C4-44F4-A272-ECB981519DC8}" type="parTrans" cxnId="{788B8B9D-24FE-47BE-AF90-5A00F4523ECF}">
      <dgm:prSet/>
      <dgm:spPr/>
      <dgm:t>
        <a:bodyPr/>
        <a:lstStyle/>
        <a:p>
          <a:endParaRPr lang="en-US"/>
        </a:p>
      </dgm:t>
    </dgm:pt>
    <dgm:pt modelId="{695CB6C9-B124-423B-B16F-44853A981BE7}" type="sibTrans" cxnId="{788B8B9D-24FE-47BE-AF90-5A00F4523ECF}">
      <dgm:prSet/>
      <dgm:spPr/>
      <dgm:t>
        <a:bodyPr/>
        <a:lstStyle/>
        <a:p>
          <a:endParaRPr lang="en-US"/>
        </a:p>
      </dgm:t>
    </dgm:pt>
    <dgm:pt modelId="{45B0C125-C54A-4FB9-96E8-EDF8BD9AC06A}">
      <dgm:prSet/>
      <dgm:spPr/>
      <dgm:t>
        <a:bodyPr/>
        <a:lstStyle/>
        <a:p>
          <a:r>
            <a:rPr lang="en-US" b="1" dirty="0"/>
            <a:t>Take an after picture and put on the wall to remind you of what it looks like when you are organized.</a:t>
          </a:r>
          <a:endParaRPr lang="en-US" dirty="0"/>
        </a:p>
      </dgm:t>
    </dgm:pt>
    <dgm:pt modelId="{59BA42C4-6F36-4256-9C89-E8416B6B7E3E}" type="parTrans" cxnId="{5961030F-B821-442B-AC03-6532314DC1F8}">
      <dgm:prSet/>
      <dgm:spPr/>
      <dgm:t>
        <a:bodyPr/>
        <a:lstStyle/>
        <a:p>
          <a:endParaRPr lang="en-US"/>
        </a:p>
      </dgm:t>
    </dgm:pt>
    <dgm:pt modelId="{9EAEDC43-9D55-4C85-BC60-FF8053DA7F97}" type="sibTrans" cxnId="{5961030F-B821-442B-AC03-6532314DC1F8}">
      <dgm:prSet/>
      <dgm:spPr/>
      <dgm:t>
        <a:bodyPr/>
        <a:lstStyle/>
        <a:p>
          <a:endParaRPr lang="en-US"/>
        </a:p>
      </dgm:t>
    </dgm:pt>
    <dgm:pt modelId="{E0491BA3-449C-46CA-890D-251C1E884A6B}" type="pres">
      <dgm:prSet presAssocID="{B9EBF3FF-7DE5-48CF-941C-66C455543368}" presName="diagram" presStyleCnt="0">
        <dgm:presLayoutVars>
          <dgm:dir/>
          <dgm:resizeHandles val="exact"/>
        </dgm:presLayoutVars>
      </dgm:prSet>
      <dgm:spPr/>
    </dgm:pt>
    <dgm:pt modelId="{A14040D5-9CE5-48C8-AFE7-187EADC5288A}" type="pres">
      <dgm:prSet presAssocID="{863E68FE-FDCE-4D3D-BEE7-F3166AEF1423}" presName="node" presStyleLbl="node1" presStyleIdx="0" presStyleCnt="6">
        <dgm:presLayoutVars>
          <dgm:bulletEnabled val="1"/>
        </dgm:presLayoutVars>
      </dgm:prSet>
      <dgm:spPr/>
    </dgm:pt>
    <dgm:pt modelId="{E0162927-6554-4E74-9BBE-A11CD982DE6B}" type="pres">
      <dgm:prSet presAssocID="{8AA396BA-4262-4C17-BEFF-6E81FB5140BD}" presName="sibTrans" presStyleCnt="0"/>
      <dgm:spPr/>
    </dgm:pt>
    <dgm:pt modelId="{89BDE8D0-BFE3-43E4-8DC4-CC2280938E39}" type="pres">
      <dgm:prSet presAssocID="{CDFF9AD3-E149-4D9D-AD9D-BBA45006551C}" presName="node" presStyleLbl="node1" presStyleIdx="1" presStyleCnt="6">
        <dgm:presLayoutVars>
          <dgm:bulletEnabled val="1"/>
        </dgm:presLayoutVars>
      </dgm:prSet>
      <dgm:spPr/>
    </dgm:pt>
    <dgm:pt modelId="{6578F48F-E737-4839-A618-B2E46433A929}" type="pres">
      <dgm:prSet presAssocID="{E91E0773-958C-45BA-BE7E-FCA23908F0D4}" presName="sibTrans" presStyleCnt="0"/>
      <dgm:spPr/>
    </dgm:pt>
    <dgm:pt modelId="{544CED3F-4BBF-4DB3-BB74-8AEEC36EB18B}" type="pres">
      <dgm:prSet presAssocID="{89ADD2B0-A1A9-40CB-9DA9-4EACE1557673}" presName="node" presStyleLbl="node1" presStyleIdx="2" presStyleCnt="6">
        <dgm:presLayoutVars>
          <dgm:bulletEnabled val="1"/>
        </dgm:presLayoutVars>
      </dgm:prSet>
      <dgm:spPr/>
    </dgm:pt>
    <dgm:pt modelId="{CDD4A890-FE7C-4DBF-8870-AA298A7EFA47}" type="pres">
      <dgm:prSet presAssocID="{23B47469-11E0-48F7-AC5B-247631B60717}" presName="sibTrans" presStyleCnt="0"/>
      <dgm:spPr/>
    </dgm:pt>
    <dgm:pt modelId="{CBE69C20-C0BD-4A6F-94BD-07E2D44E47DE}" type="pres">
      <dgm:prSet presAssocID="{B33CC5CE-FEA3-44EE-BBA6-FB13D1A28DBF}" presName="node" presStyleLbl="node1" presStyleIdx="3" presStyleCnt="6">
        <dgm:presLayoutVars>
          <dgm:bulletEnabled val="1"/>
        </dgm:presLayoutVars>
      </dgm:prSet>
      <dgm:spPr/>
    </dgm:pt>
    <dgm:pt modelId="{3AD291BD-E1DE-4B05-A244-7016BD4EB381}" type="pres">
      <dgm:prSet presAssocID="{B735BF90-415F-4AE5-8E56-49D960B5F983}" presName="sibTrans" presStyleCnt="0"/>
      <dgm:spPr/>
    </dgm:pt>
    <dgm:pt modelId="{61578490-A705-4AF6-9768-B91F50C3EE87}" type="pres">
      <dgm:prSet presAssocID="{F95CD85C-08F7-488A-BE9C-1E8575D7E338}" presName="node" presStyleLbl="node1" presStyleIdx="4" presStyleCnt="6">
        <dgm:presLayoutVars>
          <dgm:bulletEnabled val="1"/>
        </dgm:presLayoutVars>
      </dgm:prSet>
      <dgm:spPr/>
    </dgm:pt>
    <dgm:pt modelId="{17458366-8EB5-41EC-BE0C-2F540332F257}" type="pres">
      <dgm:prSet presAssocID="{695CB6C9-B124-423B-B16F-44853A981BE7}" presName="sibTrans" presStyleCnt="0"/>
      <dgm:spPr/>
    </dgm:pt>
    <dgm:pt modelId="{91DD924C-779D-4F2E-8995-3F87B7267C28}" type="pres">
      <dgm:prSet presAssocID="{45B0C125-C54A-4FB9-96E8-EDF8BD9AC06A}" presName="node" presStyleLbl="node1" presStyleIdx="5" presStyleCnt="6">
        <dgm:presLayoutVars>
          <dgm:bulletEnabled val="1"/>
        </dgm:presLayoutVars>
      </dgm:prSet>
      <dgm:spPr/>
    </dgm:pt>
  </dgm:ptLst>
  <dgm:cxnLst>
    <dgm:cxn modelId="{5961030F-B821-442B-AC03-6532314DC1F8}" srcId="{B9EBF3FF-7DE5-48CF-941C-66C455543368}" destId="{45B0C125-C54A-4FB9-96E8-EDF8BD9AC06A}" srcOrd="5" destOrd="0" parTransId="{59BA42C4-6F36-4256-9C89-E8416B6B7E3E}" sibTransId="{9EAEDC43-9D55-4C85-BC60-FF8053DA7F97}"/>
    <dgm:cxn modelId="{D94CBA19-6C3D-4A42-8DA5-6BF4C38D38EE}" srcId="{B9EBF3FF-7DE5-48CF-941C-66C455543368}" destId="{863E68FE-FDCE-4D3D-BEE7-F3166AEF1423}" srcOrd="0" destOrd="0" parTransId="{CC7FC92F-B5F9-4305-A444-92EFBA92289E}" sibTransId="{8AA396BA-4262-4C17-BEFF-6E81FB5140BD}"/>
    <dgm:cxn modelId="{1DACDD20-6E19-4382-90DF-522060F20CD6}" type="presOf" srcId="{863E68FE-FDCE-4D3D-BEE7-F3166AEF1423}" destId="{A14040D5-9CE5-48C8-AFE7-187EADC5288A}" srcOrd="0" destOrd="0" presId="urn:microsoft.com/office/officeart/2005/8/layout/default"/>
    <dgm:cxn modelId="{322FD62E-F707-44C6-B95A-53B4F0E4B09B}" type="presOf" srcId="{B9EBF3FF-7DE5-48CF-941C-66C455543368}" destId="{E0491BA3-449C-46CA-890D-251C1E884A6B}" srcOrd="0" destOrd="0" presId="urn:microsoft.com/office/officeart/2005/8/layout/default"/>
    <dgm:cxn modelId="{8A0A985D-A221-47B6-BA79-0C544BA04429}" srcId="{B9EBF3FF-7DE5-48CF-941C-66C455543368}" destId="{89ADD2B0-A1A9-40CB-9DA9-4EACE1557673}" srcOrd="2" destOrd="0" parTransId="{5718921C-FEB7-4A89-A793-E868B01D2F55}" sibTransId="{23B47469-11E0-48F7-AC5B-247631B60717}"/>
    <dgm:cxn modelId="{2D058642-DCAB-49EC-B767-623C222D2C11}" type="presOf" srcId="{CDFF9AD3-E149-4D9D-AD9D-BBA45006551C}" destId="{89BDE8D0-BFE3-43E4-8DC4-CC2280938E39}" srcOrd="0" destOrd="0" presId="urn:microsoft.com/office/officeart/2005/8/layout/default"/>
    <dgm:cxn modelId="{F525EE47-CF6A-4734-9FC2-3AB4B676313D}" type="presOf" srcId="{B33CC5CE-FEA3-44EE-BBA6-FB13D1A28DBF}" destId="{CBE69C20-C0BD-4A6F-94BD-07E2D44E47DE}" srcOrd="0" destOrd="0" presId="urn:microsoft.com/office/officeart/2005/8/layout/default"/>
    <dgm:cxn modelId="{4919E86F-2075-40CB-9545-CF19E3CE1F79}" srcId="{B9EBF3FF-7DE5-48CF-941C-66C455543368}" destId="{CDFF9AD3-E149-4D9D-AD9D-BBA45006551C}" srcOrd="1" destOrd="0" parTransId="{B6CE3DEC-BAC5-42A9-800F-304E97787131}" sibTransId="{E91E0773-958C-45BA-BE7E-FCA23908F0D4}"/>
    <dgm:cxn modelId="{0BCDE055-98B0-499B-B62A-77C3F77241E3}" type="presOf" srcId="{F95CD85C-08F7-488A-BE9C-1E8575D7E338}" destId="{61578490-A705-4AF6-9768-B91F50C3EE87}" srcOrd="0" destOrd="0" presId="urn:microsoft.com/office/officeart/2005/8/layout/default"/>
    <dgm:cxn modelId="{788B8B9D-24FE-47BE-AF90-5A00F4523ECF}" srcId="{B9EBF3FF-7DE5-48CF-941C-66C455543368}" destId="{F95CD85C-08F7-488A-BE9C-1E8575D7E338}" srcOrd="4" destOrd="0" parTransId="{50C35BA8-00C4-44F4-A272-ECB981519DC8}" sibTransId="{695CB6C9-B124-423B-B16F-44853A981BE7}"/>
    <dgm:cxn modelId="{DBA152B4-5FBE-4ED0-9376-61F0178D1856}" type="presOf" srcId="{89ADD2B0-A1A9-40CB-9DA9-4EACE1557673}" destId="{544CED3F-4BBF-4DB3-BB74-8AEEC36EB18B}" srcOrd="0" destOrd="0" presId="urn:microsoft.com/office/officeart/2005/8/layout/default"/>
    <dgm:cxn modelId="{46B274D8-16E4-4513-A92E-96EC6FDA2AEA}" type="presOf" srcId="{45B0C125-C54A-4FB9-96E8-EDF8BD9AC06A}" destId="{91DD924C-779D-4F2E-8995-3F87B7267C28}" srcOrd="0" destOrd="0" presId="urn:microsoft.com/office/officeart/2005/8/layout/default"/>
    <dgm:cxn modelId="{2913E5F7-0BA0-464E-BC58-AD741D9D5D68}" srcId="{B9EBF3FF-7DE5-48CF-941C-66C455543368}" destId="{B33CC5CE-FEA3-44EE-BBA6-FB13D1A28DBF}" srcOrd="3" destOrd="0" parTransId="{011693EE-1569-46BD-BF08-F98E68C2CDFA}" sibTransId="{B735BF90-415F-4AE5-8E56-49D960B5F983}"/>
    <dgm:cxn modelId="{D4143853-6BC9-4056-A931-F21C425E1411}" type="presParOf" srcId="{E0491BA3-449C-46CA-890D-251C1E884A6B}" destId="{A14040D5-9CE5-48C8-AFE7-187EADC5288A}" srcOrd="0" destOrd="0" presId="urn:microsoft.com/office/officeart/2005/8/layout/default"/>
    <dgm:cxn modelId="{64A581C8-74F8-40AD-B130-26FDC41E5026}" type="presParOf" srcId="{E0491BA3-449C-46CA-890D-251C1E884A6B}" destId="{E0162927-6554-4E74-9BBE-A11CD982DE6B}" srcOrd="1" destOrd="0" presId="urn:microsoft.com/office/officeart/2005/8/layout/default"/>
    <dgm:cxn modelId="{B08D9A5E-6346-4436-A332-1370D2F2608C}" type="presParOf" srcId="{E0491BA3-449C-46CA-890D-251C1E884A6B}" destId="{89BDE8D0-BFE3-43E4-8DC4-CC2280938E39}" srcOrd="2" destOrd="0" presId="urn:microsoft.com/office/officeart/2005/8/layout/default"/>
    <dgm:cxn modelId="{6B1515AA-4C32-46EF-A6BE-5C27F8F7173A}" type="presParOf" srcId="{E0491BA3-449C-46CA-890D-251C1E884A6B}" destId="{6578F48F-E737-4839-A618-B2E46433A929}" srcOrd="3" destOrd="0" presId="urn:microsoft.com/office/officeart/2005/8/layout/default"/>
    <dgm:cxn modelId="{D41F424E-46C9-4594-ACE8-228A2328D022}" type="presParOf" srcId="{E0491BA3-449C-46CA-890D-251C1E884A6B}" destId="{544CED3F-4BBF-4DB3-BB74-8AEEC36EB18B}" srcOrd="4" destOrd="0" presId="urn:microsoft.com/office/officeart/2005/8/layout/default"/>
    <dgm:cxn modelId="{93E9E7B9-5E89-460C-B94D-6478CF4736EA}" type="presParOf" srcId="{E0491BA3-449C-46CA-890D-251C1E884A6B}" destId="{CDD4A890-FE7C-4DBF-8870-AA298A7EFA47}" srcOrd="5" destOrd="0" presId="urn:microsoft.com/office/officeart/2005/8/layout/default"/>
    <dgm:cxn modelId="{B829FA1A-73AE-4F85-B3EC-41808F1A4072}" type="presParOf" srcId="{E0491BA3-449C-46CA-890D-251C1E884A6B}" destId="{CBE69C20-C0BD-4A6F-94BD-07E2D44E47DE}" srcOrd="6" destOrd="0" presId="urn:microsoft.com/office/officeart/2005/8/layout/default"/>
    <dgm:cxn modelId="{DBAB8BCA-8684-4DEA-A48D-F3ECA54F6DAD}" type="presParOf" srcId="{E0491BA3-449C-46CA-890D-251C1E884A6B}" destId="{3AD291BD-E1DE-4B05-A244-7016BD4EB381}" srcOrd="7" destOrd="0" presId="urn:microsoft.com/office/officeart/2005/8/layout/default"/>
    <dgm:cxn modelId="{13BA7EB6-D0AB-4A76-AC84-9025ED67DC78}" type="presParOf" srcId="{E0491BA3-449C-46CA-890D-251C1E884A6B}" destId="{61578490-A705-4AF6-9768-B91F50C3EE87}" srcOrd="8" destOrd="0" presId="urn:microsoft.com/office/officeart/2005/8/layout/default"/>
    <dgm:cxn modelId="{AB9F1D06-5EF4-4039-BA1E-B1A928028F59}" type="presParOf" srcId="{E0491BA3-449C-46CA-890D-251C1E884A6B}" destId="{17458366-8EB5-41EC-BE0C-2F540332F257}" srcOrd="9" destOrd="0" presId="urn:microsoft.com/office/officeart/2005/8/layout/default"/>
    <dgm:cxn modelId="{15352DE8-ABC5-4E3F-8759-C1A814691BDE}" type="presParOf" srcId="{E0491BA3-449C-46CA-890D-251C1E884A6B}" destId="{91DD924C-779D-4F2E-8995-3F87B7267C2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E7A2CB-FCE2-42BA-AC9B-01DC274DD93E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3E2A305-D29B-427A-BD5D-07EFB3CA35B9}">
      <dgm:prSet/>
      <dgm:spPr/>
      <dgm:t>
        <a:bodyPr/>
        <a:lstStyle/>
        <a:p>
          <a:r>
            <a:rPr lang="en-US" b="1" dirty="0"/>
            <a:t>Identify major assignments students have to complete by end of semester.</a:t>
          </a:r>
          <a:endParaRPr lang="en-US" dirty="0"/>
        </a:p>
      </dgm:t>
    </dgm:pt>
    <dgm:pt modelId="{2354BB63-1AEB-4724-A44E-9202F7A07395}" type="parTrans" cxnId="{EA369281-B7A6-41F6-ACAC-CEDE6B7D0A76}">
      <dgm:prSet/>
      <dgm:spPr/>
      <dgm:t>
        <a:bodyPr/>
        <a:lstStyle/>
        <a:p>
          <a:endParaRPr lang="en-US"/>
        </a:p>
      </dgm:t>
    </dgm:pt>
    <dgm:pt modelId="{BD7D1ACA-C5FD-49B3-AE96-B54CCBA964B7}" type="sibTrans" cxnId="{EA369281-B7A6-41F6-ACAC-CEDE6B7D0A76}">
      <dgm:prSet/>
      <dgm:spPr/>
      <dgm:t>
        <a:bodyPr/>
        <a:lstStyle/>
        <a:p>
          <a:endParaRPr lang="en-US" dirty="0"/>
        </a:p>
      </dgm:t>
    </dgm:pt>
    <dgm:pt modelId="{F13611A0-5A7F-4B34-8EA8-EC6266836F55}">
      <dgm:prSet/>
      <dgm:spPr/>
      <dgm:t>
        <a:bodyPr/>
        <a:lstStyle/>
        <a:p>
          <a:r>
            <a:rPr lang="en-US" b="1" dirty="0"/>
            <a:t>Identify due date</a:t>
          </a:r>
          <a:endParaRPr lang="en-US" dirty="0"/>
        </a:p>
      </dgm:t>
    </dgm:pt>
    <dgm:pt modelId="{C6752E7B-6CC0-4074-90CA-D9E1AFA4D5B8}" type="parTrans" cxnId="{6FA918EC-B323-4960-B69F-FCEE51EBA0A0}">
      <dgm:prSet/>
      <dgm:spPr/>
      <dgm:t>
        <a:bodyPr/>
        <a:lstStyle/>
        <a:p>
          <a:endParaRPr lang="en-US"/>
        </a:p>
      </dgm:t>
    </dgm:pt>
    <dgm:pt modelId="{1B784D00-F57D-48BB-8D64-DF92A95960C1}" type="sibTrans" cxnId="{6FA918EC-B323-4960-B69F-FCEE51EBA0A0}">
      <dgm:prSet/>
      <dgm:spPr/>
      <dgm:t>
        <a:bodyPr/>
        <a:lstStyle/>
        <a:p>
          <a:endParaRPr lang="en-US" dirty="0"/>
        </a:p>
      </dgm:t>
    </dgm:pt>
    <dgm:pt modelId="{8E575466-E353-41D5-A924-FAD616154440}">
      <dgm:prSet/>
      <dgm:spPr/>
      <dgm:t>
        <a:bodyPr/>
        <a:lstStyle/>
        <a:p>
          <a:r>
            <a:rPr lang="en-US" b="1" dirty="0"/>
            <a:t>Break into specific tasks</a:t>
          </a:r>
          <a:endParaRPr lang="en-US" dirty="0"/>
        </a:p>
      </dgm:t>
    </dgm:pt>
    <dgm:pt modelId="{68D32EF5-CB7C-4352-A54B-C19494F155DF}" type="parTrans" cxnId="{BC90A990-584E-4AAA-86E1-088FC51373AB}">
      <dgm:prSet/>
      <dgm:spPr/>
      <dgm:t>
        <a:bodyPr/>
        <a:lstStyle/>
        <a:p>
          <a:endParaRPr lang="en-US"/>
        </a:p>
      </dgm:t>
    </dgm:pt>
    <dgm:pt modelId="{F7AB7C02-15F3-4E69-8CD0-AB59B75A02DB}" type="sibTrans" cxnId="{BC90A990-584E-4AAA-86E1-088FC51373AB}">
      <dgm:prSet/>
      <dgm:spPr/>
      <dgm:t>
        <a:bodyPr/>
        <a:lstStyle/>
        <a:p>
          <a:endParaRPr lang="en-US" dirty="0"/>
        </a:p>
      </dgm:t>
    </dgm:pt>
    <dgm:pt modelId="{226F915B-A531-41EB-80C2-C7B3BE4EC4A6}">
      <dgm:prSet/>
      <dgm:spPr/>
      <dgm:t>
        <a:bodyPr/>
        <a:lstStyle/>
        <a:p>
          <a:r>
            <a:rPr lang="en-US" b="1" dirty="0"/>
            <a:t>Complete a flow chart with descriptions of each step and due dates for each step</a:t>
          </a:r>
          <a:endParaRPr lang="en-US" dirty="0"/>
        </a:p>
      </dgm:t>
    </dgm:pt>
    <dgm:pt modelId="{28B6652D-F163-4251-B3BD-E983C49EEB6D}" type="parTrans" cxnId="{B6B52845-62C2-4EC5-BD03-ADBD018449C6}">
      <dgm:prSet/>
      <dgm:spPr/>
      <dgm:t>
        <a:bodyPr/>
        <a:lstStyle/>
        <a:p>
          <a:endParaRPr lang="en-US"/>
        </a:p>
      </dgm:t>
    </dgm:pt>
    <dgm:pt modelId="{B4526FE4-DBFB-43EB-A3FC-6D1527853165}" type="sibTrans" cxnId="{B6B52845-62C2-4EC5-BD03-ADBD018449C6}">
      <dgm:prSet/>
      <dgm:spPr/>
      <dgm:t>
        <a:bodyPr/>
        <a:lstStyle/>
        <a:p>
          <a:endParaRPr lang="en-US" dirty="0"/>
        </a:p>
      </dgm:t>
    </dgm:pt>
    <dgm:pt modelId="{FEAC43A2-CDA0-474B-947B-FA2C828B5813}">
      <dgm:prSet/>
      <dgm:spPr/>
      <dgm:t>
        <a:bodyPr/>
        <a:lstStyle/>
        <a:p>
          <a:r>
            <a:rPr lang="en-US" b="1" dirty="0"/>
            <a:t>Put specific steps into planner.</a:t>
          </a:r>
          <a:endParaRPr lang="en-US" dirty="0"/>
        </a:p>
      </dgm:t>
    </dgm:pt>
    <dgm:pt modelId="{5350391D-0794-4689-B720-417B26E31F73}" type="parTrans" cxnId="{BADE7D05-D508-41E0-9CDC-830419747E25}">
      <dgm:prSet/>
      <dgm:spPr/>
      <dgm:t>
        <a:bodyPr/>
        <a:lstStyle/>
        <a:p>
          <a:endParaRPr lang="en-US"/>
        </a:p>
      </dgm:t>
    </dgm:pt>
    <dgm:pt modelId="{69015BDA-AFA6-4AD5-B796-4208BEFA188A}" type="sibTrans" cxnId="{BADE7D05-D508-41E0-9CDC-830419747E25}">
      <dgm:prSet/>
      <dgm:spPr/>
      <dgm:t>
        <a:bodyPr/>
        <a:lstStyle/>
        <a:p>
          <a:endParaRPr lang="en-US" dirty="0"/>
        </a:p>
      </dgm:t>
    </dgm:pt>
    <dgm:pt modelId="{880EB3B1-8A7E-41CA-AF34-CA1119AA5A0C}">
      <dgm:prSet/>
      <dgm:spPr/>
      <dgm:t>
        <a:bodyPr/>
        <a:lstStyle/>
        <a:p>
          <a:r>
            <a:rPr lang="en-US" b="1" dirty="0"/>
            <a:t>Evaluate each step and make changes as needed due to problems or circumstances.</a:t>
          </a:r>
          <a:endParaRPr lang="en-US" dirty="0"/>
        </a:p>
      </dgm:t>
    </dgm:pt>
    <dgm:pt modelId="{C5A529BC-A07C-4244-B126-531B9A5CB05C}" type="parTrans" cxnId="{FA5EBF16-2047-4C3E-9CFF-C6027193F6B7}">
      <dgm:prSet/>
      <dgm:spPr/>
      <dgm:t>
        <a:bodyPr/>
        <a:lstStyle/>
        <a:p>
          <a:endParaRPr lang="en-US"/>
        </a:p>
      </dgm:t>
    </dgm:pt>
    <dgm:pt modelId="{26FC72F9-8C4A-44B2-8196-49866BD91D3D}" type="sibTrans" cxnId="{FA5EBF16-2047-4C3E-9CFF-C6027193F6B7}">
      <dgm:prSet/>
      <dgm:spPr/>
      <dgm:t>
        <a:bodyPr/>
        <a:lstStyle/>
        <a:p>
          <a:endParaRPr lang="en-US" dirty="0"/>
        </a:p>
      </dgm:t>
    </dgm:pt>
    <dgm:pt modelId="{3165B090-E7BE-4617-AA32-00B18D68CA0A}">
      <dgm:prSet/>
      <dgm:spPr/>
      <dgm:t>
        <a:bodyPr/>
        <a:lstStyle/>
        <a:p>
          <a:r>
            <a:rPr lang="en-US" b="1" dirty="0"/>
            <a:t>Finish the project and celebrate.</a:t>
          </a:r>
          <a:endParaRPr lang="en-US" dirty="0"/>
        </a:p>
      </dgm:t>
    </dgm:pt>
    <dgm:pt modelId="{23540CA6-D71F-43BA-8D78-2138AADCABEF}" type="parTrans" cxnId="{A9E3EDFC-D9DC-4CAF-BD05-6374F72EBBDC}">
      <dgm:prSet/>
      <dgm:spPr/>
      <dgm:t>
        <a:bodyPr/>
        <a:lstStyle/>
        <a:p>
          <a:endParaRPr lang="en-US"/>
        </a:p>
      </dgm:t>
    </dgm:pt>
    <dgm:pt modelId="{0716C6EF-F87C-4B34-A442-F450D5015A8C}" type="sibTrans" cxnId="{A9E3EDFC-D9DC-4CAF-BD05-6374F72EBBDC}">
      <dgm:prSet/>
      <dgm:spPr/>
      <dgm:t>
        <a:bodyPr/>
        <a:lstStyle/>
        <a:p>
          <a:endParaRPr lang="en-US"/>
        </a:p>
      </dgm:t>
    </dgm:pt>
    <dgm:pt modelId="{EDEFF487-7DA2-4497-9865-78E94C0DC41E}" type="pres">
      <dgm:prSet presAssocID="{3FE7A2CB-FCE2-42BA-AC9B-01DC274DD93E}" presName="Name0" presStyleCnt="0">
        <dgm:presLayoutVars>
          <dgm:dir/>
          <dgm:resizeHandles val="exact"/>
        </dgm:presLayoutVars>
      </dgm:prSet>
      <dgm:spPr/>
    </dgm:pt>
    <dgm:pt modelId="{89DCCED6-5CBD-4CC2-9658-CA7919D2897D}" type="pres">
      <dgm:prSet presAssocID="{23E2A305-D29B-427A-BD5D-07EFB3CA35B9}" presName="node" presStyleLbl="node1" presStyleIdx="0" presStyleCnt="7">
        <dgm:presLayoutVars>
          <dgm:bulletEnabled val="1"/>
        </dgm:presLayoutVars>
      </dgm:prSet>
      <dgm:spPr/>
    </dgm:pt>
    <dgm:pt modelId="{37AAA00A-1B68-486B-BF8A-1D084EC7C63A}" type="pres">
      <dgm:prSet presAssocID="{BD7D1ACA-C5FD-49B3-AE96-B54CCBA964B7}" presName="sibTrans" presStyleLbl="sibTrans1D1" presStyleIdx="0" presStyleCnt="6"/>
      <dgm:spPr/>
    </dgm:pt>
    <dgm:pt modelId="{9DFF9ABD-60E4-42A0-8408-DD69E4A13725}" type="pres">
      <dgm:prSet presAssocID="{BD7D1ACA-C5FD-49B3-AE96-B54CCBA964B7}" presName="connectorText" presStyleLbl="sibTrans1D1" presStyleIdx="0" presStyleCnt="6"/>
      <dgm:spPr/>
    </dgm:pt>
    <dgm:pt modelId="{A339A0C7-BD1D-47F6-B063-75D3963C2BA0}" type="pres">
      <dgm:prSet presAssocID="{F13611A0-5A7F-4B34-8EA8-EC6266836F55}" presName="node" presStyleLbl="node1" presStyleIdx="1" presStyleCnt="7">
        <dgm:presLayoutVars>
          <dgm:bulletEnabled val="1"/>
        </dgm:presLayoutVars>
      </dgm:prSet>
      <dgm:spPr/>
    </dgm:pt>
    <dgm:pt modelId="{3F8B4F7D-8DE0-4DA6-8B6E-E26DA7B23032}" type="pres">
      <dgm:prSet presAssocID="{1B784D00-F57D-48BB-8D64-DF92A95960C1}" presName="sibTrans" presStyleLbl="sibTrans1D1" presStyleIdx="1" presStyleCnt="6"/>
      <dgm:spPr/>
    </dgm:pt>
    <dgm:pt modelId="{A8DC8C18-B84B-4CDB-B612-DC2C89F86339}" type="pres">
      <dgm:prSet presAssocID="{1B784D00-F57D-48BB-8D64-DF92A95960C1}" presName="connectorText" presStyleLbl="sibTrans1D1" presStyleIdx="1" presStyleCnt="6"/>
      <dgm:spPr/>
    </dgm:pt>
    <dgm:pt modelId="{7921879F-A51C-4754-BDE4-6C44E990F138}" type="pres">
      <dgm:prSet presAssocID="{8E575466-E353-41D5-A924-FAD616154440}" presName="node" presStyleLbl="node1" presStyleIdx="2" presStyleCnt="7">
        <dgm:presLayoutVars>
          <dgm:bulletEnabled val="1"/>
        </dgm:presLayoutVars>
      </dgm:prSet>
      <dgm:spPr/>
    </dgm:pt>
    <dgm:pt modelId="{4A9CB40E-8CEE-44A9-979B-37CF6A7C46F1}" type="pres">
      <dgm:prSet presAssocID="{F7AB7C02-15F3-4E69-8CD0-AB59B75A02DB}" presName="sibTrans" presStyleLbl="sibTrans1D1" presStyleIdx="2" presStyleCnt="6"/>
      <dgm:spPr/>
    </dgm:pt>
    <dgm:pt modelId="{00CEA500-C17F-4F55-B025-732BFF21227E}" type="pres">
      <dgm:prSet presAssocID="{F7AB7C02-15F3-4E69-8CD0-AB59B75A02DB}" presName="connectorText" presStyleLbl="sibTrans1D1" presStyleIdx="2" presStyleCnt="6"/>
      <dgm:spPr/>
    </dgm:pt>
    <dgm:pt modelId="{1FE1BF51-B9AE-4B5D-8325-43256CDFA07E}" type="pres">
      <dgm:prSet presAssocID="{226F915B-A531-41EB-80C2-C7B3BE4EC4A6}" presName="node" presStyleLbl="node1" presStyleIdx="3" presStyleCnt="7">
        <dgm:presLayoutVars>
          <dgm:bulletEnabled val="1"/>
        </dgm:presLayoutVars>
      </dgm:prSet>
      <dgm:spPr/>
    </dgm:pt>
    <dgm:pt modelId="{FB746187-310B-411E-A98D-7193B58D7E5A}" type="pres">
      <dgm:prSet presAssocID="{B4526FE4-DBFB-43EB-A3FC-6D1527853165}" presName="sibTrans" presStyleLbl="sibTrans1D1" presStyleIdx="3" presStyleCnt="6"/>
      <dgm:spPr/>
    </dgm:pt>
    <dgm:pt modelId="{4E457FC0-E29A-461E-B004-F5FF22373A6D}" type="pres">
      <dgm:prSet presAssocID="{B4526FE4-DBFB-43EB-A3FC-6D1527853165}" presName="connectorText" presStyleLbl="sibTrans1D1" presStyleIdx="3" presStyleCnt="6"/>
      <dgm:spPr/>
    </dgm:pt>
    <dgm:pt modelId="{12504087-60B1-4BC5-AF41-3B6F062DC924}" type="pres">
      <dgm:prSet presAssocID="{FEAC43A2-CDA0-474B-947B-FA2C828B5813}" presName="node" presStyleLbl="node1" presStyleIdx="4" presStyleCnt="7">
        <dgm:presLayoutVars>
          <dgm:bulletEnabled val="1"/>
        </dgm:presLayoutVars>
      </dgm:prSet>
      <dgm:spPr/>
    </dgm:pt>
    <dgm:pt modelId="{563B6A8F-E7FC-4683-BA1B-002630DC1FA5}" type="pres">
      <dgm:prSet presAssocID="{69015BDA-AFA6-4AD5-B796-4208BEFA188A}" presName="sibTrans" presStyleLbl="sibTrans1D1" presStyleIdx="4" presStyleCnt="6"/>
      <dgm:spPr/>
    </dgm:pt>
    <dgm:pt modelId="{A8F16026-F429-4DEB-BE4B-10CE2FD66080}" type="pres">
      <dgm:prSet presAssocID="{69015BDA-AFA6-4AD5-B796-4208BEFA188A}" presName="connectorText" presStyleLbl="sibTrans1D1" presStyleIdx="4" presStyleCnt="6"/>
      <dgm:spPr/>
    </dgm:pt>
    <dgm:pt modelId="{222D8115-1E8A-4CA4-994B-5B8A290B3027}" type="pres">
      <dgm:prSet presAssocID="{880EB3B1-8A7E-41CA-AF34-CA1119AA5A0C}" presName="node" presStyleLbl="node1" presStyleIdx="5" presStyleCnt="7">
        <dgm:presLayoutVars>
          <dgm:bulletEnabled val="1"/>
        </dgm:presLayoutVars>
      </dgm:prSet>
      <dgm:spPr/>
    </dgm:pt>
    <dgm:pt modelId="{4328C040-C322-4425-828F-767E8AD44229}" type="pres">
      <dgm:prSet presAssocID="{26FC72F9-8C4A-44B2-8196-49866BD91D3D}" presName="sibTrans" presStyleLbl="sibTrans1D1" presStyleIdx="5" presStyleCnt="6"/>
      <dgm:spPr/>
    </dgm:pt>
    <dgm:pt modelId="{D1F5DCD0-C358-485C-A04A-E44C39C6D009}" type="pres">
      <dgm:prSet presAssocID="{26FC72F9-8C4A-44B2-8196-49866BD91D3D}" presName="connectorText" presStyleLbl="sibTrans1D1" presStyleIdx="5" presStyleCnt="6"/>
      <dgm:spPr/>
    </dgm:pt>
    <dgm:pt modelId="{01800292-3262-48AA-8DD5-1A8F1FC1CA60}" type="pres">
      <dgm:prSet presAssocID="{3165B090-E7BE-4617-AA32-00B18D68CA0A}" presName="node" presStyleLbl="node1" presStyleIdx="6" presStyleCnt="7">
        <dgm:presLayoutVars>
          <dgm:bulletEnabled val="1"/>
        </dgm:presLayoutVars>
      </dgm:prSet>
      <dgm:spPr/>
    </dgm:pt>
  </dgm:ptLst>
  <dgm:cxnLst>
    <dgm:cxn modelId="{BADE7D05-D508-41E0-9CDC-830419747E25}" srcId="{3FE7A2CB-FCE2-42BA-AC9B-01DC274DD93E}" destId="{FEAC43A2-CDA0-474B-947B-FA2C828B5813}" srcOrd="4" destOrd="0" parTransId="{5350391D-0794-4689-B720-417B26E31F73}" sibTransId="{69015BDA-AFA6-4AD5-B796-4208BEFA188A}"/>
    <dgm:cxn modelId="{CC1F8F0C-90D0-4067-90F8-A4A3E7E8C261}" type="presOf" srcId="{3165B090-E7BE-4617-AA32-00B18D68CA0A}" destId="{01800292-3262-48AA-8DD5-1A8F1FC1CA60}" srcOrd="0" destOrd="0" presId="urn:microsoft.com/office/officeart/2016/7/layout/RepeatingBendingProcessNew"/>
    <dgm:cxn modelId="{FA5EBF16-2047-4C3E-9CFF-C6027193F6B7}" srcId="{3FE7A2CB-FCE2-42BA-AC9B-01DC274DD93E}" destId="{880EB3B1-8A7E-41CA-AF34-CA1119AA5A0C}" srcOrd="5" destOrd="0" parTransId="{C5A529BC-A07C-4244-B126-531B9A5CB05C}" sibTransId="{26FC72F9-8C4A-44B2-8196-49866BD91D3D}"/>
    <dgm:cxn modelId="{085DA31D-7558-4C5E-99EF-CED1BC72134C}" type="presOf" srcId="{1B784D00-F57D-48BB-8D64-DF92A95960C1}" destId="{A8DC8C18-B84B-4CDB-B612-DC2C89F86339}" srcOrd="1" destOrd="0" presId="urn:microsoft.com/office/officeart/2016/7/layout/RepeatingBendingProcessNew"/>
    <dgm:cxn modelId="{5BD6771F-45E4-4778-AB69-A527F54788CA}" type="presOf" srcId="{BD7D1ACA-C5FD-49B3-AE96-B54CCBA964B7}" destId="{9DFF9ABD-60E4-42A0-8408-DD69E4A13725}" srcOrd="1" destOrd="0" presId="urn:microsoft.com/office/officeart/2016/7/layout/RepeatingBendingProcessNew"/>
    <dgm:cxn modelId="{14A1922F-189C-4F1D-ABA1-CBB9AA2C7FDE}" type="presOf" srcId="{26FC72F9-8C4A-44B2-8196-49866BD91D3D}" destId="{D1F5DCD0-C358-485C-A04A-E44C39C6D009}" srcOrd="1" destOrd="0" presId="urn:microsoft.com/office/officeart/2016/7/layout/RepeatingBendingProcessNew"/>
    <dgm:cxn modelId="{48519A33-8D63-41DD-9020-B54A84E39798}" type="presOf" srcId="{1B784D00-F57D-48BB-8D64-DF92A95960C1}" destId="{3F8B4F7D-8DE0-4DA6-8B6E-E26DA7B23032}" srcOrd="0" destOrd="0" presId="urn:microsoft.com/office/officeart/2016/7/layout/RepeatingBendingProcessNew"/>
    <dgm:cxn modelId="{8FF36D5B-194D-49F4-A3EA-C50D12FE868E}" type="presOf" srcId="{BD7D1ACA-C5FD-49B3-AE96-B54CCBA964B7}" destId="{37AAA00A-1B68-486B-BF8A-1D084EC7C63A}" srcOrd="0" destOrd="0" presId="urn:microsoft.com/office/officeart/2016/7/layout/RepeatingBendingProcessNew"/>
    <dgm:cxn modelId="{C9114A63-0A41-46EA-8768-E9EBE317499C}" type="presOf" srcId="{F7AB7C02-15F3-4E69-8CD0-AB59B75A02DB}" destId="{00CEA500-C17F-4F55-B025-732BFF21227E}" srcOrd="1" destOrd="0" presId="urn:microsoft.com/office/officeart/2016/7/layout/RepeatingBendingProcessNew"/>
    <dgm:cxn modelId="{B6B52845-62C2-4EC5-BD03-ADBD018449C6}" srcId="{3FE7A2CB-FCE2-42BA-AC9B-01DC274DD93E}" destId="{226F915B-A531-41EB-80C2-C7B3BE4EC4A6}" srcOrd="3" destOrd="0" parTransId="{28B6652D-F163-4251-B3BD-E983C49EEB6D}" sibTransId="{B4526FE4-DBFB-43EB-A3FC-6D1527853165}"/>
    <dgm:cxn modelId="{4406ED47-CBA2-4DF8-93D7-880C454C23C0}" type="presOf" srcId="{F13611A0-5A7F-4B34-8EA8-EC6266836F55}" destId="{A339A0C7-BD1D-47F6-B063-75D3963C2BA0}" srcOrd="0" destOrd="0" presId="urn:microsoft.com/office/officeart/2016/7/layout/RepeatingBendingProcessNew"/>
    <dgm:cxn modelId="{4C9BB968-3871-4399-8214-2B0B076B3110}" type="presOf" srcId="{B4526FE4-DBFB-43EB-A3FC-6D1527853165}" destId="{FB746187-310B-411E-A98D-7193B58D7E5A}" srcOrd="0" destOrd="0" presId="urn:microsoft.com/office/officeart/2016/7/layout/RepeatingBendingProcessNew"/>
    <dgm:cxn modelId="{75541E6E-1C65-49CF-BC7A-E01E1E66E1DE}" type="presOf" srcId="{3FE7A2CB-FCE2-42BA-AC9B-01DC274DD93E}" destId="{EDEFF487-7DA2-4497-9865-78E94C0DC41E}" srcOrd="0" destOrd="0" presId="urn:microsoft.com/office/officeart/2016/7/layout/RepeatingBendingProcessNew"/>
    <dgm:cxn modelId="{DCD98171-47D0-48FC-AE35-85660FFDABAC}" type="presOf" srcId="{69015BDA-AFA6-4AD5-B796-4208BEFA188A}" destId="{A8F16026-F429-4DEB-BE4B-10CE2FD66080}" srcOrd="1" destOrd="0" presId="urn:microsoft.com/office/officeart/2016/7/layout/RepeatingBendingProcessNew"/>
    <dgm:cxn modelId="{D210AC74-CF72-43BA-8007-D877AECA8F25}" type="presOf" srcId="{8E575466-E353-41D5-A924-FAD616154440}" destId="{7921879F-A51C-4754-BDE4-6C44E990F138}" srcOrd="0" destOrd="0" presId="urn:microsoft.com/office/officeart/2016/7/layout/RepeatingBendingProcessNew"/>
    <dgm:cxn modelId="{EA369281-B7A6-41F6-ACAC-CEDE6B7D0A76}" srcId="{3FE7A2CB-FCE2-42BA-AC9B-01DC274DD93E}" destId="{23E2A305-D29B-427A-BD5D-07EFB3CA35B9}" srcOrd="0" destOrd="0" parTransId="{2354BB63-1AEB-4724-A44E-9202F7A07395}" sibTransId="{BD7D1ACA-C5FD-49B3-AE96-B54CCBA964B7}"/>
    <dgm:cxn modelId="{EB276082-9875-4EE2-9811-C43305409B5C}" type="presOf" srcId="{26FC72F9-8C4A-44B2-8196-49866BD91D3D}" destId="{4328C040-C322-4425-828F-767E8AD44229}" srcOrd="0" destOrd="0" presId="urn:microsoft.com/office/officeart/2016/7/layout/RepeatingBendingProcessNew"/>
    <dgm:cxn modelId="{BC90A990-584E-4AAA-86E1-088FC51373AB}" srcId="{3FE7A2CB-FCE2-42BA-AC9B-01DC274DD93E}" destId="{8E575466-E353-41D5-A924-FAD616154440}" srcOrd="2" destOrd="0" parTransId="{68D32EF5-CB7C-4352-A54B-C19494F155DF}" sibTransId="{F7AB7C02-15F3-4E69-8CD0-AB59B75A02DB}"/>
    <dgm:cxn modelId="{4C2857AC-8FF0-4490-828C-1651552BF68E}" type="presOf" srcId="{69015BDA-AFA6-4AD5-B796-4208BEFA188A}" destId="{563B6A8F-E7FC-4683-BA1B-002630DC1FA5}" srcOrd="0" destOrd="0" presId="urn:microsoft.com/office/officeart/2016/7/layout/RepeatingBendingProcessNew"/>
    <dgm:cxn modelId="{E53045B9-F9F6-46F5-8615-F58713F66B21}" type="presOf" srcId="{FEAC43A2-CDA0-474B-947B-FA2C828B5813}" destId="{12504087-60B1-4BC5-AF41-3B6F062DC924}" srcOrd="0" destOrd="0" presId="urn:microsoft.com/office/officeart/2016/7/layout/RepeatingBendingProcessNew"/>
    <dgm:cxn modelId="{E75DBBC1-A5C7-4654-9296-9BB7653B61FC}" type="presOf" srcId="{F7AB7C02-15F3-4E69-8CD0-AB59B75A02DB}" destId="{4A9CB40E-8CEE-44A9-979B-37CF6A7C46F1}" srcOrd="0" destOrd="0" presId="urn:microsoft.com/office/officeart/2016/7/layout/RepeatingBendingProcessNew"/>
    <dgm:cxn modelId="{686C9CDD-B58A-49E4-B287-E9E0AC176263}" type="presOf" srcId="{B4526FE4-DBFB-43EB-A3FC-6D1527853165}" destId="{4E457FC0-E29A-461E-B004-F5FF22373A6D}" srcOrd="1" destOrd="0" presId="urn:microsoft.com/office/officeart/2016/7/layout/RepeatingBendingProcessNew"/>
    <dgm:cxn modelId="{647E70E7-68C1-4D1F-8878-3A570D341A85}" type="presOf" srcId="{226F915B-A531-41EB-80C2-C7B3BE4EC4A6}" destId="{1FE1BF51-B9AE-4B5D-8325-43256CDFA07E}" srcOrd="0" destOrd="0" presId="urn:microsoft.com/office/officeart/2016/7/layout/RepeatingBendingProcessNew"/>
    <dgm:cxn modelId="{80A3E8E7-DADC-4509-8D64-FAA7C20098BD}" type="presOf" srcId="{23E2A305-D29B-427A-BD5D-07EFB3CA35B9}" destId="{89DCCED6-5CBD-4CC2-9658-CA7919D2897D}" srcOrd="0" destOrd="0" presId="urn:microsoft.com/office/officeart/2016/7/layout/RepeatingBendingProcessNew"/>
    <dgm:cxn modelId="{6FA918EC-B323-4960-B69F-FCEE51EBA0A0}" srcId="{3FE7A2CB-FCE2-42BA-AC9B-01DC274DD93E}" destId="{F13611A0-5A7F-4B34-8EA8-EC6266836F55}" srcOrd="1" destOrd="0" parTransId="{C6752E7B-6CC0-4074-90CA-D9E1AFA4D5B8}" sibTransId="{1B784D00-F57D-48BB-8D64-DF92A95960C1}"/>
    <dgm:cxn modelId="{1CD756F9-C8D0-4117-836B-E73C0558C8D2}" type="presOf" srcId="{880EB3B1-8A7E-41CA-AF34-CA1119AA5A0C}" destId="{222D8115-1E8A-4CA4-994B-5B8A290B3027}" srcOrd="0" destOrd="0" presId="urn:microsoft.com/office/officeart/2016/7/layout/RepeatingBendingProcessNew"/>
    <dgm:cxn modelId="{A9E3EDFC-D9DC-4CAF-BD05-6374F72EBBDC}" srcId="{3FE7A2CB-FCE2-42BA-AC9B-01DC274DD93E}" destId="{3165B090-E7BE-4617-AA32-00B18D68CA0A}" srcOrd="6" destOrd="0" parTransId="{23540CA6-D71F-43BA-8D78-2138AADCABEF}" sibTransId="{0716C6EF-F87C-4B34-A442-F450D5015A8C}"/>
    <dgm:cxn modelId="{0FD3B224-DA2C-4C7D-9C3B-F2D9D32F1344}" type="presParOf" srcId="{EDEFF487-7DA2-4497-9865-78E94C0DC41E}" destId="{89DCCED6-5CBD-4CC2-9658-CA7919D2897D}" srcOrd="0" destOrd="0" presId="urn:microsoft.com/office/officeart/2016/7/layout/RepeatingBendingProcessNew"/>
    <dgm:cxn modelId="{BB79D850-45D5-424F-8BD0-16CBB9EC8CF4}" type="presParOf" srcId="{EDEFF487-7DA2-4497-9865-78E94C0DC41E}" destId="{37AAA00A-1B68-486B-BF8A-1D084EC7C63A}" srcOrd="1" destOrd="0" presId="urn:microsoft.com/office/officeart/2016/7/layout/RepeatingBendingProcessNew"/>
    <dgm:cxn modelId="{DADE1FCE-2D46-4BDC-A8B6-8B99BE67F705}" type="presParOf" srcId="{37AAA00A-1B68-486B-BF8A-1D084EC7C63A}" destId="{9DFF9ABD-60E4-42A0-8408-DD69E4A13725}" srcOrd="0" destOrd="0" presId="urn:microsoft.com/office/officeart/2016/7/layout/RepeatingBendingProcessNew"/>
    <dgm:cxn modelId="{D4DC6DDB-F262-4D55-A2A4-D0171756CF6E}" type="presParOf" srcId="{EDEFF487-7DA2-4497-9865-78E94C0DC41E}" destId="{A339A0C7-BD1D-47F6-B063-75D3963C2BA0}" srcOrd="2" destOrd="0" presId="urn:microsoft.com/office/officeart/2016/7/layout/RepeatingBendingProcessNew"/>
    <dgm:cxn modelId="{CEFA5E92-20E7-4223-9155-40B9A6B5BDED}" type="presParOf" srcId="{EDEFF487-7DA2-4497-9865-78E94C0DC41E}" destId="{3F8B4F7D-8DE0-4DA6-8B6E-E26DA7B23032}" srcOrd="3" destOrd="0" presId="urn:microsoft.com/office/officeart/2016/7/layout/RepeatingBendingProcessNew"/>
    <dgm:cxn modelId="{9879AC92-D65F-4257-AB6A-B84E72751C20}" type="presParOf" srcId="{3F8B4F7D-8DE0-4DA6-8B6E-E26DA7B23032}" destId="{A8DC8C18-B84B-4CDB-B612-DC2C89F86339}" srcOrd="0" destOrd="0" presId="urn:microsoft.com/office/officeart/2016/7/layout/RepeatingBendingProcessNew"/>
    <dgm:cxn modelId="{6DFF6232-D56F-460D-99E1-2E03757D2BA8}" type="presParOf" srcId="{EDEFF487-7DA2-4497-9865-78E94C0DC41E}" destId="{7921879F-A51C-4754-BDE4-6C44E990F138}" srcOrd="4" destOrd="0" presId="urn:microsoft.com/office/officeart/2016/7/layout/RepeatingBendingProcessNew"/>
    <dgm:cxn modelId="{EA664F69-EA93-4E37-81F0-808667801CAF}" type="presParOf" srcId="{EDEFF487-7DA2-4497-9865-78E94C0DC41E}" destId="{4A9CB40E-8CEE-44A9-979B-37CF6A7C46F1}" srcOrd="5" destOrd="0" presId="urn:microsoft.com/office/officeart/2016/7/layout/RepeatingBendingProcessNew"/>
    <dgm:cxn modelId="{3D1E8726-CF3E-4824-BC97-0C80551B4230}" type="presParOf" srcId="{4A9CB40E-8CEE-44A9-979B-37CF6A7C46F1}" destId="{00CEA500-C17F-4F55-B025-732BFF21227E}" srcOrd="0" destOrd="0" presId="urn:microsoft.com/office/officeart/2016/7/layout/RepeatingBendingProcessNew"/>
    <dgm:cxn modelId="{BAF90376-26A3-4C7D-BF34-009DC8BDB614}" type="presParOf" srcId="{EDEFF487-7DA2-4497-9865-78E94C0DC41E}" destId="{1FE1BF51-B9AE-4B5D-8325-43256CDFA07E}" srcOrd="6" destOrd="0" presId="urn:microsoft.com/office/officeart/2016/7/layout/RepeatingBendingProcessNew"/>
    <dgm:cxn modelId="{964979FE-2A7B-47A6-8748-D6A36BB0134A}" type="presParOf" srcId="{EDEFF487-7DA2-4497-9865-78E94C0DC41E}" destId="{FB746187-310B-411E-A98D-7193B58D7E5A}" srcOrd="7" destOrd="0" presId="urn:microsoft.com/office/officeart/2016/7/layout/RepeatingBendingProcessNew"/>
    <dgm:cxn modelId="{A28FCC65-78AD-4C79-BC91-F36A4283F34F}" type="presParOf" srcId="{FB746187-310B-411E-A98D-7193B58D7E5A}" destId="{4E457FC0-E29A-461E-B004-F5FF22373A6D}" srcOrd="0" destOrd="0" presId="urn:microsoft.com/office/officeart/2016/7/layout/RepeatingBendingProcessNew"/>
    <dgm:cxn modelId="{B22D0575-293D-44B3-8059-F93032581FB6}" type="presParOf" srcId="{EDEFF487-7DA2-4497-9865-78E94C0DC41E}" destId="{12504087-60B1-4BC5-AF41-3B6F062DC924}" srcOrd="8" destOrd="0" presId="urn:microsoft.com/office/officeart/2016/7/layout/RepeatingBendingProcessNew"/>
    <dgm:cxn modelId="{80D5D991-4EBA-40F9-896B-B48AF621395F}" type="presParOf" srcId="{EDEFF487-7DA2-4497-9865-78E94C0DC41E}" destId="{563B6A8F-E7FC-4683-BA1B-002630DC1FA5}" srcOrd="9" destOrd="0" presId="urn:microsoft.com/office/officeart/2016/7/layout/RepeatingBendingProcessNew"/>
    <dgm:cxn modelId="{AE52D120-01D8-4877-8115-187167D0E39C}" type="presParOf" srcId="{563B6A8F-E7FC-4683-BA1B-002630DC1FA5}" destId="{A8F16026-F429-4DEB-BE4B-10CE2FD66080}" srcOrd="0" destOrd="0" presId="urn:microsoft.com/office/officeart/2016/7/layout/RepeatingBendingProcessNew"/>
    <dgm:cxn modelId="{CF7332AD-130E-4AF7-ADFF-1B24BD58728B}" type="presParOf" srcId="{EDEFF487-7DA2-4497-9865-78E94C0DC41E}" destId="{222D8115-1E8A-4CA4-994B-5B8A290B3027}" srcOrd="10" destOrd="0" presId="urn:microsoft.com/office/officeart/2016/7/layout/RepeatingBendingProcessNew"/>
    <dgm:cxn modelId="{E0F88E9B-F7A7-4B3E-A228-39697C87D184}" type="presParOf" srcId="{EDEFF487-7DA2-4497-9865-78E94C0DC41E}" destId="{4328C040-C322-4425-828F-767E8AD44229}" srcOrd="11" destOrd="0" presId="urn:microsoft.com/office/officeart/2016/7/layout/RepeatingBendingProcessNew"/>
    <dgm:cxn modelId="{152D7C71-BEE6-492A-AD1E-261247CB3BCD}" type="presParOf" srcId="{4328C040-C322-4425-828F-767E8AD44229}" destId="{D1F5DCD0-C358-485C-A04A-E44C39C6D009}" srcOrd="0" destOrd="0" presId="urn:microsoft.com/office/officeart/2016/7/layout/RepeatingBendingProcessNew"/>
    <dgm:cxn modelId="{299C8DD2-BF0E-409C-A90C-6CB135E33B69}" type="presParOf" srcId="{EDEFF487-7DA2-4497-9865-78E94C0DC41E}" destId="{01800292-3262-48AA-8DD5-1A8F1FC1CA60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8C2FD44-0149-4220-A1C0-838E5B0072F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661681-C304-4BB9-9A2A-31DA9E083D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Every week students would meet one on one with a disability counselor to both check on and/or do the homework for the group.  For a parent that means putting aside time each week to check in and assist your student. </a:t>
          </a:r>
          <a:endParaRPr lang="en-US" dirty="0"/>
        </a:p>
      </dgm:t>
    </dgm:pt>
    <dgm:pt modelId="{C116E814-2F1D-455F-AC62-57B05252D1B2}" type="parTrans" cxnId="{4D9B4326-A4DB-48F1-B356-01E2690FBABA}">
      <dgm:prSet/>
      <dgm:spPr/>
      <dgm:t>
        <a:bodyPr/>
        <a:lstStyle/>
        <a:p>
          <a:endParaRPr lang="en-US"/>
        </a:p>
      </dgm:t>
    </dgm:pt>
    <dgm:pt modelId="{AF2E77BE-D06A-4473-B4B9-009ED6660A56}" type="sibTrans" cxnId="{4D9B4326-A4DB-48F1-B356-01E2690FBABA}">
      <dgm:prSet/>
      <dgm:spPr/>
      <dgm:t>
        <a:bodyPr/>
        <a:lstStyle/>
        <a:p>
          <a:endParaRPr lang="en-US"/>
        </a:p>
      </dgm:t>
    </dgm:pt>
    <dgm:pt modelId="{9C703C9D-8510-434E-A72D-BB08DA44F1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Ask your student weekly to report progress on implementation of the strategies.</a:t>
          </a:r>
          <a:endParaRPr lang="en-US" dirty="0"/>
        </a:p>
      </dgm:t>
    </dgm:pt>
    <dgm:pt modelId="{662F3ABF-71DA-4CF8-9499-6AEB1DE3D074}" type="parTrans" cxnId="{39F078D7-F834-48E9-9D63-6443B1B12983}">
      <dgm:prSet/>
      <dgm:spPr/>
      <dgm:t>
        <a:bodyPr/>
        <a:lstStyle/>
        <a:p>
          <a:endParaRPr lang="en-US"/>
        </a:p>
      </dgm:t>
    </dgm:pt>
    <dgm:pt modelId="{26FD467A-39EF-4085-88D6-A36888C03BEE}" type="sibTrans" cxnId="{39F078D7-F834-48E9-9D63-6443B1B12983}">
      <dgm:prSet/>
      <dgm:spPr/>
      <dgm:t>
        <a:bodyPr/>
        <a:lstStyle/>
        <a:p>
          <a:endParaRPr lang="en-US"/>
        </a:p>
      </dgm:t>
    </dgm:pt>
    <dgm:pt modelId="{8A5145EB-A7C1-4E2C-875F-CED65671A3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Review missing assignments each week. Don’t judge or make a big deal about the missing assignments.</a:t>
          </a:r>
          <a:endParaRPr lang="en-US" dirty="0"/>
        </a:p>
      </dgm:t>
    </dgm:pt>
    <dgm:pt modelId="{56898DD8-79F9-4166-BFD8-A24376205D9B}" type="parTrans" cxnId="{9A0A244B-0D32-4858-AA79-AEE41CF4FA87}">
      <dgm:prSet/>
      <dgm:spPr/>
      <dgm:t>
        <a:bodyPr/>
        <a:lstStyle/>
        <a:p>
          <a:endParaRPr lang="en-US"/>
        </a:p>
      </dgm:t>
    </dgm:pt>
    <dgm:pt modelId="{45C61F8F-0AAF-4EC2-A36A-7B8262A839FB}" type="sibTrans" cxnId="{9A0A244B-0D32-4858-AA79-AEE41CF4FA87}">
      <dgm:prSet/>
      <dgm:spPr/>
      <dgm:t>
        <a:bodyPr/>
        <a:lstStyle/>
        <a:p>
          <a:endParaRPr lang="en-US"/>
        </a:p>
      </dgm:t>
    </dgm:pt>
    <dgm:pt modelId="{4225BB34-1198-465B-8DAC-D16D7DF4CB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Ask your student to talk about what got in the way if completing assignments.</a:t>
          </a:r>
          <a:endParaRPr lang="en-US" dirty="0"/>
        </a:p>
      </dgm:t>
    </dgm:pt>
    <dgm:pt modelId="{CC5DCFFA-F526-44AC-9351-A00AE78432F3}" type="parTrans" cxnId="{7EEE8ECB-2CA3-4A14-A7A3-7B456069AAB2}">
      <dgm:prSet/>
      <dgm:spPr/>
      <dgm:t>
        <a:bodyPr/>
        <a:lstStyle/>
        <a:p>
          <a:endParaRPr lang="en-US"/>
        </a:p>
      </dgm:t>
    </dgm:pt>
    <dgm:pt modelId="{B339A014-D94C-413F-AEC4-B926969F929E}" type="sibTrans" cxnId="{7EEE8ECB-2CA3-4A14-A7A3-7B456069AAB2}">
      <dgm:prSet/>
      <dgm:spPr/>
      <dgm:t>
        <a:bodyPr/>
        <a:lstStyle/>
        <a:p>
          <a:endParaRPr lang="en-US"/>
        </a:p>
      </dgm:t>
    </dgm:pt>
    <dgm:pt modelId="{C4118505-1C94-46BC-B2CA-F574D4C9C6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This is where the real work lies.  Sort out the negative feelings and thoughts, problem solve and make changes.  </a:t>
          </a:r>
          <a:endParaRPr lang="en-US" dirty="0"/>
        </a:p>
      </dgm:t>
    </dgm:pt>
    <dgm:pt modelId="{597FCE63-49E0-4409-B99B-07C724EE5F19}" type="parTrans" cxnId="{FFCBFB7B-F2B2-41F1-A486-FFDB39C6080D}">
      <dgm:prSet/>
      <dgm:spPr/>
      <dgm:t>
        <a:bodyPr/>
        <a:lstStyle/>
        <a:p>
          <a:endParaRPr lang="en-US"/>
        </a:p>
      </dgm:t>
    </dgm:pt>
    <dgm:pt modelId="{0D3F04FF-05CF-417E-9189-EF70A044FEEA}" type="sibTrans" cxnId="{FFCBFB7B-F2B2-41F1-A486-FFDB39C6080D}">
      <dgm:prSet/>
      <dgm:spPr/>
      <dgm:t>
        <a:bodyPr/>
        <a:lstStyle/>
        <a:p>
          <a:endParaRPr lang="en-US"/>
        </a:p>
      </dgm:t>
    </dgm:pt>
    <dgm:pt modelId="{1B7F9678-3972-4D6B-97EB-167BBE35DA46}" type="pres">
      <dgm:prSet presAssocID="{18C2FD44-0149-4220-A1C0-838E5B0072F8}" presName="root" presStyleCnt="0">
        <dgm:presLayoutVars>
          <dgm:dir/>
          <dgm:resizeHandles val="exact"/>
        </dgm:presLayoutVars>
      </dgm:prSet>
      <dgm:spPr/>
    </dgm:pt>
    <dgm:pt modelId="{0BF3A075-3F99-493F-A8C9-06A0DF1BD463}" type="pres">
      <dgm:prSet presAssocID="{DE661681-C304-4BB9-9A2A-31DA9E083D76}" presName="compNode" presStyleCnt="0"/>
      <dgm:spPr/>
    </dgm:pt>
    <dgm:pt modelId="{ABC5F784-7646-4678-B3F5-AC4E2558D274}" type="pres">
      <dgm:prSet presAssocID="{DE661681-C304-4BB9-9A2A-31DA9E083D76}" presName="bgRect" presStyleLbl="bgShp" presStyleIdx="0" presStyleCnt="5"/>
      <dgm:spPr/>
    </dgm:pt>
    <dgm:pt modelId="{517F65F5-1299-4D35-8E68-77983E76C15F}" type="pres">
      <dgm:prSet presAssocID="{DE661681-C304-4BB9-9A2A-31DA9E083D7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569A495-1479-4BA7-B9BF-4E00C95E16D1}" type="pres">
      <dgm:prSet presAssocID="{DE661681-C304-4BB9-9A2A-31DA9E083D76}" presName="spaceRect" presStyleCnt="0"/>
      <dgm:spPr/>
    </dgm:pt>
    <dgm:pt modelId="{CE930AD0-901B-4597-9429-B65645CE3CC3}" type="pres">
      <dgm:prSet presAssocID="{DE661681-C304-4BB9-9A2A-31DA9E083D76}" presName="parTx" presStyleLbl="revTx" presStyleIdx="0" presStyleCnt="5">
        <dgm:presLayoutVars>
          <dgm:chMax val="0"/>
          <dgm:chPref val="0"/>
        </dgm:presLayoutVars>
      </dgm:prSet>
      <dgm:spPr/>
    </dgm:pt>
    <dgm:pt modelId="{F3698115-F87D-4CA0-AD88-4CC0045487D6}" type="pres">
      <dgm:prSet presAssocID="{AF2E77BE-D06A-4473-B4B9-009ED6660A56}" presName="sibTrans" presStyleCnt="0"/>
      <dgm:spPr/>
    </dgm:pt>
    <dgm:pt modelId="{5EBAE530-E747-481F-9D15-C2BE947BF755}" type="pres">
      <dgm:prSet presAssocID="{9C703C9D-8510-434E-A72D-BB08DA44F1BC}" presName="compNode" presStyleCnt="0"/>
      <dgm:spPr/>
    </dgm:pt>
    <dgm:pt modelId="{2D485020-0B7B-48F0-933F-EFD95C8D16DF}" type="pres">
      <dgm:prSet presAssocID="{9C703C9D-8510-434E-A72D-BB08DA44F1BC}" presName="bgRect" presStyleLbl="bgShp" presStyleIdx="1" presStyleCnt="5"/>
      <dgm:spPr/>
    </dgm:pt>
    <dgm:pt modelId="{C2585F6A-AA66-40C8-A385-14B97128E100}" type="pres">
      <dgm:prSet presAssocID="{9C703C9D-8510-434E-A72D-BB08DA44F1B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3DB5B260-1C91-41AB-99C8-0DFC5DFC56DF}" type="pres">
      <dgm:prSet presAssocID="{9C703C9D-8510-434E-A72D-BB08DA44F1BC}" presName="spaceRect" presStyleCnt="0"/>
      <dgm:spPr/>
    </dgm:pt>
    <dgm:pt modelId="{0132F407-A926-4BF0-9FDD-085104679E7D}" type="pres">
      <dgm:prSet presAssocID="{9C703C9D-8510-434E-A72D-BB08DA44F1BC}" presName="parTx" presStyleLbl="revTx" presStyleIdx="1" presStyleCnt="5">
        <dgm:presLayoutVars>
          <dgm:chMax val="0"/>
          <dgm:chPref val="0"/>
        </dgm:presLayoutVars>
      </dgm:prSet>
      <dgm:spPr/>
    </dgm:pt>
    <dgm:pt modelId="{E79DC73F-CE4A-4C84-BCC9-8EC846CEB553}" type="pres">
      <dgm:prSet presAssocID="{26FD467A-39EF-4085-88D6-A36888C03BEE}" presName="sibTrans" presStyleCnt="0"/>
      <dgm:spPr/>
    </dgm:pt>
    <dgm:pt modelId="{17CDB33D-E5FF-41FC-90BF-FE0ADC7B6E39}" type="pres">
      <dgm:prSet presAssocID="{8A5145EB-A7C1-4E2C-875F-CED65671A3A9}" presName="compNode" presStyleCnt="0"/>
      <dgm:spPr/>
    </dgm:pt>
    <dgm:pt modelId="{B74A9D63-7009-4932-9F37-D282F4BFD57E}" type="pres">
      <dgm:prSet presAssocID="{8A5145EB-A7C1-4E2C-875F-CED65671A3A9}" presName="bgRect" presStyleLbl="bgShp" presStyleIdx="2" presStyleCnt="5"/>
      <dgm:spPr/>
    </dgm:pt>
    <dgm:pt modelId="{E4F00DF3-472C-4A9A-B3A2-3AACB6F4C3F0}" type="pres">
      <dgm:prSet presAssocID="{8A5145EB-A7C1-4E2C-875F-CED65671A3A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C36B83BF-33C1-43CE-B760-E8D1975AE588}" type="pres">
      <dgm:prSet presAssocID="{8A5145EB-A7C1-4E2C-875F-CED65671A3A9}" presName="spaceRect" presStyleCnt="0"/>
      <dgm:spPr/>
    </dgm:pt>
    <dgm:pt modelId="{A1F51344-8BCF-4AD4-A047-C9FE37FEF909}" type="pres">
      <dgm:prSet presAssocID="{8A5145EB-A7C1-4E2C-875F-CED65671A3A9}" presName="parTx" presStyleLbl="revTx" presStyleIdx="2" presStyleCnt="5">
        <dgm:presLayoutVars>
          <dgm:chMax val="0"/>
          <dgm:chPref val="0"/>
        </dgm:presLayoutVars>
      </dgm:prSet>
      <dgm:spPr/>
    </dgm:pt>
    <dgm:pt modelId="{82E4E8A0-B7E3-414E-8216-34FEE9A75188}" type="pres">
      <dgm:prSet presAssocID="{45C61F8F-0AAF-4EC2-A36A-7B8262A839FB}" presName="sibTrans" presStyleCnt="0"/>
      <dgm:spPr/>
    </dgm:pt>
    <dgm:pt modelId="{E033DAC6-2B51-4C0E-BD79-E91129A8992B}" type="pres">
      <dgm:prSet presAssocID="{4225BB34-1198-465B-8DAC-D16D7DF4CB1B}" presName="compNode" presStyleCnt="0"/>
      <dgm:spPr/>
    </dgm:pt>
    <dgm:pt modelId="{A0A26424-BF83-4F76-A578-E2A8705902D9}" type="pres">
      <dgm:prSet presAssocID="{4225BB34-1198-465B-8DAC-D16D7DF4CB1B}" presName="bgRect" presStyleLbl="bgShp" presStyleIdx="3" presStyleCnt="5"/>
      <dgm:spPr/>
    </dgm:pt>
    <dgm:pt modelId="{916579FD-80B2-4B1E-BCB8-6E196194FAFF}" type="pres">
      <dgm:prSet presAssocID="{4225BB34-1198-465B-8DAC-D16D7DF4CB1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0CB5E613-A566-4BB7-8562-2AA2A1A837BD}" type="pres">
      <dgm:prSet presAssocID="{4225BB34-1198-465B-8DAC-D16D7DF4CB1B}" presName="spaceRect" presStyleCnt="0"/>
      <dgm:spPr/>
    </dgm:pt>
    <dgm:pt modelId="{BB0E4E22-D520-4950-B6D1-9DF0095A277F}" type="pres">
      <dgm:prSet presAssocID="{4225BB34-1198-465B-8DAC-D16D7DF4CB1B}" presName="parTx" presStyleLbl="revTx" presStyleIdx="3" presStyleCnt="5">
        <dgm:presLayoutVars>
          <dgm:chMax val="0"/>
          <dgm:chPref val="0"/>
        </dgm:presLayoutVars>
      </dgm:prSet>
      <dgm:spPr/>
    </dgm:pt>
    <dgm:pt modelId="{782819D1-1707-4CE2-9BB4-EA97D2F3EE74}" type="pres">
      <dgm:prSet presAssocID="{B339A014-D94C-413F-AEC4-B926969F929E}" presName="sibTrans" presStyleCnt="0"/>
      <dgm:spPr/>
    </dgm:pt>
    <dgm:pt modelId="{67A120B1-3C3B-4493-BDCB-2319A8F7B8D6}" type="pres">
      <dgm:prSet presAssocID="{C4118505-1C94-46BC-B2CA-F574D4C9C6F3}" presName="compNode" presStyleCnt="0"/>
      <dgm:spPr/>
    </dgm:pt>
    <dgm:pt modelId="{D1C8EED4-0CF6-4BF4-9177-4A6279B82760}" type="pres">
      <dgm:prSet presAssocID="{C4118505-1C94-46BC-B2CA-F574D4C9C6F3}" presName="bgRect" presStyleLbl="bgShp" presStyleIdx="4" presStyleCnt="5"/>
      <dgm:spPr/>
    </dgm:pt>
    <dgm:pt modelId="{579F6A38-94A3-4F65-B17A-F0D4F6F9254C}" type="pres">
      <dgm:prSet presAssocID="{C4118505-1C94-46BC-B2CA-F574D4C9C6F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983ED6C8-2384-4A7A-8320-4C2FE7A0640A}" type="pres">
      <dgm:prSet presAssocID="{C4118505-1C94-46BC-B2CA-F574D4C9C6F3}" presName="spaceRect" presStyleCnt="0"/>
      <dgm:spPr/>
    </dgm:pt>
    <dgm:pt modelId="{AFDF6B94-B43B-49BD-A3C9-D2ECCF04CC5D}" type="pres">
      <dgm:prSet presAssocID="{C4118505-1C94-46BC-B2CA-F574D4C9C6F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D9B4326-A4DB-48F1-B356-01E2690FBABA}" srcId="{18C2FD44-0149-4220-A1C0-838E5B0072F8}" destId="{DE661681-C304-4BB9-9A2A-31DA9E083D76}" srcOrd="0" destOrd="0" parTransId="{C116E814-2F1D-455F-AC62-57B05252D1B2}" sibTransId="{AF2E77BE-D06A-4473-B4B9-009ED6660A56}"/>
    <dgm:cxn modelId="{9A0A244B-0D32-4858-AA79-AEE41CF4FA87}" srcId="{18C2FD44-0149-4220-A1C0-838E5B0072F8}" destId="{8A5145EB-A7C1-4E2C-875F-CED65671A3A9}" srcOrd="2" destOrd="0" parTransId="{56898DD8-79F9-4166-BFD8-A24376205D9B}" sibTransId="{45C61F8F-0AAF-4EC2-A36A-7B8262A839FB}"/>
    <dgm:cxn modelId="{FFCBFB7B-F2B2-41F1-A486-FFDB39C6080D}" srcId="{18C2FD44-0149-4220-A1C0-838E5B0072F8}" destId="{C4118505-1C94-46BC-B2CA-F574D4C9C6F3}" srcOrd="4" destOrd="0" parTransId="{597FCE63-49E0-4409-B99B-07C724EE5F19}" sibTransId="{0D3F04FF-05CF-417E-9189-EF70A044FEEA}"/>
    <dgm:cxn modelId="{68189480-8EA0-4A11-B0FA-6D6425999379}" type="presOf" srcId="{18C2FD44-0149-4220-A1C0-838E5B0072F8}" destId="{1B7F9678-3972-4D6B-97EB-167BBE35DA46}" srcOrd="0" destOrd="0" presId="urn:microsoft.com/office/officeart/2018/2/layout/IconVerticalSolidList"/>
    <dgm:cxn modelId="{498A9882-9C3E-433C-B3B9-14D4C1FF8D58}" type="presOf" srcId="{8A5145EB-A7C1-4E2C-875F-CED65671A3A9}" destId="{A1F51344-8BCF-4AD4-A047-C9FE37FEF909}" srcOrd="0" destOrd="0" presId="urn:microsoft.com/office/officeart/2018/2/layout/IconVerticalSolidList"/>
    <dgm:cxn modelId="{A9EAE889-74F8-4BBB-877D-C0E404AE9EC0}" type="presOf" srcId="{C4118505-1C94-46BC-B2CA-F574D4C9C6F3}" destId="{AFDF6B94-B43B-49BD-A3C9-D2ECCF04CC5D}" srcOrd="0" destOrd="0" presId="urn:microsoft.com/office/officeart/2018/2/layout/IconVerticalSolidList"/>
    <dgm:cxn modelId="{7EEE8ECB-2CA3-4A14-A7A3-7B456069AAB2}" srcId="{18C2FD44-0149-4220-A1C0-838E5B0072F8}" destId="{4225BB34-1198-465B-8DAC-D16D7DF4CB1B}" srcOrd="3" destOrd="0" parTransId="{CC5DCFFA-F526-44AC-9351-A00AE78432F3}" sibTransId="{B339A014-D94C-413F-AEC4-B926969F929E}"/>
    <dgm:cxn modelId="{39F078D7-F834-48E9-9D63-6443B1B12983}" srcId="{18C2FD44-0149-4220-A1C0-838E5B0072F8}" destId="{9C703C9D-8510-434E-A72D-BB08DA44F1BC}" srcOrd="1" destOrd="0" parTransId="{662F3ABF-71DA-4CF8-9499-6AEB1DE3D074}" sibTransId="{26FD467A-39EF-4085-88D6-A36888C03BEE}"/>
    <dgm:cxn modelId="{72C788E5-3F13-47D6-B0F9-B8E6EE71888E}" type="presOf" srcId="{DE661681-C304-4BB9-9A2A-31DA9E083D76}" destId="{CE930AD0-901B-4597-9429-B65645CE3CC3}" srcOrd="0" destOrd="0" presId="urn:microsoft.com/office/officeart/2018/2/layout/IconVerticalSolidList"/>
    <dgm:cxn modelId="{50A3B7EE-E955-4FF1-9702-7FDC3BAEF068}" type="presOf" srcId="{4225BB34-1198-465B-8DAC-D16D7DF4CB1B}" destId="{BB0E4E22-D520-4950-B6D1-9DF0095A277F}" srcOrd="0" destOrd="0" presId="urn:microsoft.com/office/officeart/2018/2/layout/IconVerticalSolidList"/>
    <dgm:cxn modelId="{400352F3-9351-45D4-8E98-09DBD56442F6}" type="presOf" srcId="{9C703C9D-8510-434E-A72D-BB08DA44F1BC}" destId="{0132F407-A926-4BF0-9FDD-085104679E7D}" srcOrd="0" destOrd="0" presId="urn:microsoft.com/office/officeart/2018/2/layout/IconVerticalSolidList"/>
    <dgm:cxn modelId="{BC3381FE-1F30-45E9-A769-8483049D4D3D}" type="presParOf" srcId="{1B7F9678-3972-4D6B-97EB-167BBE35DA46}" destId="{0BF3A075-3F99-493F-A8C9-06A0DF1BD463}" srcOrd="0" destOrd="0" presId="urn:microsoft.com/office/officeart/2018/2/layout/IconVerticalSolidList"/>
    <dgm:cxn modelId="{24F2EB4B-7EAA-42E1-B194-50B4730D142F}" type="presParOf" srcId="{0BF3A075-3F99-493F-A8C9-06A0DF1BD463}" destId="{ABC5F784-7646-4678-B3F5-AC4E2558D274}" srcOrd="0" destOrd="0" presId="urn:microsoft.com/office/officeart/2018/2/layout/IconVerticalSolidList"/>
    <dgm:cxn modelId="{0FEF263A-3D52-41AF-8F6D-3F39541699EF}" type="presParOf" srcId="{0BF3A075-3F99-493F-A8C9-06A0DF1BD463}" destId="{517F65F5-1299-4D35-8E68-77983E76C15F}" srcOrd="1" destOrd="0" presId="urn:microsoft.com/office/officeart/2018/2/layout/IconVerticalSolidList"/>
    <dgm:cxn modelId="{4191A96A-8F6A-4FB4-A82B-613A446FECE0}" type="presParOf" srcId="{0BF3A075-3F99-493F-A8C9-06A0DF1BD463}" destId="{6569A495-1479-4BA7-B9BF-4E00C95E16D1}" srcOrd="2" destOrd="0" presId="urn:microsoft.com/office/officeart/2018/2/layout/IconVerticalSolidList"/>
    <dgm:cxn modelId="{F1A7F2FD-4BFC-4489-9F8C-6B9267F248A1}" type="presParOf" srcId="{0BF3A075-3F99-493F-A8C9-06A0DF1BD463}" destId="{CE930AD0-901B-4597-9429-B65645CE3CC3}" srcOrd="3" destOrd="0" presId="urn:microsoft.com/office/officeart/2018/2/layout/IconVerticalSolidList"/>
    <dgm:cxn modelId="{D7DB3B6D-8BF8-4285-8785-261051872D59}" type="presParOf" srcId="{1B7F9678-3972-4D6B-97EB-167BBE35DA46}" destId="{F3698115-F87D-4CA0-AD88-4CC0045487D6}" srcOrd="1" destOrd="0" presId="urn:microsoft.com/office/officeart/2018/2/layout/IconVerticalSolidList"/>
    <dgm:cxn modelId="{9815EA9C-9220-4537-B72C-EF263996DDE6}" type="presParOf" srcId="{1B7F9678-3972-4D6B-97EB-167BBE35DA46}" destId="{5EBAE530-E747-481F-9D15-C2BE947BF755}" srcOrd="2" destOrd="0" presId="urn:microsoft.com/office/officeart/2018/2/layout/IconVerticalSolidList"/>
    <dgm:cxn modelId="{27E7F177-7C3C-4692-923E-723DFE7BE0E6}" type="presParOf" srcId="{5EBAE530-E747-481F-9D15-C2BE947BF755}" destId="{2D485020-0B7B-48F0-933F-EFD95C8D16DF}" srcOrd="0" destOrd="0" presId="urn:microsoft.com/office/officeart/2018/2/layout/IconVerticalSolidList"/>
    <dgm:cxn modelId="{CA0C3FE7-FB3E-47F2-99F5-706BA8D10C75}" type="presParOf" srcId="{5EBAE530-E747-481F-9D15-C2BE947BF755}" destId="{C2585F6A-AA66-40C8-A385-14B97128E100}" srcOrd="1" destOrd="0" presId="urn:microsoft.com/office/officeart/2018/2/layout/IconVerticalSolidList"/>
    <dgm:cxn modelId="{63C90C23-B9C6-4452-AE71-A7CDFD261C5C}" type="presParOf" srcId="{5EBAE530-E747-481F-9D15-C2BE947BF755}" destId="{3DB5B260-1C91-41AB-99C8-0DFC5DFC56DF}" srcOrd="2" destOrd="0" presId="urn:microsoft.com/office/officeart/2018/2/layout/IconVerticalSolidList"/>
    <dgm:cxn modelId="{4AFC919E-C9FB-4E26-9F81-C2B845BA8C00}" type="presParOf" srcId="{5EBAE530-E747-481F-9D15-C2BE947BF755}" destId="{0132F407-A926-4BF0-9FDD-085104679E7D}" srcOrd="3" destOrd="0" presId="urn:microsoft.com/office/officeart/2018/2/layout/IconVerticalSolidList"/>
    <dgm:cxn modelId="{7C3A9F5B-CF0A-4111-B8FE-DC818CD414E3}" type="presParOf" srcId="{1B7F9678-3972-4D6B-97EB-167BBE35DA46}" destId="{E79DC73F-CE4A-4C84-BCC9-8EC846CEB553}" srcOrd="3" destOrd="0" presId="urn:microsoft.com/office/officeart/2018/2/layout/IconVerticalSolidList"/>
    <dgm:cxn modelId="{F5DE4E9F-4160-4FAB-BF52-AAC5157AD8B5}" type="presParOf" srcId="{1B7F9678-3972-4D6B-97EB-167BBE35DA46}" destId="{17CDB33D-E5FF-41FC-90BF-FE0ADC7B6E39}" srcOrd="4" destOrd="0" presId="urn:microsoft.com/office/officeart/2018/2/layout/IconVerticalSolidList"/>
    <dgm:cxn modelId="{1CBE2567-BF99-49D2-B02C-E7FECF6B6F8A}" type="presParOf" srcId="{17CDB33D-E5FF-41FC-90BF-FE0ADC7B6E39}" destId="{B74A9D63-7009-4932-9F37-D282F4BFD57E}" srcOrd="0" destOrd="0" presId="urn:microsoft.com/office/officeart/2018/2/layout/IconVerticalSolidList"/>
    <dgm:cxn modelId="{FE73A686-3D55-4B3C-B62A-D8D695873DA4}" type="presParOf" srcId="{17CDB33D-E5FF-41FC-90BF-FE0ADC7B6E39}" destId="{E4F00DF3-472C-4A9A-B3A2-3AACB6F4C3F0}" srcOrd="1" destOrd="0" presId="urn:microsoft.com/office/officeart/2018/2/layout/IconVerticalSolidList"/>
    <dgm:cxn modelId="{2672AFF4-ED70-41CC-8D05-163127C1BD69}" type="presParOf" srcId="{17CDB33D-E5FF-41FC-90BF-FE0ADC7B6E39}" destId="{C36B83BF-33C1-43CE-B760-E8D1975AE588}" srcOrd="2" destOrd="0" presId="urn:microsoft.com/office/officeart/2018/2/layout/IconVerticalSolidList"/>
    <dgm:cxn modelId="{92A573B2-631D-4BCB-8F3C-90CBC2DD12EA}" type="presParOf" srcId="{17CDB33D-E5FF-41FC-90BF-FE0ADC7B6E39}" destId="{A1F51344-8BCF-4AD4-A047-C9FE37FEF909}" srcOrd="3" destOrd="0" presId="urn:microsoft.com/office/officeart/2018/2/layout/IconVerticalSolidList"/>
    <dgm:cxn modelId="{D74D2346-5A15-4B45-AA66-44BCA3AD30BD}" type="presParOf" srcId="{1B7F9678-3972-4D6B-97EB-167BBE35DA46}" destId="{82E4E8A0-B7E3-414E-8216-34FEE9A75188}" srcOrd="5" destOrd="0" presId="urn:microsoft.com/office/officeart/2018/2/layout/IconVerticalSolidList"/>
    <dgm:cxn modelId="{6A0F1228-9609-4EA5-8AC0-C4B79E256C47}" type="presParOf" srcId="{1B7F9678-3972-4D6B-97EB-167BBE35DA46}" destId="{E033DAC6-2B51-4C0E-BD79-E91129A8992B}" srcOrd="6" destOrd="0" presId="urn:microsoft.com/office/officeart/2018/2/layout/IconVerticalSolidList"/>
    <dgm:cxn modelId="{4AF9FDC5-AD05-4C80-8BC6-5C49D2DAB97E}" type="presParOf" srcId="{E033DAC6-2B51-4C0E-BD79-E91129A8992B}" destId="{A0A26424-BF83-4F76-A578-E2A8705902D9}" srcOrd="0" destOrd="0" presId="urn:microsoft.com/office/officeart/2018/2/layout/IconVerticalSolidList"/>
    <dgm:cxn modelId="{54F4EEE7-8085-47BD-B6CF-4808C4974092}" type="presParOf" srcId="{E033DAC6-2B51-4C0E-BD79-E91129A8992B}" destId="{916579FD-80B2-4B1E-BCB8-6E196194FAFF}" srcOrd="1" destOrd="0" presId="urn:microsoft.com/office/officeart/2018/2/layout/IconVerticalSolidList"/>
    <dgm:cxn modelId="{DE687B00-B056-43A5-B406-E0AB4931FE30}" type="presParOf" srcId="{E033DAC6-2B51-4C0E-BD79-E91129A8992B}" destId="{0CB5E613-A566-4BB7-8562-2AA2A1A837BD}" srcOrd="2" destOrd="0" presId="urn:microsoft.com/office/officeart/2018/2/layout/IconVerticalSolidList"/>
    <dgm:cxn modelId="{719C1075-41ED-452F-9B5C-737203D99E88}" type="presParOf" srcId="{E033DAC6-2B51-4C0E-BD79-E91129A8992B}" destId="{BB0E4E22-D520-4950-B6D1-9DF0095A277F}" srcOrd="3" destOrd="0" presId="urn:microsoft.com/office/officeart/2018/2/layout/IconVerticalSolidList"/>
    <dgm:cxn modelId="{895C740A-5F30-436E-8D9C-B213D9BDEDDC}" type="presParOf" srcId="{1B7F9678-3972-4D6B-97EB-167BBE35DA46}" destId="{782819D1-1707-4CE2-9BB4-EA97D2F3EE74}" srcOrd="7" destOrd="0" presId="urn:microsoft.com/office/officeart/2018/2/layout/IconVerticalSolidList"/>
    <dgm:cxn modelId="{FD7E24D1-980F-49AF-8D23-5711445D8E7A}" type="presParOf" srcId="{1B7F9678-3972-4D6B-97EB-167BBE35DA46}" destId="{67A120B1-3C3B-4493-BDCB-2319A8F7B8D6}" srcOrd="8" destOrd="0" presId="urn:microsoft.com/office/officeart/2018/2/layout/IconVerticalSolidList"/>
    <dgm:cxn modelId="{EF1FE25B-59E2-4CD4-A065-F22B70FB9B18}" type="presParOf" srcId="{67A120B1-3C3B-4493-BDCB-2319A8F7B8D6}" destId="{D1C8EED4-0CF6-4BF4-9177-4A6279B82760}" srcOrd="0" destOrd="0" presId="urn:microsoft.com/office/officeart/2018/2/layout/IconVerticalSolidList"/>
    <dgm:cxn modelId="{3C73DBF7-0C66-4694-97F8-3292C1C45A34}" type="presParOf" srcId="{67A120B1-3C3B-4493-BDCB-2319A8F7B8D6}" destId="{579F6A38-94A3-4F65-B17A-F0D4F6F9254C}" srcOrd="1" destOrd="0" presId="urn:microsoft.com/office/officeart/2018/2/layout/IconVerticalSolidList"/>
    <dgm:cxn modelId="{8BF1886C-C6DA-4C4F-A82F-B741569DD121}" type="presParOf" srcId="{67A120B1-3C3B-4493-BDCB-2319A8F7B8D6}" destId="{983ED6C8-2384-4A7A-8320-4C2FE7A0640A}" srcOrd="2" destOrd="0" presId="urn:microsoft.com/office/officeart/2018/2/layout/IconVerticalSolidList"/>
    <dgm:cxn modelId="{0420C7C0-61B5-4245-AF97-34AF7F1D9601}" type="presParOf" srcId="{67A120B1-3C3B-4493-BDCB-2319A8F7B8D6}" destId="{AFDF6B94-B43B-49BD-A3C9-D2ECCF04CC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76E5A7A-AF60-4612-B574-4DC0777E24A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73A8D4F-8741-4DDB-A070-B23AB5FCE83E}">
      <dgm:prSet/>
      <dgm:spPr/>
      <dgm:t>
        <a:bodyPr/>
        <a:lstStyle/>
        <a:p>
          <a:r>
            <a:rPr lang="en-US" b="1" dirty="0"/>
            <a:t>Share your own stories of procrastinating and feeling stuck.  It’s important that your student not feel like the only person with this problem. </a:t>
          </a:r>
          <a:endParaRPr lang="en-US" dirty="0"/>
        </a:p>
      </dgm:t>
    </dgm:pt>
    <dgm:pt modelId="{71CB26D1-467F-478E-AAF7-6DB7E623BD5E}" type="parTrans" cxnId="{595A5ED9-8456-4A12-BA19-001400E44366}">
      <dgm:prSet/>
      <dgm:spPr/>
      <dgm:t>
        <a:bodyPr/>
        <a:lstStyle/>
        <a:p>
          <a:endParaRPr lang="en-US"/>
        </a:p>
      </dgm:t>
    </dgm:pt>
    <dgm:pt modelId="{A07ED1E3-2034-4B7E-A557-E80B5A8481B7}" type="sibTrans" cxnId="{595A5ED9-8456-4A12-BA19-001400E44366}">
      <dgm:prSet/>
      <dgm:spPr/>
      <dgm:t>
        <a:bodyPr/>
        <a:lstStyle/>
        <a:p>
          <a:endParaRPr lang="en-US" dirty="0"/>
        </a:p>
      </dgm:t>
    </dgm:pt>
    <dgm:pt modelId="{E8F6C4FA-4E38-4D25-92F0-21D9E395ADB9}">
      <dgm:prSet/>
      <dgm:spPr/>
      <dgm:t>
        <a:bodyPr/>
        <a:lstStyle/>
        <a:p>
          <a:r>
            <a:rPr lang="en-US" b="1" dirty="0"/>
            <a:t>Don’t punish or judge for falling behind. Do recognize and celebrate small steps of improvement.</a:t>
          </a:r>
          <a:endParaRPr lang="en-US" dirty="0"/>
        </a:p>
      </dgm:t>
    </dgm:pt>
    <dgm:pt modelId="{567D959B-A202-4A08-B502-7FC5F7874F49}" type="parTrans" cxnId="{8A7BB37A-1FB2-4F1F-8CD8-B430B717E5EB}">
      <dgm:prSet/>
      <dgm:spPr/>
      <dgm:t>
        <a:bodyPr/>
        <a:lstStyle/>
        <a:p>
          <a:endParaRPr lang="en-US"/>
        </a:p>
      </dgm:t>
    </dgm:pt>
    <dgm:pt modelId="{06CF2BF9-BCFD-48F6-A64E-EEE26833844A}" type="sibTrans" cxnId="{8A7BB37A-1FB2-4F1F-8CD8-B430B717E5EB}">
      <dgm:prSet/>
      <dgm:spPr/>
      <dgm:t>
        <a:bodyPr/>
        <a:lstStyle/>
        <a:p>
          <a:endParaRPr lang="en-US" dirty="0"/>
        </a:p>
      </dgm:t>
    </dgm:pt>
    <dgm:pt modelId="{DA52FF91-4CCD-4459-B5D7-56F389A0A626}">
      <dgm:prSet/>
      <dgm:spPr/>
      <dgm:t>
        <a:bodyPr/>
        <a:lstStyle/>
        <a:p>
          <a:r>
            <a:rPr lang="en-US" b="1" dirty="0"/>
            <a:t>Help your students share his feelings and thoughts. Emphasize that many students (and people) have the same struggles.</a:t>
          </a:r>
          <a:endParaRPr lang="en-US" dirty="0"/>
        </a:p>
      </dgm:t>
    </dgm:pt>
    <dgm:pt modelId="{9B25C37C-296D-4094-AAAC-3080D5BF2FDE}" type="parTrans" cxnId="{F69E06CD-C2D3-4E73-A354-8888CD35BD95}">
      <dgm:prSet/>
      <dgm:spPr/>
      <dgm:t>
        <a:bodyPr/>
        <a:lstStyle/>
        <a:p>
          <a:endParaRPr lang="en-US"/>
        </a:p>
      </dgm:t>
    </dgm:pt>
    <dgm:pt modelId="{C79E8124-E727-4B3A-8D0B-41679FE66025}" type="sibTrans" cxnId="{F69E06CD-C2D3-4E73-A354-8888CD35BD95}">
      <dgm:prSet/>
      <dgm:spPr/>
      <dgm:t>
        <a:bodyPr/>
        <a:lstStyle/>
        <a:p>
          <a:endParaRPr lang="en-US" dirty="0"/>
        </a:p>
      </dgm:t>
    </dgm:pt>
    <dgm:pt modelId="{1268DC9D-1A2B-4A26-A125-EBC9C935DEF4}">
      <dgm:prSet/>
      <dgm:spPr/>
      <dgm:t>
        <a:bodyPr/>
        <a:lstStyle/>
        <a:p>
          <a:r>
            <a:rPr lang="en-US" b="1" dirty="0"/>
            <a:t>Help your student identify the cycle of shame, guilt and avoidance that they have experienced and strategies for stopping these thoughts.</a:t>
          </a:r>
          <a:endParaRPr lang="en-US" dirty="0"/>
        </a:p>
      </dgm:t>
    </dgm:pt>
    <dgm:pt modelId="{99468D44-74D0-4132-B642-8D6170AEE51A}" type="parTrans" cxnId="{FF41A241-7945-4A8E-8EF1-B1C4E08575DB}">
      <dgm:prSet/>
      <dgm:spPr/>
      <dgm:t>
        <a:bodyPr/>
        <a:lstStyle/>
        <a:p>
          <a:endParaRPr lang="en-US"/>
        </a:p>
      </dgm:t>
    </dgm:pt>
    <dgm:pt modelId="{A94269AE-3379-4C6A-B7E9-18313B078B88}" type="sibTrans" cxnId="{FF41A241-7945-4A8E-8EF1-B1C4E08575DB}">
      <dgm:prSet/>
      <dgm:spPr/>
      <dgm:t>
        <a:bodyPr/>
        <a:lstStyle/>
        <a:p>
          <a:endParaRPr lang="en-US"/>
        </a:p>
      </dgm:t>
    </dgm:pt>
    <dgm:pt modelId="{3FB8352B-6F05-4632-A12C-232C587E2186}" type="pres">
      <dgm:prSet presAssocID="{276E5A7A-AF60-4612-B574-4DC0777E24A5}" presName="Name0" presStyleCnt="0">
        <dgm:presLayoutVars>
          <dgm:dir/>
          <dgm:resizeHandles val="exact"/>
        </dgm:presLayoutVars>
      </dgm:prSet>
      <dgm:spPr/>
    </dgm:pt>
    <dgm:pt modelId="{EE6C8D74-E53E-4600-8F14-C89F316F6530}" type="pres">
      <dgm:prSet presAssocID="{573A8D4F-8741-4DDB-A070-B23AB5FCE83E}" presName="node" presStyleLbl="node1" presStyleIdx="0" presStyleCnt="4">
        <dgm:presLayoutVars>
          <dgm:bulletEnabled val="1"/>
        </dgm:presLayoutVars>
      </dgm:prSet>
      <dgm:spPr/>
    </dgm:pt>
    <dgm:pt modelId="{F3112CDB-4776-4BC0-B2E8-3D721D4EC934}" type="pres">
      <dgm:prSet presAssocID="{A07ED1E3-2034-4B7E-A557-E80B5A8481B7}" presName="sibTrans" presStyleLbl="sibTrans1D1" presStyleIdx="0" presStyleCnt="3"/>
      <dgm:spPr/>
    </dgm:pt>
    <dgm:pt modelId="{BE6B216E-D1E6-47C8-9182-B05A14A34E33}" type="pres">
      <dgm:prSet presAssocID="{A07ED1E3-2034-4B7E-A557-E80B5A8481B7}" presName="connectorText" presStyleLbl="sibTrans1D1" presStyleIdx="0" presStyleCnt="3"/>
      <dgm:spPr/>
    </dgm:pt>
    <dgm:pt modelId="{9F1A5974-517D-4D41-AB4F-2E8F4E009B3F}" type="pres">
      <dgm:prSet presAssocID="{E8F6C4FA-4E38-4D25-92F0-21D9E395ADB9}" presName="node" presStyleLbl="node1" presStyleIdx="1" presStyleCnt="4">
        <dgm:presLayoutVars>
          <dgm:bulletEnabled val="1"/>
        </dgm:presLayoutVars>
      </dgm:prSet>
      <dgm:spPr/>
    </dgm:pt>
    <dgm:pt modelId="{CFBA93D9-4D68-4DE7-AD4A-1DF9C1071174}" type="pres">
      <dgm:prSet presAssocID="{06CF2BF9-BCFD-48F6-A64E-EEE26833844A}" presName="sibTrans" presStyleLbl="sibTrans1D1" presStyleIdx="1" presStyleCnt="3"/>
      <dgm:spPr/>
    </dgm:pt>
    <dgm:pt modelId="{30672309-C5F4-475A-909A-EBD4ECFE3DAF}" type="pres">
      <dgm:prSet presAssocID="{06CF2BF9-BCFD-48F6-A64E-EEE26833844A}" presName="connectorText" presStyleLbl="sibTrans1D1" presStyleIdx="1" presStyleCnt="3"/>
      <dgm:spPr/>
    </dgm:pt>
    <dgm:pt modelId="{74D5775B-257C-4D16-8B09-B378A7A31B7C}" type="pres">
      <dgm:prSet presAssocID="{DA52FF91-4CCD-4459-B5D7-56F389A0A626}" presName="node" presStyleLbl="node1" presStyleIdx="2" presStyleCnt="4">
        <dgm:presLayoutVars>
          <dgm:bulletEnabled val="1"/>
        </dgm:presLayoutVars>
      </dgm:prSet>
      <dgm:spPr/>
    </dgm:pt>
    <dgm:pt modelId="{240F6574-4B41-4039-AB1F-B4838E72E833}" type="pres">
      <dgm:prSet presAssocID="{C79E8124-E727-4B3A-8D0B-41679FE66025}" presName="sibTrans" presStyleLbl="sibTrans1D1" presStyleIdx="2" presStyleCnt="3"/>
      <dgm:spPr/>
    </dgm:pt>
    <dgm:pt modelId="{1C17AEBD-551B-481B-A152-834E784EED55}" type="pres">
      <dgm:prSet presAssocID="{C79E8124-E727-4B3A-8D0B-41679FE66025}" presName="connectorText" presStyleLbl="sibTrans1D1" presStyleIdx="2" presStyleCnt="3"/>
      <dgm:spPr/>
    </dgm:pt>
    <dgm:pt modelId="{370EB1AF-22E4-4A31-B45E-67D9E8D8C7FA}" type="pres">
      <dgm:prSet presAssocID="{1268DC9D-1A2B-4A26-A125-EBC9C935DEF4}" presName="node" presStyleLbl="node1" presStyleIdx="3" presStyleCnt="4">
        <dgm:presLayoutVars>
          <dgm:bulletEnabled val="1"/>
        </dgm:presLayoutVars>
      </dgm:prSet>
      <dgm:spPr/>
    </dgm:pt>
  </dgm:ptLst>
  <dgm:cxnLst>
    <dgm:cxn modelId="{63914229-9EFD-4483-9641-49A129AB4077}" type="presOf" srcId="{C79E8124-E727-4B3A-8D0B-41679FE66025}" destId="{240F6574-4B41-4039-AB1F-B4838E72E833}" srcOrd="0" destOrd="0" presId="urn:microsoft.com/office/officeart/2016/7/layout/RepeatingBendingProcessNew"/>
    <dgm:cxn modelId="{5FCD2238-868F-4CB0-873C-E65781C7B329}" type="presOf" srcId="{A07ED1E3-2034-4B7E-A557-E80B5A8481B7}" destId="{BE6B216E-D1E6-47C8-9182-B05A14A34E33}" srcOrd="1" destOrd="0" presId="urn:microsoft.com/office/officeart/2016/7/layout/RepeatingBendingProcessNew"/>
    <dgm:cxn modelId="{FF41A241-7945-4A8E-8EF1-B1C4E08575DB}" srcId="{276E5A7A-AF60-4612-B574-4DC0777E24A5}" destId="{1268DC9D-1A2B-4A26-A125-EBC9C935DEF4}" srcOrd="3" destOrd="0" parTransId="{99468D44-74D0-4132-B642-8D6170AEE51A}" sibTransId="{A94269AE-3379-4C6A-B7E9-18313B078B88}"/>
    <dgm:cxn modelId="{3B6F0048-4E89-4DF2-8944-C4347FEFBE5B}" type="presOf" srcId="{276E5A7A-AF60-4612-B574-4DC0777E24A5}" destId="{3FB8352B-6F05-4632-A12C-232C587E2186}" srcOrd="0" destOrd="0" presId="urn:microsoft.com/office/officeart/2016/7/layout/RepeatingBendingProcessNew"/>
    <dgm:cxn modelId="{4752EA59-7F36-46E0-8B59-140720263A33}" type="presOf" srcId="{C79E8124-E727-4B3A-8D0B-41679FE66025}" destId="{1C17AEBD-551B-481B-A152-834E784EED55}" srcOrd="1" destOrd="0" presId="urn:microsoft.com/office/officeart/2016/7/layout/RepeatingBendingProcessNew"/>
    <dgm:cxn modelId="{8A7BB37A-1FB2-4F1F-8CD8-B430B717E5EB}" srcId="{276E5A7A-AF60-4612-B574-4DC0777E24A5}" destId="{E8F6C4FA-4E38-4D25-92F0-21D9E395ADB9}" srcOrd="1" destOrd="0" parTransId="{567D959B-A202-4A08-B502-7FC5F7874F49}" sibTransId="{06CF2BF9-BCFD-48F6-A64E-EEE26833844A}"/>
    <dgm:cxn modelId="{4AFDBC8B-616C-4C70-971C-BDD4CB54B9EA}" type="presOf" srcId="{1268DC9D-1A2B-4A26-A125-EBC9C935DEF4}" destId="{370EB1AF-22E4-4A31-B45E-67D9E8D8C7FA}" srcOrd="0" destOrd="0" presId="urn:microsoft.com/office/officeart/2016/7/layout/RepeatingBendingProcessNew"/>
    <dgm:cxn modelId="{70460795-F62B-4697-ABEB-9DAD24B4C1A6}" type="presOf" srcId="{573A8D4F-8741-4DDB-A070-B23AB5FCE83E}" destId="{EE6C8D74-E53E-4600-8F14-C89F316F6530}" srcOrd="0" destOrd="0" presId="urn:microsoft.com/office/officeart/2016/7/layout/RepeatingBendingProcessNew"/>
    <dgm:cxn modelId="{9B1BF3A4-6339-4AE4-8FE3-647C471A6DE3}" type="presOf" srcId="{06CF2BF9-BCFD-48F6-A64E-EEE26833844A}" destId="{30672309-C5F4-475A-909A-EBD4ECFE3DAF}" srcOrd="1" destOrd="0" presId="urn:microsoft.com/office/officeart/2016/7/layout/RepeatingBendingProcessNew"/>
    <dgm:cxn modelId="{FE7E54AB-C309-4876-A1E7-9AB7FDA3FB13}" type="presOf" srcId="{A07ED1E3-2034-4B7E-A557-E80B5A8481B7}" destId="{F3112CDB-4776-4BC0-B2E8-3D721D4EC934}" srcOrd="0" destOrd="0" presId="urn:microsoft.com/office/officeart/2016/7/layout/RepeatingBendingProcessNew"/>
    <dgm:cxn modelId="{4FF82CC2-86CE-48D0-A71B-38B0963253FC}" type="presOf" srcId="{06CF2BF9-BCFD-48F6-A64E-EEE26833844A}" destId="{CFBA93D9-4D68-4DE7-AD4A-1DF9C1071174}" srcOrd="0" destOrd="0" presId="urn:microsoft.com/office/officeart/2016/7/layout/RepeatingBendingProcessNew"/>
    <dgm:cxn modelId="{DABD6DC2-61E6-40A5-9CCC-D0CF9FD941B1}" type="presOf" srcId="{DA52FF91-4CCD-4459-B5D7-56F389A0A626}" destId="{74D5775B-257C-4D16-8B09-B378A7A31B7C}" srcOrd="0" destOrd="0" presId="urn:microsoft.com/office/officeart/2016/7/layout/RepeatingBendingProcessNew"/>
    <dgm:cxn modelId="{F69E06CD-C2D3-4E73-A354-8888CD35BD95}" srcId="{276E5A7A-AF60-4612-B574-4DC0777E24A5}" destId="{DA52FF91-4CCD-4459-B5D7-56F389A0A626}" srcOrd="2" destOrd="0" parTransId="{9B25C37C-296D-4094-AAAC-3080D5BF2FDE}" sibTransId="{C79E8124-E727-4B3A-8D0B-41679FE66025}"/>
    <dgm:cxn modelId="{595A5ED9-8456-4A12-BA19-001400E44366}" srcId="{276E5A7A-AF60-4612-B574-4DC0777E24A5}" destId="{573A8D4F-8741-4DDB-A070-B23AB5FCE83E}" srcOrd="0" destOrd="0" parTransId="{71CB26D1-467F-478E-AAF7-6DB7E623BD5E}" sibTransId="{A07ED1E3-2034-4B7E-A557-E80B5A8481B7}"/>
    <dgm:cxn modelId="{A3B38AF4-7B86-4CFB-A28E-6818DBADDF20}" type="presOf" srcId="{E8F6C4FA-4E38-4D25-92F0-21D9E395ADB9}" destId="{9F1A5974-517D-4D41-AB4F-2E8F4E009B3F}" srcOrd="0" destOrd="0" presId="urn:microsoft.com/office/officeart/2016/7/layout/RepeatingBendingProcessNew"/>
    <dgm:cxn modelId="{3FA98DA7-36A4-4F80-9722-0A8CE8DB09CC}" type="presParOf" srcId="{3FB8352B-6F05-4632-A12C-232C587E2186}" destId="{EE6C8D74-E53E-4600-8F14-C89F316F6530}" srcOrd="0" destOrd="0" presId="urn:microsoft.com/office/officeart/2016/7/layout/RepeatingBendingProcessNew"/>
    <dgm:cxn modelId="{384BE269-49AB-4801-B6F2-F4DFF9B88731}" type="presParOf" srcId="{3FB8352B-6F05-4632-A12C-232C587E2186}" destId="{F3112CDB-4776-4BC0-B2E8-3D721D4EC934}" srcOrd="1" destOrd="0" presId="urn:microsoft.com/office/officeart/2016/7/layout/RepeatingBendingProcessNew"/>
    <dgm:cxn modelId="{AB878978-7CF1-4B25-B65C-D1B741B24032}" type="presParOf" srcId="{F3112CDB-4776-4BC0-B2E8-3D721D4EC934}" destId="{BE6B216E-D1E6-47C8-9182-B05A14A34E33}" srcOrd="0" destOrd="0" presId="urn:microsoft.com/office/officeart/2016/7/layout/RepeatingBendingProcessNew"/>
    <dgm:cxn modelId="{AE790C4F-C309-4C23-9B6B-BD2471E5660A}" type="presParOf" srcId="{3FB8352B-6F05-4632-A12C-232C587E2186}" destId="{9F1A5974-517D-4D41-AB4F-2E8F4E009B3F}" srcOrd="2" destOrd="0" presId="urn:microsoft.com/office/officeart/2016/7/layout/RepeatingBendingProcessNew"/>
    <dgm:cxn modelId="{D6922CF0-368A-4A25-85D4-671986D87E8C}" type="presParOf" srcId="{3FB8352B-6F05-4632-A12C-232C587E2186}" destId="{CFBA93D9-4D68-4DE7-AD4A-1DF9C1071174}" srcOrd="3" destOrd="0" presId="urn:microsoft.com/office/officeart/2016/7/layout/RepeatingBendingProcessNew"/>
    <dgm:cxn modelId="{3AAF486D-456D-411C-B077-45AB61593DF5}" type="presParOf" srcId="{CFBA93D9-4D68-4DE7-AD4A-1DF9C1071174}" destId="{30672309-C5F4-475A-909A-EBD4ECFE3DAF}" srcOrd="0" destOrd="0" presId="urn:microsoft.com/office/officeart/2016/7/layout/RepeatingBendingProcessNew"/>
    <dgm:cxn modelId="{FF0B7D9A-9958-42A6-8189-6927AE55C383}" type="presParOf" srcId="{3FB8352B-6F05-4632-A12C-232C587E2186}" destId="{74D5775B-257C-4D16-8B09-B378A7A31B7C}" srcOrd="4" destOrd="0" presId="urn:microsoft.com/office/officeart/2016/7/layout/RepeatingBendingProcessNew"/>
    <dgm:cxn modelId="{11E5EA6C-B90B-454C-8BC4-545EFE5AA73D}" type="presParOf" srcId="{3FB8352B-6F05-4632-A12C-232C587E2186}" destId="{240F6574-4B41-4039-AB1F-B4838E72E833}" srcOrd="5" destOrd="0" presId="urn:microsoft.com/office/officeart/2016/7/layout/RepeatingBendingProcessNew"/>
    <dgm:cxn modelId="{8EADB7C0-B6DC-408D-947C-C0039C7372CE}" type="presParOf" srcId="{240F6574-4B41-4039-AB1F-B4838E72E833}" destId="{1C17AEBD-551B-481B-A152-834E784EED55}" srcOrd="0" destOrd="0" presId="urn:microsoft.com/office/officeart/2016/7/layout/RepeatingBendingProcessNew"/>
    <dgm:cxn modelId="{AFE7D003-83FF-4AF2-917D-6E9EAEA6007D}" type="presParOf" srcId="{3FB8352B-6F05-4632-A12C-232C587E2186}" destId="{370EB1AF-22E4-4A31-B45E-67D9E8D8C7FA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932C91B-60AF-4ADC-9E7B-81E500FFFA46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C539B0F-0856-49AC-A3F4-6EF98D21BFA7}">
      <dgm:prSet/>
      <dgm:spPr/>
      <dgm:t>
        <a:bodyPr/>
        <a:lstStyle/>
        <a:p>
          <a:r>
            <a:rPr lang="en-US" b="1" i="0" dirty="0"/>
            <a:t>Review each week what assignments are missing and what assignments are due the coming week.  </a:t>
          </a:r>
          <a:endParaRPr lang="en-US" dirty="0"/>
        </a:p>
      </dgm:t>
    </dgm:pt>
    <dgm:pt modelId="{E7E32739-6E2D-4A5D-A1CC-52FBB559B9D1}" type="parTrans" cxnId="{544505C5-1979-40DD-A365-3EA9D47A7A08}">
      <dgm:prSet/>
      <dgm:spPr/>
      <dgm:t>
        <a:bodyPr/>
        <a:lstStyle/>
        <a:p>
          <a:endParaRPr lang="en-US"/>
        </a:p>
      </dgm:t>
    </dgm:pt>
    <dgm:pt modelId="{69FB76DA-1A5E-4267-9723-744657CFF31D}" type="sibTrans" cxnId="{544505C5-1979-40DD-A365-3EA9D47A7A08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96FE8088-FC47-411E-99EE-DFDF3C4DDF0B}">
      <dgm:prSet/>
      <dgm:spPr/>
      <dgm:t>
        <a:bodyPr/>
        <a:lstStyle/>
        <a:p>
          <a:r>
            <a:rPr lang="en-US" b="1" i="0" dirty="0"/>
            <a:t>Make a plan for getting them done.</a:t>
          </a:r>
          <a:endParaRPr lang="en-US" dirty="0"/>
        </a:p>
      </dgm:t>
    </dgm:pt>
    <dgm:pt modelId="{BB6D301D-2C13-4369-BDA6-30B979BAD1C2}" type="parTrans" cxnId="{1F40B19D-DE4B-4DD1-B358-14BC3F4163FE}">
      <dgm:prSet/>
      <dgm:spPr/>
      <dgm:t>
        <a:bodyPr/>
        <a:lstStyle/>
        <a:p>
          <a:endParaRPr lang="en-US"/>
        </a:p>
      </dgm:t>
    </dgm:pt>
    <dgm:pt modelId="{DECDAC17-33BE-4F5C-B5F0-FB9CD0C13D6A}" type="sibTrans" cxnId="{1F40B19D-DE4B-4DD1-B358-14BC3F4163FE}">
      <dgm:prSet phldrT="2" phldr="0"/>
      <dgm:spPr/>
      <dgm:t>
        <a:bodyPr/>
        <a:lstStyle/>
        <a:p>
          <a:r>
            <a:rPr lang="en-US" dirty="0"/>
            <a:t>2</a:t>
          </a:r>
        </a:p>
      </dgm:t>
    </dgm:pt>
    <dgm:pt modelId="{580CA24E-A687-4C38-A34F-6A4DA677B935}">
      <dgm:prSet/>
      <dgm:spPr/>
      <dgm:t>
        <a:bodyPr/>
        <a:lstStyle/>
        <a:p>
          <a:r>
            <a:rPr lang="en-US" b="1" i="0" dirty="0"/>
            <a:t>Recognize and celebrate small positive steps</a:t>
          </a:r>
          <a:endParaRPr lang="en-US" dirty="0"/>
        </a:p>
      </dgm:t>
    </dgm:pt>
    <dgm:pt modelId="{25E53F2E-E3ED-4D36-8436-2610224535E9}" type="parTrans" cxnId="{F4C3B1F7-541D-4041-8342-07D7407C6068}">
      <dgm:prSet/>
      <dgm:spPr/>
      <dgm:t>
        <a:bodyPr/>
        <a:lstStyle/>
        <a:p>
          <a:endParaRPr lang="en-US"/>
        </a:p>
      </dgm:t>
    </dgm:pt>
    <dgm:pt modelId="{BDCCF867-EF28-4C2E-BE6A-D1D9556FAA9A}" type="sibTrans" cxnId="{F4C3B1F7-541D-4041-8342-07D7407C6068}">
      <dgm:prSet phldrT="3" phldr="0"/>
      <dgm:spPr/>
      <dgm:t>
        <a:bodyPr/>
        <a:lstStyle/>
        <a:p>
          <a:r>
            <a:rPr lang="en-US" dirty="0"/>
            <a:t>3</a:t>
          </a:r>
        </a:p>
      </dgm:t>
    </dgm:pt>
    <dgm:pt modelId="{1AC64D42-92BE-406C-9038-A4ECD61D3EA9}">
      <dgm:prSet/>
      <dgm:spPr/>
      <dgm:t>
        <a:bodyPr/>
        <a:lstStyle/>
        <a:p>
          <a:r>
            <a:rPr lang="en-US" b="1" i="0" dirty="0"/>
            <a:t>Recognize effort as well as outcomes</a:t>
          </a:r>
          <a:endParaRPr lang="en-US" dirty="0"/>
        </a:p>
      </dgm:t>
    </dgm:pt>
    <dgm:pt modelId="{0A939D04-CBD4-471E-A7AC-660B0C2A7438}" type="parTrans" cxnId="{0A926449-9C12-4B31-ACEF-860CBCB9A2DA}">
      <dgm:prSet/>
      <dgm:spPr/>
      <dgm:t>
        <a:bodyPr/>
        <a:lstStyle/>
        <a:p>
          <a:endParaRPr lang="en-US"/>
        </a:p>
      </dgm:t>
    </dgm:pt>
    <dgm:pt modelId="{04C1B936-FFB2-430B-8B11-7DF8D3F6BAFB}" type="sibTrans" cxnId="{0A926449-9C12-4B31-ACEF-860CBCB9A2DA}">
      <dgm:prSet phldrT="4" phldr="0"/>
      <dgm:spPr/>
      <dgm:t>
        <a:bodyPr/>
        <a:lstStyle/>
        <a:p>
          <a:r>
            <a:rPr lang="en-US" dirty="0"/>
            <a:t>4</a:t>
          </a:r>
        </a:p>
      </dgm:t>
    </dgm:pt>
    <dgm:pt modelId="{654CF9F9-436E-406E-884C-842042F7659C}" type="pres">
      <dgm:prSet presAssocID="{E932C91B-60AF-4ADC-9E7B-81E500FFFA46}" presName="Name0" presStyleCnt="0">
        <dgm:presLayoutVars>
          <dgm:animLvl val="lvl"/>
          <dgm:resizeHandles val="exact"/>
        </dgm:presLayoutVars>
      </dgm:prSet>
      <dgm:spPr/>
    </dgm:pt>
    <dgm:pt modelId="{D0A74EA4-EECD-442B-9038-3731F8DE486E}" type="pres">
      <dgm:prSet presAssocID="{7C539B0F-0856-49AC-A3F4-6EF98D21BFA7}" presName="compositeNode" presStyleCnt="0">
        <dgm:presLayoutVars>
          <dgm:bulletEnabled val="1"/>
        </dgm:presLayoutVars>
      </dgm:prSet>
      <dgm:spPr/>
    </dgm:pt>
    <dgm:pt modelId="{C02A7B0D-C724-4C27-AD10-4DF9B8D46ED5}" type="pres">
      <dgm:prSet presAssocID="{7C539B0F-0856-49AC-A3F4-6EF98D21BFA7}" presName="bgRect" presStyleLbl="bgAccFollowNode1" presStyleIdx="0" presStyleCnt="4"/>
      <dgm:spPr/>
    </dgm:pt>
    <dgm:pt modelId="{8C60F2BE-BE47-4A77-A106-D05FCC61AE6B}" type="pres">
      <dgm:prSet presAssocID="{69FB76DA-1A5E-4267-9723-744657CFF31D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C83DA202-D280-4785-B104-1C7D01CAA81A}" type="pres">
      <dgm:prSet presAssocID="{7C539B0F-0856-49AC-A3F4-6EF98D21BFA7}" presName="bottomLine" presStyleLbl="alignNode1" presStyleIdx="1" presStyleCnt="8">
        <dgm:presLayoutVars/>
      </dgm:prSet>
      <dgm:spPr/>
    </dgm:pt>
    <dgm:pt modelId="{A1CC8E6E-A23C-494F-884A-833EA94CC981}" type="pres">
      <dgm:prSet presAssocID="{7C539B0F-0856-49AC-A3F4-6EF98D21BFA7}" presName="nodeText" presStyleLbl="bgAccFollowNode1" presStyleIdx="0" presStyleCnt="4">
        <dgm:presLayoutVars>
          <dgm:bulletEnabled val="1"/>
        </dgm:presLayoutVars>
      </dgm:prSet>
      <dgm:spPr/>
    </dgm:pt>
    <dgm:pt modelId="{7CBC5B9D-134E-4D46-8577-EE7F57FA7B4E}" type="pres">
      <dgm:prSet presAssocID="{69FB76DA-1A5E-4267-9723-744657CFF31D}" presName="sibTrans" presStyleCnt="0"/>
      <dgm:spPr/>
    </dgm:pt>
    <dgm:pt modelId="{5BE193BB-E994-4520-8998-DBADDC8E9DBF}" type="pres">
      <dgm:prSet presAssocID="{96FE8088-FC47-411E-99EE-DFDF3C4DDF0B}" presName="compositeNode" presStyleCnt="0">
        <dgm:presLayoutVars>
          <dgm:bulletEnabled val="1"/>
        </dgm:presLayoutVars>
      </dgm:prSet>
      <dgm:spPr/>
    </dgm:pt>
    <dgm:pt modelId="{7D8EC5A1-5FE0-47D7-92FA-9A79B3DDCF1E}" type="pres">
      <dgm:prSet presAssocID="{96FE8088-FC47-411E-99EE-DFDF3C4DDF0B}" presName="bgRect" presStyleLbl="bgAccFollowNode1" presStyleIdx="1" presStyleCnt="4"/>
      <dgm:spPr/>
    </dgm:pt>
    <dgm:pt modelId="{270E7B41-40E6-44BB-8213-49055ECFA5D4}" type="pres">
      <dgm:prSet presAssocID="{DECDAC17-33BE-4F5C-B5F0-FB9CD0C13D6A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CE9CCC7C-98E9-4201-A61D-B9D2B1E93B91}" type="pres">
      <dgm:prSet presAssocID="{96FE8088-FC47-411E-99EE-DFDF3C4DDF0B}" presName="bottomLine" presStyleLbl="alignNode1" presStyleIdx="3" presStyleCnt="8">
        <dgm:presLayoutVars/>
      </dgm:prSet>
      <dgm:spPr/>
    </dgm:pt>
    <dgm:pt modelId="{FD856383-C89F-4F19-9A8A-3DB7CF49D0BB}" type="pres">
      <dgm:prSet presAssocID="{96FE8088-FC47-411E-99EE-DFDF3C4DDF0B}" presName="nodeText" presStyleLbl="bgAccFollowNode1" presStyleIdx="1" presStyleCnt="4">
        <dgm:presLayoutVars>
          <dgm:bulletEnabled val="1"/>
        </dgm:presLayoutVars>
      </dgm:prSet>
      <dgm:spPr/>
    </dgm:pt>
    <dgm:pt modelId="{D9531ABF-24B7-4C33-BBA6-0B1B917752B1}" type="pres">
      <dgm:prSet presAssocID="{DECDAC17-33BE-4F5C-B5F0-FB9CD0C13D6A}" presName="sibTrans" presStyleCnt="0"/>
      <dgm:spPr/>
    </dgm:pt>
    <dgm:pt modelId="{D3DD6B28-34C5-406F-B0F9-2822B823C33B}" type="pres">
      <dgm:prSet presAssocID="{580CA24E-A687-4C38-A34F-6A4DA677B935}" presName="compositeNode" presStyleCnt="0">
        <dgm:presLayoutVars>
          <dgm:bulletEnabled val="1"/>
        </dgm:presLayoutVars>
      </dgm:prSet>
      <dgm:spPr/>
    </dgm:pt>
    <dgm:pt modelId="{9186808A-C8EF-4049-AB46-09DFD6D8415A}" type="pres">
      <dgm:prSet presAssocID="{580CA24E-A687-4C38-A34F-6A4DA677B935}" presName="bgRect" presStyleLbl="bgAccFollowNode1" presStyleIdx="2" presStyleCnt="4"/>
      <dgm:spPr/>
    </dgm:pt>
    <dgm:pt modelId="{F5FDDF07-0EC6-49F7-B069-09CA98139333}" type="pres">
      <dgm:prSet presAssocID="{BDCCF867-EF28-4C2E-BE6A-D1D9556FAA9A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5C3B3E5F-60E1-4EC9-A6C8-9D1939705584}" type="pres">
      <dgm:prSet presAssocID="{580CA24E-A687-4C38-A34F-6A4DA677B935}" presName="bottomLine" presStyleLbl="alignNode1" presStyleIdx="5" presStyleCnt="8">
        <dgm:presLayoutVars/>
      </dgm:prSet>
      <dgm:spPr/>
    </dgm:pt>
    <dgm:pt modelId="{7116C429-0FAD-412D-9C5D-177CEE3621E9}" type="pres">
      <dgm:prSet presAssocID="{580CA24E-A687-4C38-A34F-6A4DA677B935}" presName="nodeText" presStyleLbl="bgAccFollowNode1" presStyleIdx="2" presStyleCnt="4">
        <dgm:presLayoutVars>
          <dgm:bulletEnabled val="1"/>
        </dgm:presLayoutVars>
      </dgm:prSet>
      <dgm:spPr/>
    </dgm:pt>
    <dgm:pt modelId="{4BE9F7CC-BAE0-4427-8411-CF9C10D39CD3}" type="pres">
      <dgm:prSet presAssocID="{BDCCF867-EF28-4C2E-BE6A-D1D9556FAA9A}" presName="sibTrans" presStyleCnt="0"/>
      <dgm:spPr/>
    </dgm:pt>
    <dgm:pt modelId="{9056D15D-FCFD-4158-A066-5B1321F878F5}" type="pres">
      <dgm:prSet presAssocID="{1AC64D42-92BE-406C-9038-A4ECD61D3EA9}" presName="compositeNode" presStyleCnt="0">
        <dgm:presLayoutVars>
          <dgm:bulletEnabled val="1"/>
        </dgm:presLayoutVars>
      </dgm:prSet>
      <dgm:spPr/>
    </dgm:pt>
    <dgm:pt modelId="{5D196AC9-8C16-4110-A65D-150CADD39D6F}" type="pres">
      <dgm:prSet presAssocID="{1AC64D42-92BE-406C-9038-A4ECD61D3EA9}" presName="bgRect" presStyleLbl="bgAccFollowNode1" presStyleIdx="3" presStyleCnt="4"/>
      <dgm:spPr/>
    </dgm:pt>
    <dgm:pt modelId="{30A61E2C-06C2-44A2-BBDB-608148B6FA4B}" type="pres">
      <dgm:prSet presAssocID="{04C1B936-FFB2-430B-8B11-7DF8D3F6BAFB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E0E61C80-A353-4998-BE81-C48AE94B028D}" type="pres">
      <dgm:prSet presAssocID="{1AC64D42-92BE-406C-9038-A4ECD61D3EA9}" presName="bottomLine" presStyleLbl="alignNode1" presStyleIdx="7" presStyleCnt="8">
        <dgm:presLayoutVars/>
      </dgm:prSet>
      <dgm:spPr/>
    </dgm:pt>
    <dgm:pt modelId="{6CA25951-8825-452E-A69F-627A32A0DE43}" type="pres">
      <dgm:prSet presAssocID="{1AC64D42-92BE-406C-9038-A4ECD61D3EA9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F161711A-9964-4119-B1DE-1B2BE851008D}" type="presOf" srcId="{DECDAC17-33BE-4F5C-B5F0-FB9CD0C13D6A}" destId="{270E7B41-40E6-44BB-8213-49055ECFA5D4}" srcOrd="0" destOrd="0" presId="urn:microsoft.com/office/officeart/2016/7/layout/BasicLinearProcessNumbered"/>
    <dgm:cxn modelId="{376F612A-9AB5-467C-AAA4-A8295FF03FF4}" type="presOf" srcId="{96FE8088-FC47-411E-99EE-DFDF3C4DDF0B}" destId="{7D8EC5A1-5FE0-47D7-92FA-9A79B3DDCF1E}" srcOrd="0" destOrd="0" presId="urn:microsoft.com/office/officeart/2016/7/layout/BasicLinearProcessNumbered"/>
    <dgm:cxn modelId="{663E4E37-F15E-4267-A8A0-374EA2E08723}" type="presOf" srcId="{7C539B0F-0856-49AC-A3F4-6EF98D21BFA7}" destId="{A1CC8E6E-A23C-494F-884A-833EA94CC981}" srcOrd="1" destOrd="0" presId="urn:microsoft.com/office/officeart/2016/7/layout/BasicLinearProcessNumbered"/>
    <dgm:cxn modelId="{7273C13C-7F21-4F6E-8B04-5FE154A2148B}" type="presOf" srcId="{7C539B0F-0856-49AC-A3F4-6EF98D21BFA7}" destId="{C02A7B0D-C724-4C27-AD10-4DF9B8D46ED5}" srcOrd="0" destOrd="0" presId="urn:microsoft.com/office/officeart/2016/7/layout/BasicLinearProcessNumbered"/>
    <dgm:cxn modelId="{0A926449-9C12-4B31-ACEF-860CBCB9A2DA}" srcId="{E932C91B-60AF-4ADC-9E7B-81E500FFFA46}" destId="{1AC64D42-92BE-406C-9038-A4ECD61D3EA9}" srcOrd="3" destOrd="0" parTransId="{0A939D04-CBD4-471E-A7AC-660B0C2A7438}" sibTransId="{04C1B936-FFB2-430B-8B11-7DF8D3F6BAFB}"/>
    <dgm:cxn modelId="{A2E0AC57-2887-489E-9161-29A4B3223DF0}" type="presOf" srcId="{04C1B936-FFB2-430B-8B11-7DF8D3F6BAFB}" destId="{30A61E2C-06C2-44A2-BBDB-608148B6FA4B}" srcOrd="0" destOrd="0" presId="urn:microsoft.com/office/officeart/2016/7/layout/BasicLinearProcessNumbered"/>
    <dgm:cxn modelId="{A1657B87-2E4B-440D-BB41-BF702CA9ECCA}" type="presOf" srcId="{580CA24E-A687-4C38-A34F-6A4DA677B935}" destId="{9186808A-C8EF-4049-AB46-09DFD6D8415A}" srcOrd="0" destOrd="0" presId="urn:microsoft.com/office/officeart/2016/7/layout/BasicLinearProcessNumbered"/>
    <dgm:cxn modelId="{FAEC1D8E-EEE4-47B5-9909-A15141CFEA9A}" type="presOf" srcId="{96FE8088-FC47-411E-99EE-DFDF3C4DDF0B}" destId="{FD856383-C89F-4F19-9A8A-3DB7CF49D0BB}" srcOrd="1" destOrd="0" presId="urn:microsoft.com/office/officeart/2016/7/layout/BasicLinearProcessNumbered"/>
    <dgm:cxn modelId="{1F40B19D-DE4B-4DD1-B358-14BC3F4163FE}" srcId="{E932C91B-60AF-4ADC-9E7B-81E500FFFA46}" destId="{96FE8088-FC47-411E-99EE-DFDF3C4DDF0B}" srcOrd="1" destOrd="0" parTransId="{BB6D301D-2C13-4369-BDA6-30B979BAD1C2}" sibTransId="{DECDAC17-33BE-4F5C-B5F0-FB9CD0C13D6A}"/>
    <dgm:cxn modelId="{399D12B4-41DE-4C62-9E47-6314F6853654}" type="presOf" srcId="{E932C91B-60AF-4ADC-9E7B-81E500FFFA46}" destId="{654CF9F9-436E-406E-884C-842042F7659C}" srcOrd="0" destOrd="0" presId="urn:microsoft.com/office/officeart/2016/7/layout/BasicLinearProcessNumbered"/>
    <dgm:cxn modelId="{EA9282C4-901D-4606-9410-10CE27C3A250}" type="presOf" srcId="{580CA24E-A687-4C38-A34F-6A4DA677B935}" destId="{7116C429-0FAD-412D-9C5D-177CEE3621E9}" srcOrd="1" destOrd="0" presId="urn:microsoft.com/office/officeart/2016/7/layout/BasicLinearProcessNumbered"/>
    <dgm:cxn modelId="{544505C5-1979-40DD-A365-3EA9D47A7A08}" srcId="{E932C91B-60AF-4ADC-9E7B-81E500FFFA46}" destId="{7C539B0F-0856-49AC-A3F4-6EF98D21BFA7}" srcOrd="0" destOrd="0" parTransId="{E7E32739-6E2D-4A5D-A1CC-52FBB559B9D1}" sibTransId="{69FB76DA-1A5E-4267-9723-744657CFF31D}"/>
    <dgm:cxn modelId="{B740C0CA-65AF-445F-BAA4-0CB758461018}" type="presOf" srcId="{69FB76DA-1A5E-4267-9723-744657CFF31D}" destId="{8C60F2BE-BE47-4A77-A106-D05FCC61AE6B}" srcOrd="0" destOrd="0" presId="urn:microsoft.com/office/officeart/2016/7/layout/BasicLinearProcessNumbered"/>
    <dgm:cxn modelId="{42697ACC-B6CA-47D5-8225-D476E9CA9553}" type="presOf" srcId="{1AC64D42-92BE-406C-9038-A4ECD61D3EA9}" destId="{5D196AC9-8C16-4110-A65D-150CADD39D6F}" srcOrd="0" destOrd="0" presId="urn:microsoft.com/office/officeart/2016/7/layout/BasicLinearProcessNumbered"/>
    <dgm:cxn modelId="{8FD3F8DB-124C-4590-9304-C295651105E7}" type="presOf" srcId="{1AC64D42-92BE-406C-9038-A4ECD61D3EA9}" destId="{6CA25951-8825-452E-A69F-627A32A0DE43}" srcOrd="1" destOrd="0" presId="urn:microsoft.com/office/officeart/2016/7/layout/BasicLinearProcessNumbered"/>
    <dgm:cxn modelId="{C4A9B6F0-5A0D-4378-B74E-9739595D13A8}" type="presOf" srcId="{BDCCF867-EF28-4C2E-BE6A-D1D9556FAA9A}" destId="{F5FDDF07-0EC6-49F7-B069-09CA98139333}" srcOrd="0" destOrd="0" presId="urn:microsoft.com/office/officeart/2016/7/layout/BasicLinearProcessNumbered"/>
    <dgm:cxn modelId="{F4C3B1F7-541D-4041-8342-07D7407C6068}" srcId="{E932C91B-60AF-4ADC-9E7B-81E500FFFA46}" destId="{580CA24E-A687-4C38-A34F-6A4DA677B935}" srcOrd="2" destOrd="0" parTransId="{25E53F2E-E3ED-4D36-8436-2610224535E9}" sibTransId="{BDCCF867-EF28-4C2E-BE6A-D1D9556FAA9A}"/>
    <dgm:cxn modelId="{3C771EB6-9722-4ABD-89D8-80FBEEBE2298}" type="presParOf" srcId="{654CF9F9-436E-406E-884C-842042F7659C}" destId="{D0A74EA4-EECD-442B-9038-3731F8DE486E}" srcOrd="0" destOrd="0" presId="urn:microsoft.com/office/officeart/2016/7/layout/BasicLinearProcessNumbered"/>
    <dgm:cxn modelId="{858B6748-0FCF-4B10-882D-E3557910FF3C}" type="presParOf" srcId="{D0A74EA4-EECD-442B-9038-3731F8DE486E}" destId="{C02A7B0D-C724-4C27-AD10-4DF9B8D46ED5}" srcOrd="0" destOrd="0" presId="urn:microsoft.com/office/officeart/2016/7/layout/BasicLinearProcessNumbered"/>
    <dgm:cxn modelId="{90D132A4-678A-4AC1-99C7-E9A2554594F7}" type="presParOf" srcId="{D0A74EA4-EECD-442B-9038-3731F8DE486E}" destId="{8C60F2BE-BE47-4A77-A106-D05FCC61AE6B}" srcOrd="1" destOrd="0" presId="urn:microsoft.com/office/officeart/2016/7/layout/BasicLinearProcessNumbered"/>
    <dgm:cxn modelId="{02A376A1-6CA2-4F39-ACA1-D8996C60053A}" type="presParOf" srcId="{D0A74EA4-EECD-442B-9038-3731F8DE486E}" destId="{C83DA202-D280-4785-B104-1C7D01CAA81A}" srcOrd="2" destOrd="0" presId="urn:microsoft.com/office/officeart/2016/7/layout/BasicLinearProcessNumbered"/>
    <dgm:cxn modelId="{2222A1AA-C41B-4A6F-90C3-674FDAC19A7B}" type="presParOf" srcId="{D0A74EA4-EECD-442B-9038-3731F8DE486E}" destId="{A1CC8E6E-A23C-494F-884A-833EA94CC981}" srcOrd="3" destOrd="0" presId="urn:microsoft.com/office/officeart/2016/7/layout/BasicLinearProcessNumbered"/>
    <dgm:cxn modelId="{C62D9E9D-F233-4275-A515-D6AE6935C91E}" type="presParOf" srcId="{654CF9F9-436E-406E-884C-842042F7659C}" destId="{7CBC5B9D-134E-4D46-8577-EE7F57FA7B4E}" srcOrd="1" destOrd="0" presId="urn:microsoft.com/office/officeart/2016/7/layout/BasicLinearProcessNumbered"/>
    <dgm:cxn modelId="{9F4031BC-82C3-4CB7-97A0-948022CFEE29}" type="presParOf" srcId="{654CF9F9-436E-406E-884C-842042F7659C}" destId="{5BE193BB-E994-4520-8998-DBADDC8E9DBF}" srcOrd="2" destOrd="0" presId="urn:microsoft.com/office/officeart/2016/7/layout/BasicLinearProcessNumbered"/>
    <dgm:cxn modelId="{BE01F508-3361-42BB-A157-05AD04D47F58}" type="presParOf" srcId="{5BE193BB-E994-4520-8998-DBADDC8E9DBF}" destId="{7D8EC5A1-5FE0-47D7-92FA-9A79B3DDCF1E}" srcOrd="0" destOrd="0" presId="urn:microsoft.com/office/officeart/2016/7/layout/BasicLinearProcessNumbered"/>
    <dgm:cxn modelId="{5D32CC40-C6BF-4E0B-8073-8CB25F0F9D07}" type="presParOf" srcId="{5BE193BB-E994-4520-8998-DBADDC8E9DBF}" destId="{270E7B41-40E6-44BB-8213-49055ECFA5D4}" srcOrd="1" destOrd="0" presId="urn:microsoft.com/office/officeart/2016/7/layout/BasicLinearProcessNumbered"/>
    <dgm:cxn modelId="{8C364768-479F-4F3D-8297-FD2097C099E5}" type="presParOf" srcId="{5BE193BB-E994-4520-8998-DBADDC8E9DBF}" destId="{CE9CCC7C-98E9-4201-A61D-B9D2B1E93B91}" srcOrd="2" destOrd="0" presId="urn:microsoft.com/office/officeart/2016/7/layout/BasicLinearProcessNumbered"/>
    <dgm:cxn modelId="{A317A132-0683-4326-9A2C-9A78FFE7FF3F}" type="presParOf" srcId="{5BE193BB-E994-4520-8998-DBADDC8E9DBF}" destId="{FD856383-C89F-4F19-9A8A-3DB7CF49D0BB}" srcOrd="3" destOrd="0" presId="urn:microsoft.com/office/officeart/2016/7/layout/BasicLinearProcessNumbered"/>
    <dgm:cxn modelId="{8BBE499B-D63E-49C2-B06B-29446498B86B}" type="presParOf" srcId="{654CF9F9-436E-406E-884C-842042F7659C}" destId="{D9531ABF-24B7-4C33-BBA6-0B1B917752B1}" srcOrd="3" destOrd="0" presId="urn:microsoft.com/office/officeart/2016/7/layout/BasicLinearProcessNumbered"/>
    <dgm:cxn modelId="{EA3F8A38-69DA-45B2-8DA2-1E20A6EA8990}" type="presParOf" srcId="{654CF9F9-436E-406E-884C-842042F7659C}" destId="{D3DD6B28-34C5-406F-B0F9-2822B823C33B}" srcOrd="4" destOrd="0" presId="urn:microsoft.com/office/officeart/2016/7/layout/BasicLinearProcessNumbered"/>
    <dgm:cxn modelId="{2082160D-05AA-4330-A4F6-76DAC29D88D1}" type="presParOf" srcId="{D3DD6B28-34C5-406F-B0F9-2822B823C33B}" destId="{9186808A-C8EF-4049-AB46-09DFD6D8415A}" srcOrd="0" destOrd="0" presId="urn:microsoft.com/office/officeart/2016/7/layout/BasicLinearProcessNumbered"/>
    <dgm:cxn modelId="{2C2E1B13-1538-4689-B158-BD882C7AE918}" type="presParOf" srcId="{D3DD6B28-34C5-406F-B0F9-2822B823C33B}" destId="{F5FDDF07-0EC6-49F7-B069-09CA98139333}" srcOrd="1" destOrd="0" presId="urn:microsoft.com/office/officeart/2016/7/layout/BasicLinearProcessNumbered"/>
    <dgm:cxn modelId="{C5F6EE9A-5971-45CA-8E97-FC268AA9DD27}" type="presParOf" srcId="{D3DD6B28-34C5-406F-B0F9-2822B823C33B}" destId="{5C3B3E5F-60E1-4EC9-A6C8-9D1939705584}" srcOrd="2" destOrd="0" presId="urn:microsoft.com/office/officeart/2016/7/layout/BasicLinearProcessNumbered"/>
    <dgm:cxn modelId="{4D80F911-68A2-41B9-82E2-4F7801093D47}" type="presParOf" srcId="{D3DD6B28-34C5-406F-B0F9-2822B823C33B}" destId="{7116C429-0FAD-412D-9C5D-177CEE3621E9}" srcOrd="3" destOrd="0" presId="urn:microsoft.com/office/officeart/2016/7/layout/BasicLinearProcessNumbered"/>
    <dgm:cxn modelId="{E6A07C3E-2995-43AD-AE70-AECDAA9846CB}" type="presParOf" srcId="{654CF9F9-436E-406E-884C-842042F7659C}" destId="{4BE9F7CC-BAE0-4427-8411-CF9C10D39CD3}" srcOrd="5" destOrd="0" presId="urn:microsoft.com/office/officeart/2016/7/layout/BasicLinearProcessNumbered"/>
    <dgm:cxn modelId="{DF659AF0-160A-423A-88D1-08D17FEA97B8}" type="presParOf" srcId="{654CF9F9-436E-406E-884C-842042F7659C}" destId="{9056D15D-FCFD-4158-A066-5B1321F878F5}" srcOrd="6" destOrd="0" presId="urn:microsoft.com/office/officeart/2016/7/layout/BasicLinearProcessNumbered"/>
    <dgm:cxn modelId="{263BF5E7-0A23-4808-8D2D-9E0B8C7CB2A4}" type="presParOf" srcId="{9056D15D-FCFD-4158-A066-5B1321F878F5}" destId="{5D196AC9-8C16-4110-A65D-150CADD39D6F}" srcOrd="0" destOrd="0" presId="urn:microsoft.com/office/officeart/2016/7/layout/BasicLinearProcessNumbered"/>
    <dgm:cxn modelId="{9730B66A-F6C1-47C9-A597-56BC316FCF5F}" type="presParOf" srcId="{9056D15D-FCFD-4158-A066-5B1321F878F5}" destId="{30A61E2C-06C2-44A2-BBDB-608148B6FA4B}" srcOrd="1" destOrd="0" presId="urn:microsoft.com/office/officeart/2016/7/layout/BasicLinearProcessNumbered"/>
    <dgm:cxn modelId="{768A45BC-E494-4C9D-8B8A-4BDB638D5D70}" type="presParOf" srcId="{9056D15D-FCFD-4158-A066-5B1321F878F5}" destId="{E0E61C80-A353-4998-BE81-C48AE94B028D}" srcOrd="2" destOrd="0" presId="urn:microsoft.com/office/officeart/2016/7/layout/BasicLinearProcessNumbered"/>
    <dgm:cxn modelId="{3499FE90-5BD4-44AF-A68A-C5B626F7AF59}" type="presParOf" srcId="{9056D15D-FCFD-4158-A066-5B1321F878F5}" destId="{6CA25951-8825-452E-A69F-627A32A0DE4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69A400B-9781-405A-A801-E9B9FB0E6271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D0DECDBD-6363-4F93-88C9-FC24F2AEC03D}">
      <dgm:prSet/>
      <dgm:spPr/>
      <dgm:t>
        <a:bodyPr/>
        <a:lstStyle/>
        <a:p>
          <a:r>
            <a:rPr lang="en-US" b="1" dirty="0"/>
            <a:t>Bright student who flunked English Composition 4 semesters in a row.</a:t>
          </a:r>
          <a:endParaRPr lang="en-US" dirty="0"/>
        </a:p>
      </dgm:t>
    </dgm:pt>
    <dgm:pt modelId="{F383C860-90EA-4503-927D-45823806CB84}" type="parTrans" cxnId="{2AF086FB-1906-46F6-B472-FA2F267A2828}">
      <dgm:prSet/>
      <dgm:spPr/>
      <dgm:t>
        <a:bodyPr/>
        <a:lstStyle/>
        <a:p>
          <a:endParaRPr lang="en-US"/>
        </a:p>
      </dgm:t>
    </dgm:pt>
    <dgm:pt modelId="{800A92EE-7183-4206-8457-E5A8BC757465}" type="sibTrans" cxnId="{2AF086FB-1906-46F6-B472-FA2F267A2828}">
      <dgm:prSet/>
      <dgm:spPr/>
      <dgm:t>
        <a:bodyPr/>
        <a:lstStyle/>
        <a:p>
          <a:endParaRPr lang="en-US"/>
        </a:p>
      </dgm:t>
    </dgm:pt>
    <dgm:pt modelId="{984C3267-3967-495A-99AB-F37364340649}">
      <dgm:prSet/>
      <dgm:spPr/>
      <dgm:t>
        <a:bodyPr/>
        <a:lstStyle/>
        <a:p>
          <a:r>
            <a:rPr lang="en-US" b="1" dirty="0"/>
            <a:t>GPA prior to group was 1.0.</a:t>
          </a:r>
          <a:endParaRPr lang="en-US" dirty="0"/>
        </a:p>
      </dgm:t>
    </dgm:pt>
    <dgm:pt modelId="{B630E6E0-F043-487A-8C72-48AD71B7B1B1}" type="parTrans" cxnId="{94466C05-7202-4EB8-96EA-C05AD85E8565}">
      <dgm:prSet/>
      <dgm:spPr/>
      <dgm:t>
        <a:bodyPr/>
        <a:lstStyle/>
        <a:p>
          <a:endParaRPr lang="en-US"/>
        </a:p>
      </dgm:t>
    </dgm:pt>
    <dgm:pt modelId="{6F9BB4B8-DCBB-4AA5-A049-E2E17D16932C}" type="sibTrans" cxnId="{94466C05-7202-4EB8-96EA-C05AD85E8565}">
      <dgm:prSet/>
      <dgm:spPr/>
      <dgm:t>
        <a:bodyPr/>
        <a:lstStyle/>
        <a:p>
          <a:endParaRPr lang="en-US"/>
        </a:p>
      </dgm:t>
    </dgm:pt>
    <dgm:pt modelId="{31F3CE4A-F57A-45E2-9770-AACFF57F02E7}">
      <dgm:prSet/>
      <dgm:spPr/>
      <dgm:t>
        <a:bodyPr/>
        <a:lstStyle/>
        <a:p>
          <a:r>
            <a:rPr lang="en-US" b="1" dirty="0"/>
            <a:t>Discovered she was a talented writer.</a:t>
          </a:r>
          <a:endParaRPr lang="en-US" dirty="0"/>
        </a:p>
      </dgm:t>
    </dgm:pt>
    <dgm:pt modelId="{E85ECAA3-5FA5-43E9-8F48-337620AE126F}" type="parTrans" cxnId="{9C993A1D-FB38-4A8B-8732-0F831AB81857}">
      <dgm:prSet/>
      <dgm:spPr/>
      <dgm:t>
        <a:bodyPr/>
        <a:lstStyle/>
        <a:p>
          <a:endParaRPr lang="en-US"/>
        </a:p>
      </dgm:t>
    </dgm:pt>
    <dgm:pt modelId="{60BCB741-8A1C-4192-A942-B0D61C1A1998}" type="sibTrans" cxnId="{9C993A1D-FB38-4A8B-8732-0F831AB81857}">
      <dgm:prSet/>
      <dgm:spPr/>
      <dgm:t>
        <a:bodyPr/>
        <a:lstStyle/>
        <a:p>
          <a:endParaRPr lang="en-US"/>
        </a:p>
      </dgm:t>
    </dgm:pt>
    <dgm:pt modelId="{41807C89-9879-4D81-A1BA-1748E5366BF0}">
      <dgm:prSet/>
      <dgm:spPr/>
      <dgm:t>
        <a:bodyPr/>
        <a:lstStyle/>
        <a:p>
          <a:r>
            <a:rPr lang="en-US" b="1" dirty="0"/>
            <a:t>And wanted every assignment to be perfect.</a:t>
          </a:r>
          <a:endParaRPr lang="en-US" dirty="0"/>
        </a:p>
      </dgm:t>
    </dgm:pt>
    <dgm:pt modelId="{2D956E0D-39AE-40BC-9FF0-FC34EF8F0A36}" type="parTrans" cxnId="{9B9E52E4-FB11-492D-9865-88507A2D7094}">
      <dgm:prSet/>
      <dgm:spPr/>
      <dgm:t>
        <a:bodyPr/>
        <a:lstStyle/>
        <a:p>
          <a:endParaRPr lang="en-US"/>
        </a:p>
      </dgm:t>
    </dgm:pt>
    <dgm:pt modelId="{583E5A53-B532-4C7E-861F-0F661B18E3D8}" type="sibTrans" cxnId="{9B9E52E4-FB11-492D-9865-88507A2D7094}">
      <dgm:prSet/>
      <dgm:spPr/>
      <dgm:t>
        <a:bodyPr/>
        <a:lstStyle/>
        <a:p>
          <a:endParaRPr lang="en-US"/>
        </a:p>
      </dgm:t>
    </dgm:pt>
    <dgm:pt modelId="{6284D6DF-1098-45C2-8336-74A24B4F497E}">
      <dgm:prSet/>
      <dgm:spPr/>
      <dgm:t>
        <a:bodyPr/>
        <a:lstStyle/>
        <a:p>
          <a:r>
            <a:rPr lang="en-US" b="1" dirty="0"/>
            <a:t>When perfection was not attained, she would not submit the assignment or was so late that she was penalized heavily.</a:t>
          </a:r>
          <a:endParaRPr lang="en-US" dirty="0"/>
        </a:p>
      </dgm:t>
    </dgm:pt>
    <dgm:pt modelId="{4846F29F-8F4A-4E0B-8FC1-2BD7EB5860AD}" type="parTrans" cxnId="{AA968094-EA4B-47D2-A823-816336EADE65}">
      <dgm:prSet/>
      <dgm:spPr/>
      <dgm:t>
        <a:bodyPr/>
        <a:lstStyle/>
        <a:p>
          <a:endParaRPr lang="en-US"/>
        </a:p>
      </dgm:t>
    </dgm:pt>
    <dgm:pt modelId="{41C5D38F-545D-45B8-810B-9607F6D28DE1}" type="sibTrans" cxnId="{AA968094-EA4B-47D2-A823-816336EADE65}">
      <dgm:prSet/>
      <dgm:spPr/>
      <dgm:t>
        <a:bodyPr/>
        <a:lstStyle/>
        <a:p>
          <a:endParaRPr lang="en-US"/>
        </a:p>
      </dgm:t>
    </dgm:pt>
    <dgm:pt modelId="{A30D5B30-0A86-404F-B471-123174D265E0}">
      <dgm:prSet/>
      <dgm:spPr/>
      <dgm:t>
        <a:bodyPr/>
        <a:lstStyle/>
        <a:p>
          <a:r>
            <a:rPr lang="en-US" b="1" dirty="0"/>
            <a:t>Her goal was to submit assignments that were “not perfect”.</a:t>
          </a:r>
          <a:endParaRPr lang="en-US" dirty="0"/>
        </a:p>
      </dgm:t>
    </dgm:pt>
    <dgm:pt modelId="{EB10D1DF-C47C-4791-A7D7-8BFEA2FDB1D4}" type="parTrans" cxnId="{F6910F87-74E6-4902-8BAF-5A129C233080}">
      <dgm:prSet/>
      <dgm:spPr/>
      <dgm:t>
        <a:bodyPr/>
        <a:lstStyle/>
        <a:p>
          <a:endParaRPr lang="en-US"/>
        </a:p>
      </dgm:t>
    </dgm:pt>
    <dgm:pt modelId="{E21EDF12-D302-4015-A17E-3EDC5D2B3227}" type="sibTrans" cxnId="{F6910F87-74E6-4902-8BAF-5A129C233080}">
      <dgm:prSet/>
      <dgm:spPr/>
      <dgm:t>
        <a:bodyPr/>
        <a:lstStyle/>
        <a:p>
          <a:endParaRPr lang="en-US"/>
        </a:p>
      </dgm:t>
    </dgm:pt>
    <dgm:pt modelId="{ACFD19F0-0691-4298-A9CF-56F9D82ADC81}">
      <dgm:prSet/>
      <dgm:spPr/>
      <dgm:t>
        <a:bodyPr/>
        <a:lstStyle/>
        <a:p>
          <a:r>
            <a:rPr lang="en-US" b="1" dirty="0"/>
            <a:t>Turned in all papers (though not always on time) and got an A in the class and a 4.0 for the semester.</a:t>
          </a:r>
          <a:endParaRPr lang="en-US" dirty="0"/>
        </a:p>
      </dgm:t>
    </dgm:pt>
    <dgm:pt modelId="{B9678F61-A6C6-41C4-A123-53257FEBC655}" type="parTrans" cxnId="{E17CB520-D7D6-4193-AE4F-AD5BFE31F88E}">
      <dgm:prSet/>
      <dgm:spPr/>
      <dgm:t>
        <a:bodyPr/>
        <a:lstStyle/>
        <a:p>
          <a:endParaRPr lang="en-US"/>
        </a:p>
      </dgm:t>
    </dgm:pt>
    <dgm:pt modelId="{EC67D962-176C-4F48-AE67-2856097C7A66}" type="sibTrans" cxnId="{E17CB520-D7D6-4193-AE4F-AD5BFE31F88E}">
      <dgm:prSet/>
      <dgm:spPr/>
      <dgm:t>
        <a:bodyPr/>
        <a:lstStyle/>
        <a:p>
          <a:endParaRPr lang="en-US"/>
        </a:p>
      </dgm:t>
    </dgm:pt>
    <dgm:pt modelId="{FC1F0D8D-19E7-4111-9A2D-BE79F679E1B8}">
      <dgm:prSet custT="1"/>
      <dgm:spPr/>
      <dgm:t>
        <a:bodyPr/>
        <a:lstStyle/>
        <a:p>
          <a:r>
            <a:rPr lang="en-US" sz="2800" b="1" i="1" dirty="0"/>
            <a:t>“Good is not the Enemy of Perfect”</a:t>
          </a:r>
          <a:endParaRPr lang="en-US" sz="2800" dirty="0"/>
        </a:p>
      </dgm:t>
    </dgm:pt>
    <dgm:pt modelId="{8A696C18-1180-4425-8581-B2B688834B4D}" type="parTrans" cxnId="{F47580F1-4F03-4FC0-9B65-2A794817AC60}">
      <dgm:prSet/>
      <dgm:spPr/>
      <dgm:t>
        <a:bodyPr/>
        <a:lstStyle/>
        <a:p>
          <a:endParaRPr lang="en-US"/>
        </a:p>
      </dgm:t>
    </dgm:pt>
    <dgm:pt modelId="{3F52B3AE-9871-4B03-909B-DA53D8C969CF}" type="sibTrans" cxnId="{F47580F1-4F03-4FC0-9B65-2A794817AC60}">
      <dgm:prSet/>
      <dgm:spPr/>
      <dgm:t>
        <a:bodyPr/>
        <a:lstStyle/>
        <a:p>
          <a:endParaRPr lang="en-US"/>
        </a:p>
      </dgm:t>
    </dgm:pt>
    <dgm:pt modelId="{BBB74981-6A7A-43D7-B2ED-58E6F6FA6735}" type="pres">
      <dgm:prSet presAssocID="{069A400B-9781-405A-A801-E9B9FB0E6271}" presName="vert0" presStyleCnt="0">
        <dgm:presLayoutVars>
          <dgm:dir/>
          <dgm:animOne val="branch"/>
          <dgm:animLvl val="lvl"/>
        </dgm:presLayoutVars>
      </dgm:prSet>
      <dgm:spPr/>
    </dgm:pt>
    <dgm:pt modelId="{A517FC38-7BA8-4776-92C2-3A7A5CD63112}" type="pres">
      <dgm:prSet presAssocID="{D0DECDBD-6363-4F93-88C9-FC24F2AEC03D}" presName="thickLine" presStyleLbl="alignNode1" presStyleIdx="0" presStyleCnt="8"/>
      <dgm:spPr/>
    </dgm:pt>
    <dgm:pt modelId="{EB344BFF-B073-4B17-885D-DD3FB017D4DA}" type="pres">
      <dgm:prSet presAssocID="{D0DECDBD-6363-4F93-88C9-FC24F2AEC03D}" presName="horz1" presStyleCnt="0"/>
      <dgm:spPr/>
    </dgm:pt>
    <dgm:pt modelId="{1A30B121-7164-46A5-A138-2E4DB87C98AA}" type="pres">
      <dgm:prSet presAssocID="{D0DECDBD-6363-4F93-88C9-FC24F2AEC03D}" presName="tx1" presStyleLbl="revTx" presStyleIdx="0" presStyleCnt="8"/>
      <dgm:spPr/>
    </dgm:pt>
    <dgm:pt modelId="{FFF918AE-A7E4-45E8-BA78-CCAA940BA1EC}" type="pres">
      <dgm:prSet presAssocID="{D0DECDBD-6363-4F93-88C9-FC24F2AEC03D}" presName="vert1" presStyleCnt="0"/>
      <dgm:spPr/>
    </dgm:pt>
    <dgm:pt modelId="{3D416486-A9C0-41AD-8F0F-770DBC136F63}" type="pres">
      <dgm:prSet presAssocID="{984C3267-3967-495A-99AB-F37364340649}" presName="thickLine" presStyleLbl="alignNode1" presStyleIdx="1" presStyleCnt="8"/>
      <dgm:spPr/>
    </dgm:pt>
    <dgm:pt modelId="{C641B3E5-D6DA-46C7-97B4-F8AA5C52486A}" type="pres">
      <dgm:prSet presAssocID="{984C3267-3967-495A-99AB-F37364340649}" presName="horz1" presStyleCnt="0"/>
      <dgm:spPr/>
    </dgm:pt>
    <dgm:pt modelId="{233B4093-6473-4011-AA1C-F1E4DEEBB260}" type="pres">
      <dgm:prSet presAssocID="{984C3267-3967-495A-99AB-F37364340649}" presName="tx1" presStyleLbl="revTx" presStyleIdx="1" presStyleCnt="8"/>
      <dgm:spPr/>
    </dgm:pt>
    <dgm:pt modelId="{F9EF6B35-A634-48B4-B0B9-C89893305CE0}" type="pres">
      <dgm:prSet presAssocID="{984C3267-3967-495A-99AB-F37364340649}" presName="vert1" presStyleCnt="0"/>
      <dgm:spPr/>
    </dgm:pt>
    <dgm:pt modelId="{5CE5A494-26A5-4DD0-A17C-CEDF4C1FC469}" type="pres">
      <dgm:prSet presAssocID="{31F3CE4A-F57A-45E2-9770-AACFF57F02E7}" presName="thickLine" presStyleLbl="alignNode1" presStyleIdx="2" presStyleCnt="8"/>
      <dgm:spPr/>
    </dgm:pt>
    <dgm:pt modelId="{A337D8F3-5BBD-4409-BDC2-B734E63EF1DA}" type="pres">
      <dgm:prSet presAssocID="{31F3CE4A-F57A-45E2-9770-AACFF57F02E7}" presName="horz1" presStyleCnt="0"/>
      <dgm:spPr/>
    </dgm:pt>
    <dgm:pt modelId="{4AB2D1B0-299A-43C8-9BD7-3E42EBB3F501}" type="pres">
      <dgm:prSet presAssocID="{31F3CE4A-F57A-45E2-9770-AACFF57F02E7}" presName="tx1" presStyleLbl="revTx" presStyleIdx="2" presStyleCnt="8"/>
      <dgm:spPr/>
    </dgm:pt>
    <dgm:pt modelId="{3B493912-EF32-47EE-BD6A-D90515A7EA4B}" type="pres">
      <dgm:prSet presAssocID="{31F3CE4A-F57A-45E2-9770-AACFF57F02E7}" presName="vert1" presStyleCnt="0"/>
      <dgm:spPr/>
    </dgm:pt>
    <dgm:pt modelId="{CE931175-8E15-4175-B9E6-D6F66515908C}" type="pres">
      <dgm:prSet presAssocID="{41807C89-9879-4D81-A1BA-1748E5366BF0}" presName="thickLine" presStyleLbl="alignNode1" presStyleIdx="3" presStyleCnt="8"/>
      <dgm:spPr/>
    </dgm:pt>
    <dgm:pt modelId="{822C973B-E5C7-4B62-BAF5-D3193CE7AF02}" type="pres">
      <dgm:prSet presAssocID="{41807C89-9879-4D81-A1BA-1748E5366BF0}" presName="horz1" presStyleCnt="0"/>
      <dgm:spPr/>
    </dgm:pt>
    <dgm:pt modelId="{5D6DC630-71CA-4C2B-9BAE-3D653C6F0AB3}" type="pres">
      <dgm:prSet presAssocID="{41807C89-9879-4D81-A1BA-1748E5366BF0}" presName="tx1" presStyleLbl="revTx" presStyleIdx="3" presStyleCnt="8"/>
      <dgm:spPr/>
    </dgm:pt>
    <dgm:pt modelId="{7CEBF7F3-1995-4E3A-8CC8-0FDF045020A3}" type="pres">
      <dgm:prSet presAssocID="{41807C89-9879-4D81-A1BA-1748E5366BF0}" presName="vert1" presStyleCnt="0"/>
      <dgm:spPr/>
    </dgm:pt>
    <dgm:pt modelId="{63D15896-A665-44CE-804A-CB08C7CF5E4C}" type="pres">
      <dgm:prSet presAssocID="{6284D6DF-1098-45C2-8336-74A24B4F497E}" presName="thickLine" presStyleLbl="alignNode1" presStyleIdx="4" presStyleCnt="8"/>
      <dgm:spPr/>
    </dgm:pt>
    <dgm:pt modelId="{1404C141-D616-4A1F-BD2F-2D9CAA64833F}" type="pres">
      <dgm:prSet presAssocID="{6284D6DF-1098-45C2-8336-74A24B4F497E}" presName="horz1" presStyleCnt="0"/>
      <dgm:spPr/>
    </dgm:pt>
    <dgm:pt modelId="{9F3C009A-9A93-4CDC-94C9-07A967875899}" type="pres">
      <dgm:prSet presAssocID="{6284D6DF-1098-45C2-8336-74A24B4F497E}" presName="tx1" presStyleLbl="revTx" presStyleIdx="4" presStyleCnt="8"/>
      <dgm:spPr/>
    </dgm:pt>
    <dgm:pt modelId="{AF20E628-5409-444C-86F1-99A51150B823}" type="pres">
      <dgm:prSet presAssocID="{6284D6DF-1098-45C2-8336-74A24B4F497E}" presName="vert1" presStyleCnt="0"/>
      <dgm:spPr/>
    </dgm:pt>
    <dgm:pt modelId="{95FE1D3F-92B1-4EEB-BC29-6D7158A16506}" type="pres">
      <dgm:prSet presAssocID="{A30D5B30-0A86-404F-B471-123174D265E0}" presName="thickLine" presStyleLbl="alignNode1" presStyleIdx="5" presStyleCnt="8"/>
      <dgm:spPr/>
    </dgm:pt>
    <dgm:pt modelId="{2E8548EA-8D3B-49C5-B7C3-1CACFF6E234B}" type="pres">
      <dgm:prSet presAssocID="{A30D5B30-0A86-404F-B471-123174D265E0}" presName="horz1" presStyleCnt="0"/>
      <dgm:spPr/>
    </dgm:pt>
    <dgm:pt modelId="{6A59F271-A2F8-455C-975C-2D47BF9EF8FD}" type="pres">
      <dgm:prSet presAssocID="{A30D5B30-0A86-404F-B471-123174D265E0}" presName="tx1" presStyleLbl="revTx" presStyleIdx="5" presStyleCnt="8"/>
      <dgm:spPr/>
    </dgm:pt>
    <dgm:pt modelId="{42C1821E-43FD-47ED-B24B-669EB5CF48C5}" type="pres">
      <dgm:prSet presAssocID="{A30D5B30-0A86-404F-B471-123174D265E0}" presName="vert1" presStyleCnt="0"/>
      <dgm:spPr/>
    </dgm:pt>
    <dgm:pt modelId="{EC90F9E8-7902-48ED-82F3-D5AFCA871979}" type="pres">
      <dgm:prSet presAssocID="{ACFD19F0-0691-4298-A9CF-56F9D82ADC81}" presName="thickLine" presStyleLbl="alignNode1" presStyleIdx="6" presStyleCnt="8"/>
      <dgm:spPr/>
    </dgm:pt>
    <dgm:pt modelId="{B9B8E98A-A4B1-42E1-8224-40852C401BD7}" type="pres">
      <dgm:prSet presAssocID="{ACFD19F0-0691-4298-A9CF-56F9D82ADC81}" presName="horz1" presStyleCnt="0"/>
      <dgm:spPr/>
    </dgm:pt>
    <dgm:pt modelId="{3D514CD2-65FD-4B1E-910D-8222CB398ED9}" type="pres">
      <dgm:prSet presAssocID="{ACFD19F0-0691-4298-A9CF-56F9D82ADC81}" presName="tx1" presStyleLbl="revTx" presStyleIdx="6" presStyleCnt="8"/>
      <dgm:spPr/>
    </dgm:pt>
    <dgm:pt modelId="{59439D10-59CC-4CA3-BFDF-7C488B876D9D}" type="pres">
      <dgm:prSet presAssocID="{ACFD19F0-0691-4298-A9CF-56F9D82ADC81}" presName="vert1" presStyleCnt="0"/>
      <dgm:spPr/>
    </dgm:pt>
    <dgm:pt modelId="{5232DEAB-9BE4-4C09-AC3B-A805DBD8E0BF}" type="pres">
      <dgm:prSet presAssocID="{FC1F0D8D-19E7-4111-9A2D-BE79F679E1B8}" presName="thickLine" presStyleLbl="alignNode1" presStyleIdx="7" presStyleCnt="8"/>
      <dgm:spPr/>
    </dgm:pt>
    <dgm:pt modelId="{EE21D164-1DF3-46C1-A33E-89F1D45FDCD0}" type="pres">
      <dgm:prSet presAssocID="{FC1F0D8D-19E7-4111-9A2D-BE79F679E1B8}" presName="horz1" presStyleCnt="0"/>
      <dgm:spPr/>
    </dgm:pt>
    <dgm:pt modelId="{4D739AF0-27C2-471F-BCE5-F5D473A2909D}" type="pres">
      <dgm:prSet presAssocID="{FC1F0D8D-19E7-4111-9A2D-BE79F679E1B8}" presName="tx1" presStyleLbl="revTx" presStyleIdx="7" presStyleCnt="8"/>
      <dgm:spPr/>
    </dgm:pt>
    <dgm:pt modelId="{9A555BE3-0C6F-4B0D-B3E3-8017589E498C}" type="pres">
      <dgm:prSet presAssocID="{FC1F0D8D-19E7-4111-9A2D-BE79F679E1B8}" presName="vert1" presStyleCnt="0"/>
      <dgm:spPr/>
    </dgm:pt>
  </dgm:ptLst>
  <dgm:cxnLst>
    <dgm:cxn modelId="{94466C05-7202-4EB8-96EA-C05AD85E8565}" srcId="{069A400B-9781-405A-A801-E9B9FB0E6271}" destId="{984C3267-3967-495A-99AB-F37364340649}" srcOrd="1" destOrd="0" parTransId="{B630E6E0-F043-487A-8C72-48AD71B7B1B1}" sibTransId="{6F9BB4B8-DCBB-4AA5-A049-E2E17D16932C}"/>
    <dgm:cxn modelId="{B1DEF80F-47C2-4BA5-867B-2C55C3C168EE}" type="presOf" srcId="{41807C89-9879-4D81-A1BA-1748E5366BF0}" destId="{5D6DC630-71CA-4C2B-9BAE-3D653C6F0AB3}" srcOrd="0" destOrd="0" presId="urn:microsoft.com/office/officeart/2008/layout/LinedList"/>
    <dgm:cxn modelId="{9C993A1D-FB38-4A8B-8732-0F831AB81857}" srcId="{069A400B-9781-405A-A801-E9B9FB0E6271}" destId="{31F3CE4A-F57A-45E2-9770-AACFF57F02E7}" srcOrd="2" destOrd="0" parTransId="{E85ECAA3-5FA5-43E9-8F48-337620AE126F}" sibTransId="{60BCB741-8A1C-4192-A942-B0D61C1A1998}"/>
    <dgm:cxn modelId="{E17CB520-D7D6-4193-AE4F-AD5BFE31F88E}" srcId="{069A400B-9781-405A-A801-E9B9FB0E6271}" destId="{ACFD19F0-0691-4298-A9CF-56F9D82ADC81}" srcOrd="6" destOrd="0" parTransId="{B9678F61-A6C6-41C4-A123-53257FEBC655}" sibTransId="{EC67D962-176C-4F48-AE67-2856097C7A66}"/>
    <dgm:cxn modelId="{BAE81E22-B7E6-4297-9C9C-56117EEF5764}" type="presOf" srcId="{ACFD19F0-0691-4298-A9CF-56F9D82ADC81}" destId="{3D514CD2-65FD-4B1E-910D-8222CB398ED9}" srcOrd="0" destOrd="0" presId="urn:microsoft.com/office/officeart/2008/layout/LinedList"/>
    <dgm:cxn modelId="{BC04E026-039C-40B1-A1D0-50DC67A71416}" type="presOf" srcId="{984C3267-3967-495A-99AB-F37364340649}" destId="{233B4093-6473-4011-AA1C-F1E4DEEBB260}" srcOrd="0" destOrd="0" presId="urn:microsoft.com/office/officeart/2008/layout/LinedList"/>
    <dgm:cxn modelId="{69214E2C-E334-4BA7-B5AE-601B4F4A701C}" type="presOf" srcId="{D0DECDBD-6363-4F93-88C9-FC24F2AEC03D}" destId="{1A30B121-7164-46A5-A138-2E4DB87C98AA}" srcOrd="0" destOrd="0" presId="urn:microsoft.com/office/officeart/2008/layout/LinedList"/>
    <dgm:cxn modelId="{7CF94230-0D03-4DD7-8DB4-2C9208E7A5D1}" type="presOf" srcId="{069A400B-9781-405A-A801-E9B9FB0E6271}" destId="{BBB74981-6A7A-43D7-B2ED-58E6F6FA6735}" srcOrd="0" destOrd="0" presId="urn:microsoft.com/office/officeart/2008/layout/LinedList"/>
    <dgm:cxn modelId="{1DAF3935-6C7E-4505-B41B-849D498729B3}" type="presOf" srcId="{31F3CE4A-F57A-45E2-9770-AACFF57F02E7}" destId="{4AB2D1B0-299A-43C8-9BD7-3E42EBB3F501}" srcOrd="0" destOrd="0" presId="urn:microsoft.com/office/officeart/2008/layout/LinedList"/>
    <dgm:cxn modelId="{F6910F87-74E6-4902-8BAF-5A129C233080}" srcId="{069A400B-9781-405A-A801-E9B9FB0E6271}" destId="{A30D5B30-0A86-404F-B471-123174D265E0}" srcOrd="5" destOrd="0" parTransId="{EB10D1DF-C47C-4791-A7D7-8BFEA2FDB1D4}" sibTransId="{E21EDF12-D302-4015-A17E-3EDC5D2B3227}"/>
    <dgm:cxn modelId="{AA968094-EA4B-47D2-A823-816336EADE65}" srcId="{069A400B-9781-405A-A801-E9B9FB0E6271}" destId="{6284D6DF-1098-45C2-8336-74A24B4F497E}" srcOrd="4" destOrd="0" parTransId="{4846F29F-8F4A-4E0B-8FC1-2BD7EB5860AD}" sibTransId="{41C5D38F-545D-45B8-810B-9607F6D28DE1}"/>
    <dgm:cxn modelId="{9578429A-76C1-4FF0-A31E-C31529E01445}" type="presOf" srcId="{FC1F0D8D-19E7-4111-9A2D-BE79F679E1B8}" destId="{4D739AF0-27C2-471F-BCE5-F5D473A2909D}" srcOrd="0" destOrd="0" presId="urn:microsoft.com/office/officeart/2008/layout/LinedList"/>
    <dgm:cxn modelId="{9B9E52E4-FB11-492D-9865-88507A2D7094}" srcId="{069A400B-9781-405A-A801-E9B9FB0E6271}" destId="{41807C89-9879-4D81-A1BA-1748E5366BF0}" srcOrd="3" destOrd="0" parTransId="{2D956E0D-39AE-40BC-9FF0-FC34EF8F0A36}" sibTransId="{583E5A53-B532-4C7E-861F-0F661B18E3D8}"/>
    <dgm:cxn modelId="{2A0309ED-3AA8-475C-ACB8-C6B67DFA7715}" type="presOf" srcId="{A30D5B30-0A86-404F-B471-123174D265E0}" destId="{6A59F271-A2F8-455C-975C-2D47BF9EF8FD}" srcOrd="0" destOrd="0" presId="urn:microsoft.com/office/officeart/2008/layout/LinedList"/>
    <dgm:cxn modelId="{F47580F1-4F03-4FC0-9B65-2A794817AC60}" srcId="{069A400B-9781-405A-A801-E9B9FB0E6271}" destId="{FC1F0D8D-19E7-4111-9A2D-BE79F679E1B8}" srcOrd="7" destOrd="0" parTransId="{8A696C18-1180-4425-8581-B2B688834B4D}" sibTransId="{3F52B3AE-9871-4B03-909B-DA53D8C969CF}"/>
    <dgm:cxn modelId="{2AF086FB-1906-46F6-B472-FA2F267A2828}" srcId="{069A400B-9781-405A-A801-E9B9FB0E6271}" destId="{D0DECDBD-6363-4F93-88C9-FC24F2AEC03D}" srcOrd="0" destOrd="0" parTransId="{F383C860-90EA-4503-927D-45823806CB84}" sibTransId="{800A92EE-7183-4206-8457-E5A8BC757465}"/>
    <dgm:cxn modelId="{6BAEBEFF-1F77-4892-9924-106461E2B464}" type="presOf" srcId="{6284D6DF-1098-45C2-8336-74A24B4F497E}" destId="{9F3C009A-9A93-4CDC-94C9-07A967875899}" srcOrd="0" destOrd="0" presId="urn:microsoft.com/office/officeart/2008/layout/LinedList"/>
    <dgm:cxn modelId="{EE041186-538D-420C-8F82-AD4CC44582FE}" type="presParOf" srcId="{BBB74981-6A7A-43D7-B2ED-58E6F6FA6735}" destId="{A517FC38-7BA8-4776-92C2-3A7A5CD63112}" srcOrd="0" destOrd="0" presId="urn:microsoft.com/office/officeart/2008/layout/LinedList"/>
    <dgm:cxn modelId="{1FC95D2D-BECE-4E44-85C8-CB1CED728F11}" type="presParOf" srcId="{BBB74981-6A7A-43D7-B2ED-58E6F6FA6735}" destId="{EB344BFF-B073-4B17-885D-DD3FB017D4DA}" srcOrd="1" destOrd="0" presId="urn:microsoft.com/office/officeart/2008/layout/LinedList"/>
    <dgm:cxn modelId="{AA54F408-CEAC-4878-8888-C339E72C8E17}" type="presParOf" srcId="{EB344BFF-B073-4B17-885D-DD3FB017D4DA}" destId="{1A30B121-7164-46A5-A138-2E4DB87C98AA}" srcOrd="0" destOrd="0" presId="urn:microsoft.com/office/officeart/2008/layout/LinedList"/>
    <dgm:cxn modelId="{0008B1BF-23F3-4DAD-8798-E79FFEE4823C}" type="presParOf" srcId="{EB344BFF-B073-4B17-885D-DD3FB017D4DA}" destId="{FFF918AE-A7E4-45E8-BA78-CCAA940BA1EC}" srcOrd="1" destOrd="0" presId="urn:microsoft.com/office/officeart/2008/layout/LinedList"/>
    <dgm:cxn modelId="{3BB95903-2665-4E3E-AC6D-DE7ACC0217FC}" type="presParOf" srcId="{BBB74981-6A7A-43D7-B2ED-58E6F6FA6735}" destId="{3D416486-A9C0-41AD-8F0F-770DBC136F63}" srcOrd="2" destOrd="0" presId="urn:microsoft.com/office/officeart/2008/layout/LinedList"/>
    <dgm:cxn modelId="{05B7CC62-65A4-41B7-B8C9-092A32A80CD2}" type="presParOf" srcId="{BBB74981-6A7A-43D7-B2ED-58E6F6FA6735}" destId="{C641B3E5-D6DA-46C7-97B4-F8AA5C52486A}" srcOrd="3" destOrd="0" presId="urn:microsoft.com/office/officeart/2008/layout/LinedList"/>
    <dgm:cxn modelId="{0F253BB7-F8B4-4B1C-8832-98D2D63A0313}" type="presParOf" srcId="{C641B3E5-D6DA-46C7-97B4-F8AA5C52486A}" destId="{233B4093-6473-4011-AA1C-F1E4DEEBB260}" srcOrd="0" destOrd="0" presId="urn:microsoft.com/office/officeart/2008/layout/LinedList"/>
    <dgm:cxn modelId="{3A5D5AA3-476E-499E-A618-27A9EAFE9F64}" type="presParOf" srcId="{C641B3E5-D6DA-46C7-97B4-F8AA5C52486A}" destId="{F9EF6B35-A634-48B4-B0B9-C89893305CE0}" srcOrd="1" destOrd="0" presId="urn:microsoft.com/office/officeart/2008/layout/LinedList"/>
    <dgm:cxn modelId="{C565E354-3232-4E88-8F27-1C2F1ED6CCE7}" type="presParOf" srcId="{BBB74981-6A7A-43D7-B2ED-58E6F6FA6735}" destId="{5CE5A494-26A5-4DD0-A17C-CEDF4C1FC469}" srcOrd="4" destOrd="0" presId="urn:microsoft.com/office/officeart/2008/layout/LinedList"/>
    <dgm:cxn modelId="{72F72953-DD2F-4E1D-86A1-E76C88DC4737}" type="presParOf" srcId="{BBB74981-6A7A-43D7-B2ED-58E6F6FA6735}" destId="{A337D8F3-5BBD-4409-BDC2-B734E63EF1DA}" srcOrd="5" destOrd="0" presId="urn:microsoft.com/office/officeart/2008/layout/LinedList"/>
    <dgm:cxn modelId="{FEA81AAC-BFC0-452D-A843-05B06ECB6758}" type="presParOf" srcId="{A337D8F3-5BBD-4409-BDC2-B734E63EF1DA}" destId="{4AB2D1B0-299A-43C8-9BD7-3E42EBB3F501}" srcOrd="0" destOrd="0" presId="urn:microsoft.com/office/officeart/2008/layout/LinedList"/>
    <dgm:cxn modelId="{87F76CE5-BB22-4138-B6DD-B3586EDAEC86}" type="presParOf" srcId="{A337D8F3-5BBD-4409-BDC2-B734E63EF1DA}" destId="{3B493912-EF32-47EE-BD6A-D90515A7EA4B}" srcOrd="1" destOrd="0" presId="urn:microsoft.com/office/officeart/2008/layout/LinedList"/>
    <dgm:cxn modelId="{128B3A73-9027-4EEE-AE82-2817AF96B6F7}" type="presParOf" srcId="{BBB74981-6A7A-43D7-B2ED-58E6F6FA6735}" destId="{CE931175-8E15-4175-B9E6-D6F66515908C}" srcOrd="6" destOrd="0" presId="urn:microsoft.com/office/officeart/2008/layout/LinedList"/>
    <dgm:cxn modelId="{7F49C69E-5497-4298-A578-5677A07C71E3}" type="presParOf" srcId="{BBB74981-6A7A-43D7-B2ED-58E6F6FA6735}" destId="{822C973B-E5C7-4B62-BAF5-D3193CE7AF02}" srcOrd="7" destOrd="0" presId="urn:microsoft.com/office/officeart/2008/layout/LinedList"/>
    <dgm:cxn modelId="{A00F8AC6-4B7D-4D83-B7A4-BCDBE4FCC50A}" type="presParOf" srcId="{822C973B-E5C7-4B62-BAF5-D3193CE7AF02}" destId="{5D6DC630-71CA-4C2B-9BAE-3D653C6F0AB3}" srcOrd="0" destOrd="0" presId="urn:microsoft.com/office/officeart/2008/layout/LinedList"/>
    <dgm:cxn modelId="{A2720491-40E7-4A7D-805C-A7E2181E0B79}" type="presParOf" srcId="{822C973B-E5C7-4B62-BAF5-D3193CE7AF02}" destId="{7CEBF7F3-1995-4E3A-8CC8-0FDF045020A3}" srcOrd="1" destOrd="0" presId="urn:microsoft.com/office/officeart/2008/layout/LinedList"/>
    <dgm:cxn modelId="{5E2ABA80-AF19-42B7-B6C7-2753FBB32E83}" type="presParOf" srcId="{BBB74981-6A7A-43D7-B2ED-58E6F6FA6735}" destId="{63D15896-A665-44CE-804A-CB08C7CF5E4C}" srcOrd="8" destOrd="0" presId="urn:microsoft.com/office/officeart/2008/layout/LinedList"/>
    <dgm:cxn modelId="{7FED7576-8620-4948-841C-CA74EB9BA343}" type="presParOf" srcId="{BBB74981-6A7A-43D7-B2ED-58E6F6FA6735}" destId="{1404C141-D616-4A1F-BD2F-2D9CAA64833F}" srcOrd="9" destOrd="0" presId="urn:microsoft.com/office/officeart/2008/layout/LinedList"/>
    <dgm:cxn modelId="{4755057C-E117-41B1-99B8-F84AD5F52902}" type="presParOf" srcId="{1404C141-D616-4A1F-BD2F-2D9CAA64833F}" destId="{9F3C009A-9A93-4CDC-94C9-07A967875899}" srcOrd="0" destOrd="0" presId="urn:microsoft.com/office/officeart/2008/layout/LinedList"/>
    <dgm:cxn modelId="{CFB44984-B68C-4E5B-8378-63D70EE2DB01}" type="presParOf" srcId="{1404C141-D616-4A1F-BD2F-2D9CAA64833F}" destId="{AF20E628-5409-444C-86F1-99A51150B823}" srcOrd="1" destOrd="0" presId="urn:microsoft.com/office/officeart/2008/layout/LinedList"/>
    <dgm:cxn modelId="{6E0DB3A6-9C57-424F-86CB-857FFCD184D8}" type="presParOf" srcId="{BBB74981-6A7A-43D7-B2ED-58E6F6FA6735}" destId="{95FE1D3F-92B1-4EEB-BC29-6D7158A16506}" srcOrd="10" destOrd="0" presId="urn:microsoft.com/office/officeart/2008/layout/LinedList"/>
    <dgm:cxn modelId="{442251E2-63B2-4082-80CC-CD547B82A4C1}" type="presParOf" srcId="{BBB74981-6A7A-43D7-B2ED-58E6F6FA6735}" destId="{2E8548EA-8D3B-49C5-B7C3-1CACFF6E234B}" srcOrd="11" destOrd="0" presId="urn:microsoft.com/office/officeart/2008/layout/LinedList"/>
    <dgm:cxn modelId="{858492C8-5E93-494F-B1A8-7436212F6601}" type="presParOf" srcId="{2E8548EA-8D3B-49C5-B7C3-1CACFF6E234B}" destId="{6A59F271-A2F8-455C-975C-2D47BF9EF8FD}" srcOrd="0" destOrd="0" presId="urn:microsoft.com/office/officeart/2008/layout/LinedList"/>
    <dgm:cxn modelId="{00297F72-28EB-4A37-B1A1-F3B712536E4E}" type="presParOf" srcId="{2E8548EA-8D3B-49C5-B7C3-1CACFF6E234B}" destId="{42C1821E-43FD-47ED-B24B-669EB5CF48C5}" srcOrd="1" destOrd="0" presId="urn:microsoft.com/office/officeart/2008/layout/LinedList"/>
    <dgm:cxn modelId="{3A487FF5-4443-4D5B-B262-3C23882C3DD1}" type="presParOf" srcId="{BBB74981-6A7A-43D7-B2ED-58E6F6FA6735}" destId="{EC90F9E8-7902-48ED-82F3-D5AFCA871979}" srcOrd="12" destOrd="0" presId="urn:microsoft.com/office/officeart/2008/layout/LinedList"/>
    <dgm:cxn modelId="{E59863C1-46B1-4F72-AE22-9321C8E25B46}" type="presParOf" srcId="{BBB74981-6A7A-43D7-B2ED-58E6F6FA6735}" destId="{B9B8E98A-A4B1-42E1-8224-40852C401BD7}" srcOrd="13" destOrd="0" presId="urn:microsoft.com/office/officeart/2008/layout/LinedList"/>
    <dgm:cxn modelId="{123D10E1-B90A-4A39-939A-B2681C6A0887}" type="presParOf" srcId="{B9B8E98A-A4B1-42E1-8224-40852C401BD7}" destId="{3D514CD2-65FD-4B1E-910D-8222CB398ED9}" srcOrd="0" destOrd="0" presId="urn:microsoft.com/office/officeart/2008/layout/LinedList"/>
    <dgm:cxn modelId="{05AC78B2-56BD-40C7-8BE2-E718714CF6EE}" type="presParOf" srcId="{B9B8E98A-A4B1-42E1-8224-40852C401BD7}" destId="{59439D10-59CC-4CA3-BFDF-7C488B876D9D}" srcOrd="1" destOrd="0" presId="urn:microsoft.com/office/officeart/2008/layout/LinedList"/>
    <dgm:cxn modelId="{6696072E-F857-448C-93AA-C07E09C528EA}" type="presParOf" srcId="{BBB74981-6A7A-43D7-B2ED-58E6F6FA6735}" destId="{5232DEAB-9BE4-4C09-AC3B-A805DBD8E0BF}" srcOrd="14" destOrd="0" presId="urn:microsoft.com/office/officeart/2008/layout/LinedList"/>
    <dgm:cxn modelId="{1AF9DFC2-5E8B-45C5-9022-7DBDB7F8C25C}" type="presParOf" srcId="{BBB74981-6A7A-43D7-B2ED-58E6F6FA6735}" destId="{EE21D164-1DF3-46C1-A33E-89F1D45FDCD0}" srcOrd="15" destOrd="0" presId="urn:microsoft.com/office/officeart/2008/layout/LinedList"/>
    <dgm:cxn modelId="{2F9B8546-2FB8-43D2-AA71-6CE1D3016D6C}" type="presParOf" srcId="{EE21D164-1DF3-46C1-A33E-89F1D45FDCD0}" destId="{4D739AF0-27C2-471F-BCE5-F5D473A2909D}" srcOrd="0" destOrd="0" presId="urn:microsoft.com/office/officeart/2008/layout/LinedList"/>
    <dgm:cxn modelId="{7554A42C-FF2B-43DC-8D64-78094CBB5EE4}" type="presParOf" srcId="{EE21D164-1DF3-46C1-A33E-89F1D45FDCD0}" destId="{9A555BE3-0C6F-4B0D-B3E3-8017589E49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EEE194-EEA4-4592-9193-0849C88A4EF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347EE75-AEEC-4395-87FD-C70C543F6759}">
      <dgm:prSet/>
      <dgm:spPr/>
      <dgm:t>
        <a:bodyPr/>
        <a:lstStyle/>
        <a:p>
          <a:r>
            <a:rPr lang="en-US" b="1" i="0" dirty="0"/>
            <a:t>MD had flunked out of a major university and was at the community college to increase his GPA and return to the university.</a:t>
          </a:r>
          <a:endParaRPr lang="en-US" dirty="0"/>
        </a:p>
      </dgm:t>
    </dgm:pt>
    <dgm:pt modelId="{BF6CC8A6-6C51-48BF-BB55-E16982677068}" type="parTrans" cxnId="{45E41EC9-62B5-4BCA-AEF3-36684DBF66C4}">
      <dgm:prSet/>
      <dgm:spPr/>
      <dgm:t>
        <a:bodyPr/>
        <a:lstStyle/>
        <a:p>
          <a:endParaRPr lang="en-US"/>
        </a:p>
      </dgm:t>
    </dgm:pt>
    <dgm:pt modelId="{304BD794-6268-4C03-A858-3EE623892541}" type="sibTrans" cxnId="{45E41EC9-62B5-4BCA-AEF3-36684DBF66C4}">
      <dgm:prSet/>
      <dgm:spPr/>
      <dgm:t>
        <a:bodyPr/>
        <a:lstStyle/>
        <a:p>
          <a:endParaRPr lang="en-US"/>
        </a:p>
      </dgm:t>
    </dgm:pt>
    <dgm:pt modelId="{6177ECAE-2837-43E7-A308-E41C2A5957EA}">
      <dgm:prSet/>
      <dgm:spPr/>
      <dgm:t>
        <a:bodyPr/>
        <a:lstStyle/>
        <a:p>
          <a:r>
            <a:rPr lang="en-US" b="1" i="0" dirty="0"/>
            <a:t>Semester GPA prior to the group was 1.4 with 58 missed assignments.</a:t>
          </a:r>
          <a:endParaRPr lang="en-US" dirty="0"/>
        </a:p>
      </dgm:t>
    </dgm:pt>
    <dgm:pt modelId="{694FB126-6D6C-4A80-BA36-A4DA414FC22E}" type="parTrans" cxnId="{71671CC8-EAAE-4DAC-8DC5-E0976AFC3CE2}">
      <dgm:prSet/>
      <dgm:spPr/>
      <dgm:t>
        <a:bodyPr/>
        <a:lstStyle/>
        <a:p>
          <a:endParaRPr lang="en-US"/>
        </a:p>
      </dgm:t>
    </dgm:pt>
    <dgm:pt modelId="{6B37BD94-4AFC-4D18-A151-0519DDBEEF9F}" type="sibTrans" cxnId="{71671CC8-EAAE-4DAC-8DC5-E0976AFC3CE2}">
      <dgm:prSet/>
      <dgm:spPr/>
      <dgm:t>
        <a:bodyPr/>
        <a:lstStyle/>
        <a:p>
          <a:endParaRPr lang="en-US"/>
        </a:p>
      </dgm:t>
    </dgm:pt>
    <dgm:pt modelId="{49DEF220-8C04-4CEB-9B44-729BD071D83F}">
      <dgm:prSet/>
      <dgm:spPr/>
      <dgm:t>
        <a:bodyPr/>
        <a:lstStyle/>
        <a:p>
          <a:r>
            <a:rPr lang="en-US" b="1" i="0" dirty="0"/>
            <a:t>Used the group to discuss major procrastination issues and difficulty getting started.  He made a slight improvement in missed assignments.</a:t>
          </a:r>
          <a:endParaRPr lang="en-US" dirty="0"/>
        </a:p>
      </dgm:t>
    </dgm:pt>
    <dgm:pt modelId="{F75BD83C-FCB3-4096-9681-2E4D4814EAAD}" type="parTrans" cxnId="{43E84B1F-ABB6-4AFA-A7CB-B8D9C680146E}">
      <dgm:prSet/>
      <dgm:spPr/>
      <dgm:t>
        <a:bodyPr/>
        <a:lstStyle/>
        <a:p>
          <a:endParaRPr lang="en-US"/>
        </a:p>
      </dgm:t>
    </dgm:pt>
    <dgm:pt modelId="{3C6232F9-DF7F-4183-939A-116496244028}" type="sibTrans" cxnId="{43E84B1F-ABB6-4AFA-A7CB-B8D9C680146E}">
      <dgm:prSet/>
      <dgm:spPr/>
      <dgm:t>
        <a:bodyPr/>
        <a:lstStyle/>
        <a:p>
          <a:endParaRPr lang="en-US"/>
        </a:p>
      </dgm:t>
    </dgm:pt>
    <dgm:pt modelId="{1B0B89CB-C905-4A9B-BBFF-C4BDB52A03C7}">
      <dgm:prSet/>
      <dgm:spPr/>
      <dgm:t>
        <a:bodyPr/>
        <a:lstStyle/>
        <a:p>
          <a:r>
            <a:rPr lang="en-US" b="1" i="0" dirty="0"/>
            <a:t>In the last month of the semester he made a major effort and reduced the number of missed assignments to 16.  Earned a GPA of 2.9.</a:t>
          </a:r>
          <a:endParaRPr lang="en-US" dirty="0"/>
        </a:p>
      </dgm:t>
    </dgm:pt>
    <dgm:pt modelId="{381C9BD9-F7EA-4B21-A97D-5642D0096806}" type="parTrans" cxnId="{556159AF-82D7-47C3-872F-F257DC341F0D}">
      <dgm:prSet/>
      <dgm:spPr/>
      <dgm:t>
        <a:bodyPr/>
        <a:lstStyle/>
        <a:p>
          <a:endParaRPr lang="en-US"/>
        </a:p>
      </dgm:t>
    </dgm:pt>
    <dgm:pt modelId="{0713B4D6-3B76-4B74-AC0D-4DA2E6F36481}" type="sibTrans" cxnId="{556159AF-82D7-47C3-872F-F257DC341F0D}">
      <dgm:prSet/>
      <dgm:spPr/>
      <dgm:t>
        <a:bodyPr/>
        <a:lstStyle/>
        <a:p>
          <a:endParaRPr lang="en-US"/>
        </a:p>
      </dgm:t>
    </dgm:pt>
    <dgm:pt modelId="{C9148134-E7E7-4B88-934A-5B4D6DC80CD5}">
      <dgm:prSet/>
      <dgm:spPr/>
      <dgm:t>
        <a:bodyPr/>
        <a:lstStyle/>
        <a:p>
          <a:r>
            <a:rPr lang="en-US" b="1" i="0" dirty="0"/>
            <a:t>The following semester, with no group support, reduced missed assignments to 4 and increased GPA to 3.9</a:t>
          </a:r>
          <a:endParaRPr lang="en-US" dirty="0"/>
        </a:p>
      </dgm:t>
    </dgm:pt>
    <dgm:pt modelId="{A0C8D66F-AEB4-45FD-B62E-C813B09AB269}" type="parTrans" cxnId="{F0949055-6832-4202-853A-4BC33D3170C2}">
      <dgm:prSet/>
      <dgm:spPr/>
      <dgm:t>
        <a:bodyPr/>
        <a:lstStyle/>
        <a:p>
          <a:endParaRPr lang="en-US"/>
        </a:p>
      </dgm:t>
    </dgm:pt>
    <dgm:pt modelId="{A85FCF48-8535-4473-9A9C-9689446926A8}" type="sibTrans" cxnId="{F0949055-6832-4202-853A-4BC33D3170C2}">
      <dgm:prSet/>
      <dgm:spPr/>
      <dgm:t>
        <a:bodyPr/>
        <a:lstStyle/>
        <a:p>
          <a:endParaRPr lang="en-US"/>
        </a:p>
      </dgm:t>
    </dgm:pt>
    <dgm:pt modelId="{6370D2E7-BD92-41F8-8931-2D150141C967}" type="pres">
      <dgm:prSet presAssocID="{0BEEE194-EEA4-4592-9193-0849C88A4EF0}" presName="linear" presStyleCnt="0">
        <dgm:presLayoutVars>
          <dgm:animLvl val="lvl"/>
          <dgm:resizeHandles val="exact"/>
        </dgm:presLayoutVars>
      </dgm:prSet>
      <dgm:spPr/>
    </dgm:pt>
    <dgm:pt modelId="{06DC7A17-ABE8-4DCF-84BC-08FF269F5004}" type="pres">
      <dgm:prSet presAssocID="{5347EE75-AEEC-4395-87FD-C70C543F675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75BC729-AA6E-48EA-B45A-C273F62FFF00}" type="pres">
      <dgm:prSet presAssocID="{304BD794-6268-4C03-A858-3EE623892541}" presName="spacer" presStyleCnt="0"/>
      <dgm:spPr/>
    </dgm:pt>
    <dgm:pt modelId="{DA1BCF77-BD97-43DE-9D2C-37C2A66AF166}" type="pres">
      <dgm:prSet presAssocID="{6177ECAE-2837-43E7-A308-E41C2A5957E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2F8E9FE-2B10-49C1-8A11-53476E17F90C}" type="pres">
      <dgm:prSet presAssocID="{6B37BD94-4AFC-4D18-A151-0519DDBEEF9F}" presName="spacer" presStyleCnt="0"/>
      <dgm:spPr/>
    </dgm:pt>
    <dgm:pt modelId="{9B25A00A-5766-4F0D-8D71-5463DECA7E43}" type="pres">
      <dgm:prSet presAssocID="{49DEF220-8C04-4CEB-9B44-729BD071D83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C35B5F2-D12F-4515-878B-E6CAA24B3859}" type="pres">
      <dgm:prSet presAssocID="{3C6232F9-DF7F-4183-939A-116496244028}" presName="spacer" presStyleCnt="0"/>
      <dgm:spPr/>
    </dgm:pt>
    <dgm:pt modelId="{3C867AB7-109F-4119-A60B-53E2F8B7CF1E}" type="pres">
      <dgm:prSet presAssocID="{1B0B89CB-C905-4A9B-BBFF-C4BDB52A03C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5DDC8E0-F105-46EA-92AF-935CF4303B2F}" type="pres">
      <dgm:prSet presAssocID="{0713B4D6-3B76-4B74-AC0D-4DA2E6F36481}" presName="spacer" presStyleCnt="0"/>
      <dgm:spPr/>
    </dgm:pt>
    <dgm:pt modelId="{C5795C19-B019-4BC5-A6F8-6B860FCA16CD}" type="pres">
      <dgm:prSet presAssocID="{C9148134-E7E7-4B88-934A-5B4D6DC80CD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E7C1808-07A8-49DE-A256-6F3530AE852A}" type="presOf" srcId="{49DEF220-8C04-4CEB-9B44-729BD071D83F}" destId="{9B25A00A-5766-4F0D-8D71-5463DECA7E43}" srcOrd="0" destOrd="0" presId="urn:microsoft.com/office/officeart/2005/8/layout/vList2"/>
    <dgm:cxn modelId="{16AB721D-2100-4699-B86E-FDDDD4FF07E1}" type="presOf" srcId="{5347EE75-AEEC-4395-87FD-C70C543F6759}" destId="{06DC7A17-ABE8-4DCF-84BC-08FF269F5004}" srcOrd="0" destOrd="0" presId="urn:microsoft.com/office/officeart/2005/8/layout/vList2"/>
    <dgm:cxn modelId="{43E84B1F-ABB6-4AFA-A7CB-B8D9C680146E}" srcId="{0BEEE194-EEA4-4592-9193-0849C88A4EF0}" destId="{49DEF220-8C04-4CEB-9B44-729BD071D83F}" srcOrd="2" destOrd="0" parTransId="{F75BD83C-FCB3-4096-9681-2E4D4814EAAD}" sibTransId="{3C6232F9-DF7F-4183-939A-116496244028}"/>
    <dgm:cxn modelId="{F0949055-6832-4202-853A-4BC33D3170C2}" srcId="{0BEEE194-EEA4-4592-9193-0849C88A4EF0}" destId="{C9148134-E7E7-4B88-934A-5B4D6DC80CD5}" srcOrd="4" destOrd="0" parTransId="{A0C8D66F-AEB4-45FD-B62E-C813B09AB269}" sibTransId="{A85FCF48-8535-4473-9A9C-9689446926A8}"/>
    <dgm:cxn modelId="{F4A7219E-640E-4EB3-8052-C9FC38BCBAF2}" type="presOf" srcId="{6177ECAE-2837-43E7-A308-E41C2A5957EA}" destId="{DA1BCF77-BD97-43DE-9D2C-37C2A66AF166}" srcOrd="0" destOrd="0" presId="urn:microsoft.com/office/officeart/2005/8/layout/vList2"/>
    <dgm:cxn modelId="{556159AF-82D7-47C3-872F-F257DC341F0D}" srcId="{0BEEE194-EEA4-4592-9193-0849C88A4EF0}" destId="{1B0B89CB-C905-4A9B-BBFF-C4BDB52A03C7}" srcOrd="3" destOrd="0" parTransId="{381C9BD9-F7EA-4B21-A97D-5642D0096806}" sibTransId="{0713B4D6-3B76-4B74-AC0D-4DA2E6F36481}"/>
    <dgm:cxn modelId="{CD7379B6-B1BE-45E8-9402-CBABB2868424}" type="presOf" srcId="{C9148134-E7E7-4B88-934A-5B4D6DC80CD5}" destId="{C5795C19-B019-4BC5-A6F8-6B860FCA16CD}" srcOrd="0" destOrd="0" presId="urn:microsoft.com/office/officeart/2005/8/layout/vList2"/>
    <dgm:cxn modelId="{71671CC8-EAAE-4DAC-8DC5-E0976AFC3CE2}" srcId="{0BEEE194-EEA4-4592-9193-0849C88A4EF0}" destId="{6177ECAE-2837-43E7-A308-E41C2A5957EA}" srcOrd="1" destOrd="0" parTransId="{694FB126-6D6C-4A80-BA36-A4DA414FC22E}" sibTransId="{6B37BD94-4AFC-4D18-A151-0519DDBEEF9F}"/>
    <dgm:cxn modelId="{45E41EC9-62B5-4BCA-AEF3-36684DBF66C4}" srcId="{0BEEE194-EEA4-4592-9193-0849C88A4EF0}" destId="{5347EE75-AEEC-4395-87FD-C70C543F6759}" srcOrd="0" destOrd="0" parTransId="{BF6CC8A6-6C51-48BF-BB55-E16982677068}" sibTransId="{304BD794-6268-4C03-A858-3EE623892541}"/>
    <dgm:cxn modelId="{46DEA8CE-5A48-405B-AA23-0D0130E2FCAC}" type="presOf" srcId="{0BEEE194-EEA4-4592-9193-0849C88A4EF0}" destId="{6370D2E7-BD92-41F8-8931-2D150141C967}" srcOrd="0" destOrd="0" presId="urn:microsoft.com/office/officeart/2005/8/layout/vList2"/>
    <dgm:cxn modelId="{7686F7FB-3DDB-4E06-BEDC-F2B3F21C3715}" type="presOf" srcId="{1B0B89CB-C905-4A9B-BBFF-C4BDB52A03C7}" destId="{3C867AB7-109F-4119-A60B-53E2F8B7CF1E}" srcOrd="0" destOrd="0" presId="urn:microsoft.com/office/officeart/2005/8/layout/vList2"/>
    <dgm:cxn modelId="{A86F361B-7C16-4F93-8A23-43A0DFBEFA3B}" type="presParOf" srcId="{6370D2E7-BD92-41F8-8931-2D150141C967}" destId="{06DC7A17-ABE8-4DCF-84BC-08FF269F5004}" srcOrd="0" destOrd="0" presId="urn:microsoft.com/office/officeart/2005/8/layout/vList2"/>
    <dgm:cxn modelId="{B3B34C48-7FA1-4C64-BC95-56F6848CB844}" type="presParOf" srcId="{6370D2E7-BD92-41F8-8931-2D150141C967}" destId="{275BC729-AA6E-48EA-B45A-C273F62FFF00}" srcOrd="1" destOrd="0" presId="urn:microsoft.com/office/officeart/2005/8/layout/vList2"/>
    <dgm:cxn modelId="{4A4AD8EE-DE96-4807-8BD3-1CD6A77CAF48}" type="presParOf" srcId="{6370D2E7-BD92-41F8-8931-2D150141C967}" destId="{DA1BCF77-BD97-43DE-9D2C-37C2A66AF166}" srcOrd="2" destOrd="0" presId="urn:microsoft.com/office/officeart/2005/8/layout/vList2"/>
    <dgm:cxn modelId="{E8259E18-85D7-4502-ABE6-9247B80E12E9}" type="presParOf" srcId="{6370D2E7-BD92-41F8-8931-2D150141C967}" destId="{D2F8E9FE-2B10-49C1-8A11-53476E17F90C}" srcOrd="3" destOrd="0" presId="urn:microsoft.com/office/officeart/2005/8/layout/vList2"/>
    <dgm:cxn modelId="{09BD6B31-582C-4D22-B539-3E9E1B407D3C}" type="presParOf" srcId="{6370D2E7-BD92-41F8-8931-2D150141C967}" destId="{9B25A00A-5766-4F0D-8D71-5463DECA7E43}" srcOrd="4" destOrd="0" presId="urn:microsoft.com/office/officeart/2005/8/layout/vList2"/>
    <dgm:cxn modelId="{C78CCC29-9FB6-4A4B-BB6E-D714EBAEC67F}" type="presParOf" srcId="{6370D2E7-BD92-41F8-8931-2D150141C967}" destId="{0C35B5F2-D12F-4515-878B-E6CAA24B3859}" srcOrd="5" destOrd="0" presId="urn:microsoft.com/office/officeart/2005/8/layout/vList2"/>
    <dgm:cxn modelId="{9FD2AAFD-A409-4641-9CAA-2F2D03FAEF43}" type="presParOf" srcId="{6370D2E7-BD92-41F8-8931-2D150141C967}" destId="{3C867AB7-109F-4119-A60B-53E2F8B7CF1E}" srcOrd="6" destOrd="0" presId="urn:microsoft.com/office/officeart/2005/8/layout/vList2"/>
    <dgm:cxn modelId="{FD0510A9-0374-407E-92A0-72A0B444F945}" type="presParOf" srcId="{6370D2E7-BD92-41F8-8931-2D150141C967}" destId="{C5DDC8E0-F105-46EA-92AF-935CF4303B2F}" srcOrd="7" destOrd="0" presId="urn:microsoft.com/office/officeart/2005/8/layout/vList2"/>
    <dgm:cxn modelId="{2964ADFD-6754-402B-9E30-4A5BD117723D}" type="presParOf" srcId="{6370D2E7-BD92-41F8-8931-2D150141C967}" destId="{C5795C19-B019-4BC5-A6F8-6B860FCA16C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D751A2-BB42-4FDB-AFB8-A024EA283E5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08BC26-7B9F-4AA1-B4C3-A5CDDE38DD28}">
      <dgm:prSet/>
      <dgm:spPr/>
      <dgm:t>
        <a:bodyPr/>
        <a:lstStyle/>
        <a:p>
          <a:r>
            <a:rPr lang="en-US" b="1" dirty="0"/>
            <a:t>The earlier students learn these strategies, the better,</a:t>
          </a:r>
          <a:endParaRPr lang="en-US" dirty="0"/>
        </a:p>
      </dgm:t>
    </dgm:pt>
    <dgm:pt modelId="{20015E34-65AF-45F1-BBE6-34DC8DDE4B21}" type="parTrans" cxnId="{6CFE7662-208E-41A7-8A4C-68A6A42102E5}">
      <dgm:prSet/>
      <dgm:spPr/>
      <dgm:t>
        <a:bodyPr/>
        <a:lstStyle/>
        <a:p>
          <a:endParaRPr lang="en-US"/>
        </a:p>
      </dgm:t>
    </dgm:pt>
    <dgm:pt modelId="{F447171D-03BD-4F73-AF0C-8152833C1400}" type="sibTrans" cxnId="{6CFE7662-208E-41A7-8A4C-68A6A42102E5}">
      <dgm:prSet/>
      <dgm:spPr/>
      <dgm:t>
        <a:bodyPr/>
        <a:lstStyle/>
        <a:p>
          <a:endParaRPr lang="en-US" dirty="0"/>
        </a:p>
      </dgm:t>
    </dgm:pt>
    <dgm:pt modelId="{E0BA189D-21C4-4D90-889F-698CE7AF5C7D}">
      <dgm:prSet/>
      <dgm:spPr/>
      <dgm:t>
        <a:bodyPr/>
        <a:lstStyle/>
        <a:p>
          <a:r>
            <a:rPr lang="en-US" b="1" dirty="0"/>
            <a:t>But there needs to be some acknowledgement that there is a problem that needs to be solved.</a:t>
          </a:r>
          <a:endParaRPr lang="en-US" dirty="0"/>
        </a:p>
      </dgm:t>
    </dgm:pt>
    <dgm:pt modelId="{FDB1C803-75B0-40A6-818F-BE5545D8F73C}" type="parTrans" cxnId="{23B37F1D-325B-4272-B424-C334D04292BA}">
      <dgm:prSet/>
      <dgm:spPr/>
      <dgm:t>
        <a:bodyPr/>
        <a:lstStyle/>
        <a:p>
          <a:endParaRPr lang="en-US"/>
        </a:p>
      </dgm:t>
    </dgm:pt>
    <dgm:pt modelId="{D5A2E770-BB17-406C-B9AE-8F81FBB441FD}" type="sibTrans" cxnId="{23B37F1D-325B-4272-B424-C334D04292BA}">
      <dgm:prSet/>
      <dgm:spPr/>
      <dgm:t>
        <a:bodyPr/>
        <a:lstStyle/>
        <a:p>
          <a:endParaRPr lang="en-US" dirty="0"/>
        </a:p>
      </dgm:t>
    </dgm:pt>
    <dgm:pt modelId="{7719EB96-6812-4A3C-AE94-51772123D918}">
      <dgm:prSet/>
      <dgm:spPr/>
      <dgm:t>
        <a:bodyPr/>
        <a:lstStyle/>
        <a:p>
          <a:r>
            <a:rPr lang="en-US" b="1" dirty="0"/>
            <a:t>And a willingness to engage in the process.</a:t>
          </a:r>
          <a:endParaRPr lang="en-US" dirty="0"/>
        </a:p>
      </dgm:t>
    </dgm:pt>
    <dgm:pt modelId="{6DCB35FF-7867-4ED6-9EE0-95A5FF5B3FB9}" type="parTrans" cxnId="{AE5F30E1-3069-4E75-B10E-21342FD14547}">
      <dgm:prSet/>
      <dgm:spPr/>
      <dgm:t>
        <a:bodyPr/>
        <a:lstStyle/>
        <a:p>
          <a:endParaRPr lang="en-US"/>
        </a:p>
      </dgm:t>
    </dgm:pt>
    <dgm:pt modelId="{4FA253F1-6B42-409E-A8BF-DDBA435C9625}" type="sibTrans" cxnId="{AE5F30E1-3069-4E75-B10E-21342FD14547}">
      <dgm:prSet/>
      <dgm:spPr/>
      <dgm:t>
        <a:bodyPr/>
        <a:lstStyle/>
        <a:p>
          <a:endParaRPr lang="en-US" dirty="0"/>
        </a:p>
      </dgm:t>
    </dgm:pt>
    <dgm:pt modelId="{80655185-6A36-4416-97C8-D198E0F0D36C}">
      <dgm:prSet/>
      <dgm:spPr/>
      <dgm:t>
        <a:bodyPr/>
        <a:lstStyle/>
        <a:p>
          <a:r>
            <a:rPr lang="en-US" b="1" dirty="0"/>
            <a:t>Awareness of disability and ways to manage symptoms helps.</a:t>
          </a:r>
          <a:endParaRPr lang="en-US" dirty="0"/>
        </a:p>
      </dgm:t>
    </dgm:pt>
    <dgm:pt modelId="{863FD60D-FA4A-4F5A-876C-932CCFDDA57B}" type="parTrans" cxnId="{7F00ED30-96CA-4B7F-8751-6062E1769668}">
      <dgm:prSet/>
      <dgm:spPr/>
      <dgm:t>
        <a:bodyPr/>
        <a:lstStyle/>
        <a:p>
          <a:endParaRPr lang="en-US"/>
        </a:p>
      </dgm:t>
    </dgm:pt>
    <dgm:pt modelId="{1736BDF4-642F-4F45-B9B5-BE7AC67EB534}" type="sibTrans" cxnId="{7F00ED30-96CA-4B7F-8751-6062E1769668}">
      <dgm:prSet/>
      <dgm:spPr/>
      <dgm:t>
        <a:bodyPr/>
        <a:lstStyle/>
        <a:p>
          <a:endParaRPr lang="en-US"/>
        </a:p>
      </dgm:t>
    </dgm:pt>
    <dgm:pt modelId="{211A8C87-BF0F-4753-9940-7DF1A8EE48B1}" type="pres">
      <dgm:prSet presAssocID="{77D751A2-BB42-4FDB-AFB8-A024EA283E52}" presName="outerComposite" presStyleCnt="0">
        <dgm:presLayoutVars>
          <dgm:chMax val="5"/>
          <dgm:dir/>
          <dgm:resizeHandles val="exact"/>
        </dgm:presLayoutVars>
      </dgm:prSet>
      <dgm:spPr/>
    </dgm:pt>
    <dgm:pt modelId="{7A7C2453-0DFD-4617-8868-432A9BB259C8}" type="pres">
      <dgm:prSet presAssocID="{77D751A2-BB42-4FDB-AFB8-A024EA283E52}" presName="dummyMaxCanvas" presStyleCnt="0">
        <dgm:presLayoutVars/>
      </dgm:prSet>
      <dgm:spPr/>
    </dgm:pt>
    <dgm:pt modelId="{E636F39B-0928-4FB1-A140-A37486C67069}" type="pres">
      <dgm:prSet presAssocID="{77D751A2-BB42-4FDB-AFB8-A024EA283E52}" presName="FourNodes_1" presStyleLbl="node1" presStyleIdx="0" presStyleCnt="4">
        <dgm:presLayoutVars>
          <dgm:bulletEnabled val="1"/>
        </dgm:presLayoutVars>
      </dgm:prSet>
      <dgm:spPr/>
    </dgm:pt>
    <dgm:pt modelId="{F3D2A21E-60CF-4C94-8C2F-FB78431E2B6E}" type="pres">
      <dgm:prSet presAssocID="{77D751A2-BB42-4FDB-AFB8-A024EA283E52}" presName="FourNodes_2" presStyleLbl="node1" presStyleIdx="1" presStyleCnt="4">
        <dgm:presLayoutVars>
          <dgm:bulletEnabled val="1"/>
        </dgm:presLayoutVars>
      </dgm:prSet>
      <dgm:spPr/>
    </dgm:pt>
    <dgm:pt modelId="{99ABEADC-0E01-4CC9-96DD-DE6D39288291}" type="pres">
      <dgm:prSet presAssocID="{77D751A2-BB42-4FDB-AFB8-A024EA283E52}" presName="FourNodes_3" presStyleLbl="node1" presStyleIdx="2" presStyleCnt="4">
        <dgm:presLayoutVars>
          <dgm:bulletEnabled val="1"/>
        </dgm:presLayoutVars>
      </dgm:prSet>
      <dgm:spPr/>
    </dgm:pt>
    <dgm:pt modelId="{001DA531-BD30-4D36-A017-654A524F10F7}" type="pres">
      <dgm:prSet presAssocID="{77D751A2-BB42-4FDB-AFB8-A024EA283E52}" presName="FourNodes_4" presStyleLbl="node1" presStyleIdx="3" presStyleCnt="4">
        <dgm:presLayoutVars>
          <dgm:bulletEnabled val="1"/>
        </dgm:presLayoutVars>
      </dgm:prSet>
      <dgm:spPr/>
    </dgm:pt>
    <dgm:pt modelId="{F385700F-61CE-4C8D-BAB6-51753766DA21}" type="pres">
      <dgm:prSet presAssocID="{77D751A2-BB42-4FDB-AFB8-A024EA283E52}" presName="FourConn_1-2" presStyleLbl="fgAccFollowNode1" presStyleIdx="0" presStyleCnt="3">
        <dgm:presLayoutVars>
          <dgm:bulletEnabled val="1"/>
        </dgm:presLayoutVars>
      </dgm:prSet>
      <dgm:spPr/>
    </dgm:pt>
    <dgm:pt modelId="{6F497287-64D6-4864-B5C7-74C5C18386A8}" type="pres">
      <dgm:prSet presAssocID="{77D751A2-BB42-4FDB-AFB8-A024EA283E52}" presName="FourConn_2-3" presStyleLbl="fgAccFollowNode1" presStyleIdx="1" presStyleCnt="3">
        <dgm:presLayoutVars>
          <dgm:bulletEnabled val="1"/>
        </dgm:presLayoutVars>
      </dgm:prSet>
      <dgm:spPr/>
    </dgm:pt>
    <dgm:pt modelId="{06350F49-BC12-4BAD-9A64-8C09163C2021}" type="pres">
      <dgm:prSet presAssocID="{77D751A2-BB42-4FDB-AFB8-A024EA283E52}" presName="FourConn_3-4" presStyleLbl="fgAccFollowNode1" presStyleIdx="2" presStyleCnt="3">
        <dgm:presLayoutVars>
          <dgm:bulletEnabled val="1"/>
        </dgm:presLayoutVars>
      </dgm:prSet>
      <dgm:spPr/>
    </dgm:pt>
    <dgm:pt modelId="{03940450-3B90-4E51-BCE9-839567EBE7DE}" type="pres">
      <dgm:prSet presAssocID="{77D751A2-BB42-4FDB-AFB8-A024EA283E52}" presName="FourNodes_1_text" presStyleLbl="node1" presStyleIdx="3" presStyleCnt="4">
        <dgm:presLayoutVars>
          <dgm:bulletEnabled val="1"/>
        </dgm:presLayoutVars>
      </dgm:prSet>
      <dgm:spPr/>
    </dgm:pt>
    <dgm:pt modelId="{10D4CC60-879F-4689-9937-1446514BB5EC}" type="pres">
      <dgm:prSet presAssocID="{77D751A2-BB42-4FDB-AFB8-A024EA283E52}" presName="FourNodes_2_text" presStyleLbl="node1" presStyleIdx="3" presStyleCnt="4">
        <dgm:presLayoutVars>
          <dgm:bulletEnabled val="1"/>
        </dgm:presLayoutVars>
      </dgm:prSet>
      <dgm:spPr/>
    </dgm:pt>
    <dgm:pt modelId="{38B58A97-CDEC-434F-A39D-F30C4904D3BE}" type="pres">
      <dgm:prSet presAssocID="{77D751A2-BB42-4FDB-AFB8-A024EA283E52}" presName="FourNodes_3_text" presStyleLbl="node1" presStyleIdx="3" presStyleCnt="4">
        <dgm:presLayoutVars>
          <dgm:bulletEnabled val="1"/>
        </dgm:presLayoutVars>
      </dgm:prSet>
      <dgm:spPr/>
    </dgm:pt>
    <dgm:pt modelId="{C001370F-53BF-4FAC-8E2A-8C229962B4C3}" type="pres">
      <dgm:prSet presAssocID="{77D751A2-BB42-4FDB-AFB8-A024EA283E5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6C2E015-F821-4460-9FA1-6BEBE4474F76}" type="presOf" srcId="{4FA253F1-6B42-409E-A8BF-DDBA435C9625}" destId="{06350F49-BC12-4BAD-9A64-8C09163C2021}" srcOrd="0" destOrd="0" presId="urn:microsoft.com/office/officeart/2005/8/layout/vProcess5"/>
    <dgm:cxn modelId="{23B37F1D-325B-4272-B424-C334D04292BA}" srcId="{77D751A2-BB42-4FDB-AFB8-A024EA283E52}" destId="{E0BA189D-21C4-4D90-889F-698CE7AF5C7D}" srcOrd="1" destOrd="0" parTransId="{FDB1C803-75B0-40A6-818F-BE5545D8F73C}" sibTransId="{D5A2E770-BB17-406C-B9AE-8F81FBB441FD}"/>
    <dgm:cxn modelId="{1164492D-6DC2-4B35-BE31-73D795629672}" type="presOf" srcId="{7719EB96-6812-4A3C-AE94-51772123D918}" destId="{99ABEADC-0E01-4CC9-96DD-DE6D39288291}" srcOrd="0" destOrd="0" presId="urn:microsoft.com/office/officeart/2005/8/layout/vProcess5"/>
    <dgm:cxn modelId="{7F00ED30-96CA-4B7F-8751-6062E1769668}" srcId="{77D751A2-BB42-4FDB-AFB8-A024EA283E52}" destId="{80655185-6A36-4416-97C8-D198E0F0D36C}" srcOrd="3" destOrd="0" parTransId="{863FD60D-FA4A-4F5A-876C-932CCFDDA57B}" sibTransId="{1736BDF4-642F-4F45-B9B5-BE7AC67EB534}"/>
    <dgm:cxn modelId="{CC8EB53F-F3AE-4E81-9950-D5CCB3EECDB6}" type="presOf" srcId="{D5A2E770-BB17-406C-B9AE-8F81FBB441FD}" destId="{6F497287-64D6-4864-B5C7-74C5C18386A8}" srcOrd="0" destOrd="0" presId="urn:microsoft.com/office/officeart/2005/8/layout/vProcess5"/>
    <dgm:cxn modelId="{308FBA60-D877-4624-9BE4-38F8F806E124}" type="presOf" srcId="{7719EB96-6812-4A3C-AE94-51772123D918}" destId="{38B58A97-CDEC-434F-A39D-F30C4904D3BE}" srcOrd="1" destOrd="0" presId="urn:microsoft.com/office/officeart/2005/8/layout/vProcess5"/>
    <dgm:cxn modelId="{D90BF541-9C51-4486-882A-8EF1436C7E0C}" type="presOf" srcId="{7B08BC26-7B9F-4AA1-B4C3-A5CDDE38DD28}" destId="{03940450-3B90-4E51-BCE9-839567EBE7DE}" srcOrd="1" destOrd="0" presId="urn:microsoft.com/office/officeart/2005/8/layout/vProcess5"/>
    <dgm:cxn modelId="{6CFE7662-208E-41A7-8A4C-68A6A42102E5}" srcId="{77D751A2-BB42-4FDB-AFB8-A024EA283E52}" destId="{7B08BC26-7B9F-4AA1-B4C3-A5CDDE38DD28}" srcOrd="0" destOrd="0" parTransId="{20015E34-65AF-45F1-BBE6-34DC8DDE4B21}" sibTransId="{F447171D-03BD-4F73-AF0C-8152833C1400}"/>
    <dgm:cxn modelId="{846E716F-E3D3-4272-ADE0-9BC4D68EF8CE}" type="presOf" srcId="{7B08BC26-7B9F-4AA1-B4C3-A5CDDE38DD28}" destId="{E636F39B-0928-4FB1-A140-A37486C67069}" srcOrd="0" destOrd="0" presId="urn:microsoft.com/office/officeart/2005/8/layout/vProcess5"/>
    <dgm:cxn modelId="{2B3E8C7F-7FC9-438A-B96D-2C4ABCAD6BFD}" type="presOf" srcId="{E0BA189D-21C4-4D90-889F-698CE7AF5C7D}" destId="{10D4CC60-879F-4689-9937-1446514BB5EC}" srcOrd="1" destOrd="0" presId="urn:microsoft.com/office/officeart/2005/8/layout/vProcess5"/>
    <dgm:cxn modelId="{71F23E86-0A4F-405E-9976-8B4545684C98}" type="presOf" srcId="{E0BA189D-21C4-4D90-889F-698CE7AF5C7D}" destId="{F3D2A21E-60CF-4C94-8C2F-FB78431E2B6E}" srcOrd="0" destOrd="0" presId="urn:microsoft.com/office/officeart/2005/8/layout/vProcess5"/>
    <dgm:cxn modelId="{AF9DE889-5AF4-497C-8EE7-0BEEAB30BF13}" type="presOf" srcId="{80655185-6A36-4416-97C8-D198E0F0D36C}" destId="{C001370F-53BF-4FAC-8E2A-8C229962B4C3}" srcOrd="1" destOrd="0" presId="urn:microsoft.com/office/officeart/2005/8/layout/vProcess5"/>
    <dgm:cxn modelId="{3EDEBA91-E790-4081-97DC-A1D5C4188CB3}" type="presOf" srcId="{77D751A2-BB42-4FDB-AFB8-A024EA283E52}" destId="{211A8C87-BF0F-4753-9940-7DF1A8EE48B1}" srcOrd="0" destOrd="0" presId="urn:microsoft.com/office/officeart/2005/8/layout/vProcess5"/>
    <dgm:cxn modelId="{4301F996-13D3-42F5-8354-36C8154BBC31}" type="presOf" srcId="{80655185-6A36-4416-97C8-D198E0F0D36C}" destId="{001DA531-BD30-4D36-A017-654A524F10F7}" srcOrd="0" destOrd="0" presId="urn:microsoft.com/office/officeart/2005/8/layout/vProcess5"/>
    <dgm:cxn modelId="{D3A8F8BA-C543-4A47-81CA-BA5B5615137B}" type="presOf" srcId="{F447171D-03BD-4F73-AF0C-8152833C1400}" destId="{F385700F-61CE-4C8D-BAB6-51753766DA21}" srcOrd="0" destOrd="0" presId="urn:microsoft.com/office/officeart/2005/8/layout/vProcess5"/>
    <dgm:cxn modelId="{AE5F30E1-3069-4E75-B10E-21342FD14547}" srcId="{77D751A2-BB42-4FDB-AFB8-A024EA283E52}" destId="{7719EB96-6812-4A3C-AE94-51772123D918}" srcOrd="2" destOrd="0" parTransId="{6DCB35FF-7867-4ED6-9EE0-95A5FF5B3FB9}" sibTransId="{4FA253F1-6B42-409E-A8BF-DDBA435C9625}"/>
    <dgm:cxn modelId="{D0877D66-8363-4407-8B86-113BE285D13D}" type="presParOf" srcId="{211A8C87-BF0F-4753-9940-7DF1A8EE48B1}" destId="{7A7C2453-0DFD-4617-8868-432A9BB259C8}" srcOrd="0" destOrd="0" presId="urn:microsoft.com/office/officeart/2005/8/layout/vProcess5"/>
    <dgm:cxn modelId="{420B1AC5-DD20-4185-A47A-48B0DFE0E9A2}" type="presParOf" srcId="{211A8C87-BF0F-4753-9940-7DF1A8EE48B1}" destId="{E636F39B-0928-4FB1-A140-A37486C67069}" srcOrd="1" destOrd="0" presId="urn:microsoft.com/office/officeart/2005/8/layout/vProcess5"/>
    <dgm:cxn modelId="{AFB710A4-1204-4441-9AE2-31A4FA4C5D78}" type="presParOf" srcId="{211A8C87-BF0F-4753-9940-7DF1A8EE48B1}" destId="{F3D2A21E-60CF-4C94-8C2F-FB78431E2B6E}" srcOrd="2" destOrd="0" presId="urn:microsoft.com/office/officeart/2005/8/layout/vProcess5"/>
    <dgm:cxn modelId="{CAE77991-EA66-4ED5-8DE5-4C6ADBFA1F21}" type="presParOf" srcId="{211A8C87-BF0F-4753-9940-7DF1A8EE48B1}" destId="{99ABEADC-0E01-4CC9-96DD-DE6D39288291}" srcOrd="3" destOrd="0" presId="urn:microsoft.com/office/officeart/2005/8/layout/vProcess5"/>
    <dgm:cxn modelId="{2A482120-CF31-4B66-A260-BE99974DB81A}" type="presParOf" srcId="{211A8C87-BF0F-4753-9940-7DF1A8EE48B1}" destId="{001DA531-BD30-4D36-A017-654A524F10F7}" srcOrd="4" destOrd="0" presId="urn:microsoft.com/office/officeart/2005/8/layout/vProcess5"/>
    <dgm:cxn modelId="{E8AA6EF6-A677-49F0-9BE8-411330B7986D}" type="presParOf" srcId="{211A8C87-BF0F-4753-9940-7DF1A8EE48B1}" destId="{F385700F-61CE-4C8D-BAB6-51753766DA21}" srcOrd="5" destOrd="0" presId="urn:microsoft.com/office/officeart/2005/8/layout/vProcess5"/>
    <dgm:cxn modelId="{683A64B8-C946-4364-9398-419937B2D07F}" type="presParOf" srcId="{211A8C87-BF0F-4753-9940-7DF1A8EE48B1}" destId="{6F497287-64D6-4864-B5C7-74C5C18386A8}" srcOrd="6" destOrd="0" presId="urn:microsoft.com/office/officeart/2005/8/layout/vProcess5"/>
    <dgm:cxn modelId="{35C3D758-0F6C-47C7-821D-AD5559CED7E6}" type="presParOf" srcId="{211A8C87-BF0F-4753-9940-7DF1A8EE48B1}" destId="{06350F49-BC12-4BAD-9A64-8C09163C2021}" srcOrd="7" destOrd="0" presId="urn:microsoft.com/office/officeart/2005/8/layout/vProcess5"/>
    <dgm:cxn modelId="{B369BDA3-B76B-41DE-8AE2-5132A000092C}" type="presParOf" srcId="{211A8C87-BF0F-4753-9940-7DF1A8EE48B1}" destId="{03940450-3B90-4E51-BCE9-839567EBE7DE}" srcOrd="8" destOrd="0" presId="urn:microsoft.com/office/officeart/2005/8/layout/vProcess5"/>
    <dgm:cxn modelId="{2724A951-D08D-4501-8BB7-4432B97279C4}" type="presParOf" srcId="{211A8C87-BF0F-4753-9940-7DF1A8EE48B1}" destId="{10D4CC60-879F-4689-9937-1446514BB5EC}" srcOrd="9" destOrd="0" presId="urn:microsoft.com/office/officeart/2005/8/layout/vProcess5"/>
    <dgm:cxn modelId="{5B651108-E91D-42EF-8501-5993374EB7BA}" type="presParOf" srcId="{211A8C87-BF0F-4753-9940-7DF1A8EE48B1}" destId="{38B58A97-CDEC-434F-A39D-F30C4904D3BE}" srcOrd="10" destOrd="0" presId="urn:microsoft.com/office/officeart/2005/8/layout/vProcess5"/>
    <dgm:cxn modelId="{DC1FA0F1-56EC-4E7E-9186-8DCEF0AFCFA5}" type="presParOf" srcId="{211A8C87-BF0F-4753-9940-7DF1A8EE48B1}" destId="{C001370F-53BF-4FAC-8E2A-8C229962B4C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6A9776-E73B-40FE-9717-4FEA9E94574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B594BD-DD44-441D-B2A7-282B0B8561A0}">
      <dgm:prSet/>
      <dgm:spPr/>
      <dgm:t>
        <a:bodyPr/>
        <a:lstStyle/>
        <a:p>
          <a:r>
            <a:rPr lang="en-US" b="1" i="0" dirty="0"/>
            <a:t>A growing body of research</a:t>
          </a:r>
          <a:r>
            <a:rPr lang="en-US" b="1" i="0" dirty="0">
              <a:solidFill>
                <a:schemeClr val="tx1"/>
              </a:solidFill>
            </a:rPr>
            <a:t> </a:t>
          </a:r>
          <a:r>
            <a:rPr lang="en-US" b="1" i="0" dirty="0">
              <a:solidFill>
                <a:schemeClr val="bg1"/>
              </a:solidFill>
            </a:rPr>
            <a:t>indicates</a:t>
          </a:r>
          <a:r>
            <a:rPr lang="en-US" b="1" i="0" u="none" dirty="0">
              <a:solidFill>
                <a:schemeClr val="tx1"/>
              </a:solidFill>
            </a:rPr>
            <a:t> </a:t>
          </a:r>
          <a:r>
            <a:rPr lang="en-US" b="1" i="0" dirty="0"/>
            <a:t>that procrastination is a problem of </a:t>
          </a:r>
          <a:r>
            <a:rPr lang="en-US" b="1" i="0" u="sng" dirty="0"/>
            <a:t>EMOTION</a:t>
          </a:r>
          <a:r>
            <a:rPr lang="en-US" b="1" i="0" dirty="0"/>
            <a:t>, </a:t>
          </a:r>
          <a:r>
            <a:rPr lang="en-US" b="1" dirty="0"/>
            <a:t>as well as </a:t>
          </a:r>
          <a:r>
            <a:rPr lang="en-US" b="1" i="0" dirty="0"/>
            <a:t>time management. </a:t>
          </a:r>
          <a:endParaRPr lang="en-US" dirty="0"/>
        </a:p>
      </dgm:t>
    </dgm:pt>
    <dgm:pt modelId="{D2AE530C-BC78-46DC-8CFD-8D777BE9C9CD}" type="parTrans" cxnId="{B0A13C62-68A2-47F4-901E-623BB4561186}">
      <dgm:prSet/>
      <dgm:spPr/>
      <dgm:t>
        <a:bodyPr/>
        <a:lstStyle/>
        <a:p>
          <a:endParaRPr lang="en-US"/>
        </a:p>
      </dgm:t>
    </dgm:pt>
    <dgm:pt modelId="{D09052A3-9913-4EBD-8CD7-7E76EF63D864}" type="sibTrans" cxnId="{B0A13C62-68A2-47F4-901E-623BB4561186}">
      <dgm:prSet/>
      <dgm:spPr/>
      <dgm:t>
        <a:bodyPr/>
        <a:lstStyle/>
        <a:p>
          <a:endParaRPr lang="en-US"/>
        </a:p>
      </dgm:t>
    </dgm:pt>
    <dgm:pt modelId="{E2084D1E-FC82-4A8E-A20B-4E9C92315317}">
      <dgm:prSet/>
      <dgm:spPr/>
      <dgm:t>
        <a:bodyPr/>
        <a:lstStyle/>
        <a:p>
          <a:r>
            <a:rPr lang="en-US" b="1" dirty="0"/>
            <a:t>What are the thoughts and emotions you have when thinking about starting a hard task?</a:t>
          </a:r>
          <a:endParaRPr lang="en-US" dirty="0"/>
        </a:p>
      </dgm:t>
    </dgm:pt>
    <dgm:pt modelId="{176F89C4-5F84-48D0-A48E-BB4B833788DC}" type="parTrans" cxnId="{3BEEE2D7-5480-4A8F-B784-C820FD72BB55}">
      <dgm:prSet/>
      <dgm:spPr/>
      <dgm:t>
        <a:bodyPr/>
        <a:lstStyle/>
        <a:p>
          <a:endParaRPr lang="en-US"/>
        </a:p>
      </dgm:t>
    </dgm:pt>
    <dgm:pt modelId="{0B1BEA3C-6040-4F14-9358-62F014BB4AC9}" type="sibTrans" cxnId="{3BEEE2D7-5480-4A8F-B784-C820FD72BB55}">
      <dgm:prSet/>
      <dgm:spPr/>
      <dgm:t>
        <a:bodyPr/>
        <a:lstStyle/>
        <a:p>
          <a:endParaRPr lang="en-US"/>
        </a:p>
      </dgm:t>
    </dgm:pt>
    <dgm:pt modelId="{71BF912C-E297-42C9-BE42-AA79DB913A06}" type="pres">
      <dgm:prSet presAssocID="{FE6A9776-E73B-40FE-9717-4FEA9E945747}" presName="linear" presStyleCnt="0">
        <dgm:presLayoutVars>
          <dgm:animLvl val="lvl"/>
          <dgm:resizeHandles val="exact"/>
        </dgm:presLayoutVars>
      </dgm:prSet>
      <dgm:spPr/>
    </dgm:pt>
    <dgm:pt modelId="{F7D0B357-CFC5-4C19-9540-1AE10C4D4171}" type="pres">
      <dgm:prSet presAssocID="{2FB594BD-DD44-441D-B2A7-282B0B8561A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DC8AE30-F2AE-4487-BAAC-10F387E1A668}" type="pres">
      <dgm:prSet presAssocID="{D09052A3-9913-4EBD-8CD7-7E76EF63D864}" presName="spacer" presStyleCnt="0"/>
      <dgm:spPr/>
    </dgm:pt>
    <dgm:pt modelId="{94125C54-7536-44F8-B630-6C4C2DDD719B}" type="pres">
      <dgm:prSet presAssocID="{E2084D1E-FC82-4A8E-A20B-4E9C9231531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56E6D21-31CF-4C09-ADD8-50CAE3100C17}" type="presOf" srcId="{E2084D1E-FC82-4A8E-A20B-4E9C92315317}" destId="{94125C54-7536-44F8-B630-6C4C2DDD719B}" srcOrd="0" destOrd="0" presId="urn:microsoft.com/office/officeart/2005/8/layout/vList2"/>
    <dgm:cxn modelId="{0DA83327-3254-4A6E-9058-D8B3F212EA2C}" type="presOf" srcId="{2FB594BD-DD44-441D-B2A7-282B0B8561A0}" destId="{F7D0B357-CFC5-4C19-9540-1AE10C4D4171}" srcOrd="0" destOrd="0" presId="urn:microsoft.com/office/officeart/2005/8/layout/vList2"/>
    <dgm:cxn modelId="{B0A13C62-68A2-47F4-901E-623BB4561186}" srcId="{FE6A9776-E73B-40FE-9717-4FEA9E945747}" destId="{2FB594BD-DD44-441D-B2A7-282B0B8561A0}" srcOrd="0" destOrd="0" parTransId="{D2AE530C-BC78-46DC-8CFD-8D777BE9C9CD}" sibTransId="{D09052A3-9913-4EBD-8CD7-7E76EF63D864}"/>
    <dgm:cxn modelId="{7CFF7F4F-5CA0-4416-B85D-CC999F3F9EFF}" type="presOf" srcId="{FE6A9776-E73B-40FE-9717-4FEA9E945747}" destId="{71BF912C-E297-42C9-BE42-AA79DB913A06}" srcOrd="0" destOrd="0" presId="urn:microsoft.com/office/officeart/2005/8/layout/vList2"/>
    <dgm:cxn modelId="{3BEEE2D7-5480-4A8F-B784-C820FD72BB55}" srcId="{FE6A9776-E73B-40FE-9717-4FEA9E945747}" destId="{E2084D1E-FC82-4A8E-A20B-4E9C92315317}" srcOrd="1" destOrd="0" parTransId="{176F89C4-5F84-48D0-A48E-BB4B833788DC}" sibTransId="{0B1BEA3C-6040-4F14-9358-62F014BB4AC9}"/>
    <dgm:cxn modelId="{92CEB378-6535-4309-A613-6AD7AF42D6E7}" type="presParOf" srcId="{71BF912C-E297-42C9-BE42-AA79DB913A06}" destId="{F7D0B357-CFC5-4C19-9540-1AE10C4D4171}" srcOrd="0" destOrd="0" presId="urn:microsoft.com/office/officeart/2005/8/layout/vList2"/>
    <dgm:cxn modelId="{CDC759B0-BD3D-4B37-9D35-2E0C86EA30A1}" type="presParOf" srcId="{71BF912C-E297-42C9-BE42-AA79DB913A06}" destId="{0DC8AE30-F2AE-4487-BAAC-10F387E1A668}" srcOrd="1" destOrd="0" presId="urn:microsoft.com/office/officeart/2005/8/layout/vList2"/>
    <dgm:cxn modelId="{43D27069-2315-48B7-8BFC-AF7B9D032BF6}" type="presParOf" srcId="{71BF912C-E297-42C9-BE42-AA79DB913A06}" destId="{94125C54-7536-44F8-B630-6C4C2DDD719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010E1E-5065-427C-8F2E-4B689D4B2F2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0193B7-BEA9-4233-9798-FA9DBD220E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We can teach organization and time management skills</a:t>
          </a:r>
          <a:endParaRPr lang="en-US" dirty="0"/>
        </a:p>
      </dgm:t>
    </dgm:pt>
    <dgm:pt modelId="{B25DF0DF-5E0A-4A28-B4E8-5447B249DA4D}" type="parTrans" cxnId="{4871B5A3-E783-4342-ABFA-286880F2170A}">
      <dgm:prSet/>
      <dgm:spPr/>
      <dgm:t>
        <a:bodyPr/>
        <a:lstStyle/>
        <a:p>
          <a:endParaRPr lang="en-US"/>
        </a:p>
      </dgm:t>
    </dgm:pt>
    <dgm:pt modelId="{167AF058-9E1C-49FF-ADB5-AEB28CDB9742}" type="sibTrans" cxnId="{4871B5A3-E783-4342-ABFA-286880F2170A}">
      <dgm:prSet/>
      <dgm:spPr/>
      <dgm:t>
        <a:bodyPr/>
        <a:lstStyle/>
        <a:p>
          <a:endParaRPr lang="en-US"/>
        </a:p>
      </dgm:t>
    </dgm:pt>
    <dgm:pt modelId="{BFC4CE33-BFA2-441B-9FB7-0A2D4A7815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But the likelihood of long term adoption is low </a:t>
          </a:r>
          <a:endParaRPr lang="en-US" dirty="0"/>
        </a:p>
      </dgm:t>
    </dgm:pt>
    <dgm:pt modelId="{9E08FAEA-62F7-4965-8084-7D75A2CD06E9}" type="parTrans" cxnId="{3F6F609A-C4B9-4F79-84B8-38FCB393C8BB}">
      <dgm:prSet/>
      <dgm:spPr/>
      <dgm:t>
        <a:bodyPr/>
        <a:lstStyle/>
        <a:p>
          <a:endParaRPr lang="en-US"/>
        </a:p>
      </dgm:t>
    </dgm:pt>
    <dgm:pt modelId="{28B67455-6128-4808-A62E-C50A56285A66}" type="sibTrans" cxnId="{3F6F609A-C4B9-4F79-84B8-38FCB393C8BB}">
      <dgm:prSet/>
      <dgm:spPr/>
      <dgm:t>
        <a:bodyPr/>
        <a:lstStyle/>
        <a:p>
          <a:endParaRPr lang="en-US"/>
        </a:p>
      </dgm:t>
    </dgm:pt>
    <dgm:pt modelId="{8ACF4DE9-2E72-4028-A22F-1B27D7DA7A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/>
            <a:t>Unless we also address </a:t>
          </a:r>
          <a:endParaRPr lang="en-US" dirty="0"/>
        </a:p>
      </dgm:t>
    </dgm:pt>
    <dgm:pt modelId="{B20766D8-0120-47D2-B1F8-2D6AFF65F2B8}" type="parTrans" cxnId="{91E38640-FD0F-4B0A-8F28-E3CABA4B0F08}">
      <dgm:prSet/>
      <dgm:spPr/>
      <dgm:t>
        <a:bodyPr/>
        <a:lstStyle/>
        <a:p>
          <a:endParaRPr lang="en-US"/>
        </a:p>
      </dgm:t>
    </dgm:pt>
    <dgm:pt modelId="{B0DFE0EE-D9C0-4BDB-8C7C-9BEBA652E2C0}" type="sibTrans" cxnId="{91E38640-FD0F-4B0A-8F28-E3CABA4B0F08}">
      <dgm:prSet/>
      <dgm:spPr/>
      <dgm:t>
        <a:bodyPr/>
        <a:lstStyle/>
        <a:p>
          <a:endParaRPr lang="en-US"/>
        </a:p>
      </dgm:t>
    </dgm:pt>
    <dgm:pt modelId="{C9DB37E0-E499-489E-9D43-4C9CABA3C8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 dirty="0"/>
            <a:t>Emotional obstacles</a:t>
          </a:r>
          <a:endParaRPr lang="en-US" sz="2000" dirty="0"/>
        </a:p>
      </dgm:t>
    </dgm:pt>
    <dgm:pt modelId="{1BB609FD-CFF6-4C1E-8BAA-37E492E1F67F}" type="parTrans" cxnId="{9E22DEA7-2A5E-449F-90D8-442CCEA66D43}">
      <dgm:prSet/>
      <dgm:spPr/>
      <dgm:t>
        <a:bodyPr/>
        <a:lstStyle/>
        <a:p>
          <a:endParaRPr lang="en-US"/>
        </a:p>
      </dgm:t>
    </dgm:pt>
    <dgm:pt modelId="{5F091EEB-017E-43E5-BA02-88DAE873D09D}" type="sibTrans" cxnId="{9E22DEA7-2A5E-449F-90D8-442CCEA66D43}">
      <dgm:prSet/>
      <dgm:spPr/>
      <dgm:t>
        <a:bodyPr/>
        <a:lstStyle/>
        <a:p>
          <a:endParaRPr lang="en-US"/>
        </a:p>
      </dgm:t>
    </dgm:pt>
    <dgm:pt modelId="{5AE2E030-B1A8-4627-B6DB-E5DF8F9860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 dirty="0"/>
            <a:t>Accountability</a:t>
          </a:r>
          <a:endParaRPr lang="en-US" sz="2000" dirty="0"/>
        </a:p>
      </dgm:t>
    </dgm:pt>
    <dgm:pt modelId="{F69CD132-6203-437D-9AA7-382F34391BEB}" type="parTrans" cxnId="{4268BCA8-F9D9-464C-9A72-0A65BFA9590C}">
      <dgm:prSet/>
      <dgm:spPr/>
      <dgm:t>
        <a:bodyPr/>
        <a:lstStyle/>
        <a:p>
          <a:endParaRPr lang="en-US"/>
        </a:p>
      </dgm:t>
    </dgm:pt>
    <dgm:pt modelId="{7FC51A5F-30F9-4535-B1BF-57900CA5EFD2}" type="sibTrans" cxnId="{4268BCA8-F9D9-464C-9A72-0A65BFA9590C}">
      <dgm:prSet/>
      <dgm:spPr/>
      <dgm:t>
        <a:bodyPr/>
        <a:lstStyle/>
        <a:p>
          <a:endParaRPr lang="en-US"/>
        </a:p>
      </dgm:t>
    </dgm:pt>
    <dgm:pt modelId="{999B16A7-1D30-46A5-BA6E-7ACA28F45A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 dirty="0"/>
            <a:t>Short and Long term rewards</a:t>
          </a:r>
          <a:endParaRPr lang="en-US" sz="2000" dirty="0"/>
        </a:p>
      </dgm:t>
    </dgm:pt>
    <dgm:pt modelId="{20363884-5ED6-484F-8563-602A0FCE53EC}" type="parTrans" cxnId="{5D2E1ED0-FC25-4287-B21F-6FB1A3C36308}">
      <dgm:prSet/>
      <dgm:spPr/>
      <dgm:t>
        <a:bodyPr/>
        <a:lstStyle/>
        <a:p>
          <a:endParaRPr lang="en-US"/>
        </a:p>
      </dgm:t>
    </dgm:pt>
    <dgm:pt modelId="{4C72599E-F116-455D-BC41-75FD3A793C7F}" type="sibTrans" cxnId="{5D2E1ED0-FC25-4287-B21F-6FB1A3C36308}">
      <dgm:prSet/>
      <dgm:spPr/>
      <dgm:t>
        <a:bodyPr/>
        <a:lstStyle/>
        <a:p>
          <a:endParaRPr lang="en-US"/>
        </a:p>
      </dgm:t>
    </dgm:pt>
    <dgm:pt modelId="{AFCB63D6-D397-4454-9F3B-E30EC0FB8B90}" type="pres">
      <dgm:prSet presAssocID="{B3010E1E-5065-427C-8F2E-4B689D4B2F20}" presName="root" presStyleCnt="0">
        <dgm:presLayoutVars>
          <dgm:dir/>
          <dgm:resizeHandles val="exact"/>
        </dgm:presLayoutVars>
      </dgm:prSet>
      <dgm:spPr/>
    </dgm:pt>
    <dgm:pt modelId="{29B93B58-C90D-4183-AEA9-888D8A9C3FD3}" type="pres">
      <dgm:prSet presAssocID="{E00193B7-BEA9-4233-9798-FA9DBD220EDB}" presName="compNode" presStyleCnt="0"/>
      <dgm:spPr/>
    </dgm:pt>
    <dgm:pt modelId="{E931350C-4025-4B67-8068-EB238FCEB813}" type="pres">
      <dgm:prSet presAssocID="{E00193B7-BEA9-4233-9798-FA9DBD220EDB}" presName="bgRect" presStyleLbl="bgShp" presStyleIdx="0" presStyleCnt="3"/>
      <dgm:spPr/>
    </dgm:pt>
    <dgm:pt modelId="{03860C0C-0D08-4194-B405-81C64D38C07F}" type="pres">
      <dgm:prSet presAssocID="{E00193B7-BEA9-4233-9798-FA9DBD220E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3DE6E29-9C5D-469D-BE59-A4EC8EBBC8AC}" type="pres">
      <dgm:prSet presAssocID="{E00193B7-BEA9-4233-9798-FA9DBD220EDB}" presName="spaceRect" presStyleCnt="0"/>
      <dgm:spPr/>
    </dgm:pt>
    <dgm:pt modelId="{0D9386F3-CDC1-47A7-A23D-1C545966A9E9}" type="pres">
      <dgm:prSet presAssocID="{E00193B7-BEA9-4233-9798-FA9DBD220EDB}" presName="parTx" presStyleLbl="revTx" presStyleIdx="0" presStyleCnt="4">
        <dgm:presLayoutVars>
          <dgm:chMax val="0"/>
          <dgm:chPref val="0"/>
        </dgm:presLayoutVars>
      </dgm:prSet>
      <dgm:spPr/>
    </dgm:pt>
    <dgm:pt modelId="{88EF4B85-3706-484F-BC04-E7282E08FD5D}" type="pres">
      <dgm:prSet presAssocID="{167AF058-9E1C-49FF-ADB5-AEB28CDB9742}" presName="sibTrans" presStyleCnt="0"/>
      <dgm:spPr/>
    </dgm:pt>
    <dgm:pt modelId="{EB47BA11-13C0-450C-B50A-353B1C5E010E}" type="pres">
      <dgm:prSet presAssocID="{BFC4CE33-BFA2-441B-9FB7-0A2D4A7815EA}" presName="compNode" presStyleCnt="0"/>
      <dgm:spPr/>
    </dgm:pt>
    <dgm:pt modelId="{C979F1CF-2DA6-4DC6-A308-02A99C1F8A77}" type="pres">
      <dgm:prSet presAssocID="{BFC4CE33-BFA2-441B-9FB7-0A2D4A7815EA}" presName="bgRect" presStyleLbl="bgShp" presStyleIdx="1" presStyleCnt="3"/>
      <dgm:spPr/>
    </dgm:pt>
    <dgm:pt modelId="{8B108AE4-6C4C-48A9-8D50-A00E84E7C304}" type="pres">
      <dgm:prSet presAssocID="{BFC4CE33-BFA2-441B-9FB7-0A2D4A7815E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4B66E80-E704-4066-890D-018BE0AD92AD}" type="pres">
      <dgm:prSet presAssocID="{BFC4CE33-BFA2-441B-9FB7-0A2D4A7815EA}" presName="spaceRect" presStyleCnt="0"/>
      <dgm:spPr/>
    </dgm:pt>
    <dgm:pt modelId="{2A348953-53DD-40EA-BDE5-950EDDD476E0}" type="pres">
      <dgm:prSet presAssocID="{BFC4CE33-BFA2-441B-9FB7-0A2D4A7815EA}" presName="parTx" presStyleLbl="revTx" presStyleIdx="1" presStyleCnt="4">
        <dgm:presLayoutVars>
          <dgm:chMax val="0"/>
          <dgm:chPref val="0"/>
        </dgm:presLayoutVars>
      </dgm:prSet>
      <dgm:spPr/>
    </dgm:pt>
    <dgm:pt modelId="{67A0FFAE-8363-4EAA-9812-E1A97FEFF49E}" type="pres">
      <dgm:prSet presAssocID="{28B67455-6128-4808-A62E-C50A56285A66}" presName="sibTrans" presStyleCnt="0"/>
      <dgm:spPr/>
    </dgm:pt>
    <dgm:pt modelId="{294D313D-3EC8-4277-A02A-C44401D43BBA}" type="pres">
      <dgm:prSet presAssocID="{8ACF4DE9-2E72-4028-A22F-1B27D7DA7ACE}" presName="compNode" presStyleCnt="0"/>
      <dgm:spPr/>
    </dgm:pt>
    <dgm:pt modelId="{C96D1A6A-5151-4788-9884-0FCA40ED78C7}" type="pres">
      <dgm:prSet presAssocID="{8ACF4DE9-2E72-4028-A22F-1B27D7DA7ACE}" presName="bgRect" presStyleLbl="bgShp" presStyleIdx="2" presStyleCnt="3"/>
      <dgm:spPr/>
    </dgm:pt>
    <dgm:pt modelId="{1C2CA782-160B-4973-B06A-A557041D80A4}" type="pres">
      <dgm:prSet presAssocID="{8ACF4DE9-2E72-4028-A22F-1B27D7DA7AC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89476CD5-54FA-4DA7-87B5-A0C177CF0126}" type="pres">
      <dgm:prSet presAssocID="{8ACF4DE9-2E72-4028-A22F-1B27D7DA7ACE}" presName="spaceRect" presStyleCnt="0"/>
      <dgm:spPr/>
    </dgm:pt>
    <dgm:pt modelId="{3C7F5E7C-49EF-4B29-B9B6-CC41661E2E98}" type="pres">
      <dgm:prSet presAssocID="{8ACF4DE9-2E72-4028-A22F-1B27D7DA7ACE}" presName="parTx" presStyleLbl="revTx" presStyleIdx="2" presStyleCnt="4">
        <dgm:presLayoutVars>
          <dgm:chMax val="0"/>
          <dgm:chPref val="0"/>
        </dgm:presLayoutVars>
      </dgm:prSet>
      <dgm:spPr/>
    </dgm:pt>
    <dgm:pt modelId="{90C510EC-5EF5-4580-BE70-E65329E25A32}" type="pres">
      <dgm:prSet presAssocID="{8ACF4DE9-2E72-4028-A22F-1B27D7DA7ACE}" presName="desTx" presStyleLbl="revTx" presStyleIdx="3" presStyleCnt="4" custScaleY="253954">
        <dgm:presLayoutVars/>
      </dgm:prSet>
      <dgm:spPr/>
    </dgm:pt>
  </dgm:ptLst>
  <dgm:cxnLst>
    <dgm:cxn modelId="{A6595126-6611-4F43-AF52-A318F7C05AAB}" type="presOf" srcId="{B3010E1E-5065-427C-8F2E-4B689D4B2F20}" destId="{AFCB63D6-D397-4454-9F3B-E30EC0FB8B90}" srcOrd="0" destOrd="0" presId="urn:microsoft.com/office/officeart/2018/2/layout/IconVerticalSolidList"/>
    <dgm:cxn modelId="{91E38640-FD0F-4B0A-8F28-E3CABA4B0F08}" srcId="{B3010E1E-5065-427C-8F2E-4B689D4B2F20}" destId="{8ACF4DE9-2E72-4028-A22F-1B27D7DA7ACE}" srcOrd="2" destOrd="0" parTransId="{B20766D8-0120-47D2-B1F8-2D6AFF65F2B8}" sibTransId="{B0DFE0EE-D9C0-4BDB-8C7C-9BEBA652E2C0}"/>
    <dgm:cxn modelId="{5893BD42-81DA-4F1C-96DE-8F2AB406EAA9}" type="presOf" srcId="{C9DB37E0-E499-489E-9D43-4C9CABA3C841}" destId="{90C510EC-5EF5-4580-BE70-E65329E25A32}" srcOrd="0" destOrd="0" presId="urn:microsoft.com/office/officeart/2018/2/layout/IconVerticalSolidList"/>
    <dgm:cxn modelId="{623E5D43-BFB4-42EC-9605-EAD02D9CE785}" type="presOf" srcId="{BFC4CE33-BFA2-441B-9FB7-0A2D4A7815EA}" destId="{2A348953-53DD-40EA-BDE5-950EDDD476E0}" srcOrd="0" destOrd="0" presId="urn:microsoft.com/office/officeart/2018/2/layout/IconVerticalSolidList"/>
    <dgm:cxn modelId="{E142FC98-B1DC-4B6B-8021-99D8A64CD486}" type="presOf" srcId="{5AE2E030-B1A8-4627-B6DB-E5DF8F98604E}" destId="{90C510EC-5EF5-4580-BE70-E65329E25A32}" srcOrd="0" destOrd="1" presId="urn:microsoft.com/office/officeart/2018/2/layout/IconVerticalSolidList"/>
    <dgm:cxn modelId="{3F6F609A-C4B9-4F79-84B8-38FCB393C8BB}" srcId="{B3010E1E-5065-427C-8F2E-4B689D4B2F20}" destId="{BFC4CE33-BFA2-441B-9FB7-0A2D4A7815EA}" srcOrd="1" destOrd="0" parTransId="{9E08FAEA-62F7-4965-8084-7D75A2CD06E9}" sibTransId="{28B67455-6128-4808-A62E-C50A56285A66}"/>
    <dgm:cxn modelId="{4871B5A3-E783-4342-ABFA-286880F2170A}" srcId="{B3010E1E-5065-427C-8F2E-4B689D4B2F20}" destId="{E00193B7-BEA9-4233-9798-FA9DBD220EDB}" srcOrd="0" destOrd="0" parTransId="{B25DF0DF-5E0A-4A28-B4E8-5447B249DA4D}" sibTransId="{167AF058-9E1C-49FF-ADB5-AEB28CDB9742}"/>
    <dgm:cxn modelId="{9E22DEA7-2A5E-449F-90D8-442CCEA66D43}" srcId="{8ACF4DE9-2E72-4028-A22F-1B27D7DA7ACE}" destId="{C9DB37E0-E499-489E-9D43-4C9CABA3C841}" srcOrd="0" destOrd="0" parTransId="{1BB609FD-CFF6-4C1E-8BAA-37E492E1F67F}" sibTransId="{5F091EEB-017E-43E5-BA02-88DAE873D09D}"/>
    <dgm:cxn modelId="{4268BCA8-F9D9-464C-9A72-0A65BFA9590C}" srcId="{8ACF4DE9-2E72-4028-A22F-1B27D7DA7ACE}" destId="{5AE2E030-B1A8-4627-B6DB-E5DF8F98604E}" srcOrd="1" destOrd="0" parTransId="{F69CD132-6203-437D-9AA7-382F34391BEB}" sibTransId="{7FC51A5F-30F9-4535-B1BF-57900CA5EFD2}"/>
    <dgm:cxn modelId="{D66772C1-3317-4E3E-876F-0DF84D6E3DE3}" type="presOf" srcId="{8ACF4DE9-2E72-4028-A22F-1B27D7DA7ACE}" destId="{3C7F5E7C-49EF-4B29-B9B6-CC41661E2E98}" srcOrd="0" destOrd="0" presId="urn:microsoft.com/office/officeart/2018/2/layout/IconVerticalSolidList"/>
    <dgm:cxn modelId="{5D2E1ED0-FC25-4287-B21F-6FB1A3C36308}" srcId="{8ACF4DE9-2E72-4028-A22F-1B27D7DA7ACE}" destId="{999B16A7-1D30-46A5-BA6E-7ACA28F45AD3}" srcOrd="2" destOrd="0" parTransId="{20363884-5ED6-484F-8563-602A0FCE53EC}" sibTransId="{4C72599E-F116-455D-BC41-75FD3A793C7F}"/>
    <dgm:cxn modelId="{444D3CD3-9A08-485C-8B95-1B8E325D625C}" type="presOf" srcId="{999B16A7-1D30-46A5-BA6E-7ACA28F45AD3}" destId="{90C510EC-5EF5-4580-BE70-E65329E25A32}" srcOrd="0" destOrd="2" presId="urn:microsoft.com/office/officeart/2018/2/layout/IconVerticalSolidList"/>
    <dgm:cxn modelId="{ED5195ED-BF70-425F-8FAA-2D8AFF6DD1D3}" type="presOf" srcId="{E00193B7-BEA9-4233-9798-FA9DBD220EDB}" destId="{0D9386F3-CDC1-47A7-A23D-1C545966A9E9}" srcOrd="0" destOrd="0" presId="urn:microsoft.com/office/officeart/2018/2/layout/IconVerticalSolidList"/>
    <dgm:cxn modelId="{103B076C-D586-4607-ADF0-8AAA9FA46322}" type="presParOf" srcId="{AFCB63D6-D397-4454-9F3B-E30EC0FB8B90}" destId="{29B93B58-C90D-4183-AEA9-888D8A9C3FD3}" srcOrd="0" destOrd="0" presId="urn:microsoft.com/office/officeart/2018/2/layout/IconVerticalSolidList"/>
    <dgm:cxn modelId="{AF81F888-7769-43DE-BD9B-F45E34F21AAD}" type="presParOf" srcId="{29B93B58-C90D-4183-AEA9-888D8A9C3FD3}" destId="{E931350C-4025-4B67-8068-EB238FCEB813}" srcOrd="0" destOrd="0" presId="urn:microsoft.com/office/officeart/2018/2/layout/IconVerticalSolidList"/>
    <dgm:cxn modelId="{1F39720E-2B32-438B-99B1-B7089AB5EB5A}" type="presParOf" srcId="{29B93B58-C90D-4183-AEA9-888D8A9C3FD3}" destId="{03860C0C-0D08-4194-B405-81C64D38C07F}" srcOrd="1" destOrd="0" presId="urn:microsoft.com/office/officeart/2018/2/layout/IconVerticalSolidList"/>
    <dgm:cxn modelId="{A980901C-F05A-47E7-8C38-D498EAEB59F8}" type="presParOf" srcId="{29B93B58-C90D-4183-AEA9-888D8A9C3FD3}" destId="{E3DE6E29-9C5D-469D-BE59-A4EC8EBBC8AC}" srcOrd="2" destOrd="0" presId="urn:microsoft.com/office/officeart/2018/2/layout/IconVerticalSolidList"/>
    <dgm:cxn modelId="{35AF1CEA-8276-4160-A97C-F0F3D88369C0}" type="presParOf" srcId="{29B93B58-C90D-4183-AEA9-888D8A9C3FD3}" destId="{0D9386F3-CDC1-47A7-A23D-1C545966A9E9}" srcOrd="3" destOrd="0" presId="urn:microsoft.com/office/officeart/2018/2/layout/IconVerticalSolidList"/>
    <dgm:cxn modelId="{02DA1026-55EB-409A-A708-B9A92F1B2D1E}" type="presParOf" srcId="{AFCB63D6-D397-4454-9F3B-E30EC0FB8B90}" destId="{88EF4B85-3706-484F-BC04-E7282E08FD5D}" srcOrd="1" destOrd="0" presId="urn:microsoft.com/office/officeart/2018/2/layout/IconVerticalSolidList"/>
    <dgm:cxn modelId="{7D65392F-0AF4-48A0-8560-C63AF8BBDE84}" type="presParOf" srcId="{AFCB63D6-D397-4454-9F3B-E30EC0FB8B90}" destId="{EB47BA11-13C0-450C-B50A-353B1C5E010E}" srcOrd="2" destOrd="0" presId="urn:microsoft.com/office/officeart/2018/2/layout/IconVerticalSolidList"/>
    <dgm:cxn modelId="{1FFE49DB-29C8-415D-A81F-81CF74A0076E}" type="presParOf" srcId="{EB47BA11-13C0-450C-B50A-353B1C5E010E}" destId="{C979F1CF-2DA6-4DC6-A308-02A99C1F8A77}" srcOrd="0" destOrd="0" presId="urn:microsoft.com/office/officeart/2018/2/layout/IconVerticalSolidList"/>
    <dgm:cxn modelId="{5F92062D-C4BC-4C16-8879-D304EDE0B877}" type="presParOf" srcId="{EB47BA11-13C0-450C-B50A-353B1C5E010E}" destId="{8B108AE4-6C4C-48A9-8D50-A00E84E7C304}" srcOrd="1" destOrd="0" presId="urn:microsoft.com/office/officeart/2018/2/layout/IconVerticalSolidList"/>
    <dgm:cxn modelId="{283B8BF2-4F12-44A1-988D-FD1AD62F9E92}" type="presParOf" srcId="{EB47BA11-13C0-450C-B50A-353B1C5E010E}" destId="{B4B66E80-E704-4066-890D-018BE0AD92AD}" srcOrd="2" destOrd="0" presId="urn:microsoft.com/office/officeart/2018/2/layout/IconVerticalSolidList"/>
    <dgm:cxn modelId="{7269943B-5220-499F-B1EA-A8C6EDB64CEC}" type="presParOf" srcId="{EB47BA11-13C0-450C-B50A-353B1C5E010E}" destId="{2A348953-53DD-40EA-BDE5-950EDDD476E0}" srcOrd="3" destOrd="0" presId="urn:microsoft.com/office/officeart/2018/2/layout/IconVerticalSolidList"/>
    <dgm:cxn modelId="{CE1CCBD2-EBCF-4E7E-AF96-DA798526B30E}" type="presParOf" srcId="{AFCB63D6-D397-4454-9F3B-E30EC0FB8B90}" destId="{67A0FFAE-8363-4EAA-9812-E1A97FEFF49E}" srcOrd="3" destOrd="0" presId="urn:microsoft.com/office/officeart/2018/2/layout/IconVerticalSolidList"/>
    <dgm:cxn modelId="{3D1E7AB3-8573-4C8E-B88A-41F44898506F}" type="presParOf" srcId="{AFCB63D6-D397-4454-9F3B-E30EC0FB8B90}" destId="{294D313D-3EC8-4277-A02A-C44401D43BBA}" srcOrd="4" destOrd="0" presId="urn:microsoft.com/office/officeart/2018/2/layout/IconVerticalSolidList"/>
    <dgm:cxn modelId="{CE650AB1-DF17-4A18-83A2-80668AF18637}" type="presParOf" srcId="{294D313D-3EC8-4277-A02A-C44401D43BBA}" destId="{C96D1A6A-5151-4788-9884-0FCA40ED78C7}" srcOrd="0" destOrd="0" presId="urn:microsoft.com/office/officeart/2018/2/layout/IconVerticalSolidList"/>
    <dgm:cxn modelId="{6D6F285E-C0F5-4761-B406-F768DF473D09}" type="presParOf" srcId="{294D313D-3EC8-4277-A02A-C44401D43BBA}" destId="{1C2CA782-160B-4973-B06A-A557041D80A4}" srcOrd="1" destOrd="0" presId="urn:microsoft.com/office/officeart/2018/2/layout/IconVerticalSolidList"/>
    <dgm:cxn modelId="{92746947-1BC5-4966-9975-19D90E6F1E1A}" type="presParOf" srcId="{294D313D-3EC8-4277-A02A-C44401D43BBA}" destId="{89476CD5-54FA-4DA7-87B5-A0C177CF0126}" srcOrd="2" destOrd="0" presId="urn:microsoft.com/office/officeart/2018/2/layout/IconVerticalSolidList"/>
    <dgm:cxn modelId="{BEF54109-D88F-493F-AA05-694D969E6FAF}" type="presParOf" srcId="{294D313D-3EC8-4277-A02A-C44401D43BBA}" destId="{3C7F5E7C-49EF-4B29-B9B6-CC41661E2E98}" srcOrd="3" destOrd="0" presId="urn:microsoft.com/office/officeart/2018/2/layout/IconVerticalSolidList"/>
    <dgm:cxn modelId="{240AA8A4-10FC-4E11-99B3-9D9307312DFC}" type="presParOf" srcId="{294D313D-3EC8-4277-A02A-C44401D43BBA}" destId="{90C510EC-5EF5-4580-BE70-E65329E25A3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9E6E73-E4C6-45E1-9884-1F25642341FC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6095F39-18CF-4EAE-A9DA-40B116635B1D}">
      <dgm:prSet/>
      <dgm:spPr/>
      <dgm:t>
        <a:bodyPr/>
        <a:lstStyle/>
        <a:p>
          <a:r>
            <a:rPr lang="en-US" b="1" i="0" dirty="0"/>
            <a:t>Yelling</a:t>
          </a:r>
          <a:endParaRPr lang="en-US" dirty="0"/>
        </a:p>
      </dgm:t>
    </dgm:pt>
    <dgm:pt modelId="{EB29DB64-E764-4447-B190-569F13CCDABD}" type="parTrans" cxnId="{42692C84-106A-4799-90BB-CC5BFA4606F6}">
      <dgm:prSet/>
      <dgm:spPr/>
      <dgm:t>
        <a:bodyPr/>
        <a:lstStyle/>
        <a:p>
          <a:endParaRPr lang="en-US"/>
        </a:p>
      </dgm:t>
    </dgm:pt>
    <dgm:pt modelId="{62E2F280-C61A-4846-9B8D-9C3A8F3D6454}" type="sibTrans" cxnId="{42692C84-106A-4799-90BB-CC5BFA4606F6}">
      <dgm:prSet/>
      <dgm:spPr/>
      <dgm:t>
        <a:bodyPr/>
        <a:lstStyle/>
        <a:p>
          <a:endParaRPr lang="en-US" dirty="0"/>
        </a:p>
      </dgm:t>
    </dgm:pt>
    <dgm:pt modelId="{F33CAED6-376D-4511-82BA-21BEB9C10475}">
      <dgm:prSet/>
      <dgm:spPr/>
      <dgm:t>
        <a:bodyPr/>
        <a:lstStyle/>
        <a:p>
          <a:r>
            <a:rPr lang="en-US" b="1" i="0" dirty="0"/>
            <a:t>Nagging</a:t>
          </a:r>
          <a:endParaRPr lang="en-US" dirty="0"/>
        </a:p>
      </dgm:t>
    </dgm:pt>
    <dgm:pt modelId="{73622041-2A36-49DA-9ED6-57738D11C6F2}" type="parTrans" cxnId="{A47D5DC5-4295-443E-AE15-1341A6C0F965}">
      <dgm:prSet/>
      <dgm:spPr/>
      <dgm:t>
        <a:bodyPr/>
        <a:lstStyle/>
        <a:p>
          <a:endParaRPr lang="en-US"/>
        </a:p>
      </dgm:t>
    </dgm:pt>
    <dgm:pt modelId="{3A1CAE04-5765-419B-A914-4035C8686272}" type="sibTrans" cxnId="{A47D5DC5-4295-443E-AE15-1341A6C0F965}">
      <dgm:prSet/>
      <dgm:spPr/>
      <dgm:t>
        <a:bodyPr/>
        <a:lstStyle/>
        <a:p>
          <a:endParaRPr lang="en-US" dirty="0"/>
        </a:p>
      </dgm:t>
    </dgm:pt>
    <dgm:pt modelId="{2F7EDA30-C2DC-4456-9745-81263F28ED2F}">
      <dgm:prSet/>
      <dgm:spPr/>
      <dgm:t>
        <a:bodyPr/>
        <a:lstStyle/>
        <a:p>
          <a:r>
            <a:rPr lang="en-US" b="1" i="0" dirty="0"/>
            <a:t>Punishment</a:t>
          </a:r>
          <a:endParaRPr lang="en-US" dirty="0"/>
        </a:p>
      </dgm:t>
    </dgm:pt>
    <dgm:pt modelId="{3D8B203B-73AE-4237-8D2C-9696203282E5}" type="parTrans" cxnId="{17A78BD6-1570-4A41-B249-2085D631E558}">
      <dgm:prSet/>
      <dgm:spPr/>
      <dgm:t>
        <a:bodyPr/>
        <a:lstStyle/>
        <a:p>
          <a:endParaRPr lang="en-US"/>
        </a:p>
      </dgm:t>
    </dgm:pt>
    <dgm:pt modelId="{B5E0BB5B-8FD7-42EF-B431-7E3E9108EF0F}" type="sibTrans" cxnId="{17A78BD6-1570-4A41-B249-2085D631E558}">
      <dgm:prSet/>
      <dgm:spPr/>
      <dgm:t>
        <a:bodyPr/>
        <a:lstStyle/>
        <a:p>
          <a:endParaRPr lang="en-US" dirty="0"/>
        </a:p>
      </dgm:t>
    </dgm:pt>
    <dgm:pt modelId="{59B42FA3-4BC5-47D8-A2B4-93C01EE40E72}">
      <dgm:prSet/>
      <dgm:spPr/>
      <dgm:t>
        <a:bodyPr/>
        <a:lstStyle/>
        <a:p>
          <a:r>
            <a:rPr lang="en-US" b="1" i="0" dirty="0"/>
            <a:t>Ignoring the Problem</a:t>
          </a:r>
          <a:endParaRPr lang="en-US" dirty="0"/>
        </a:p>
      </dgm:t>
    </dgm:pt>
    <dgm:pt modelId="{50E1DFB0-F62E-45FD-AACF-AC34CE2C35DE}" type="parTrans" cxnId="{7011BA64-B7C6-4079-BAA4-850A8894ED9F}">
      <dgm:prSet/>
      <dgm:spPr/>
      <dgm:t>
        <a:bodyPr/>
        <a:lstStyle/>
        <a:p>
          <a:endParaRPr lang="en-US"/>
        </a:p>
      </dgm:t>
    </dgm:pt>
    <dgm:pt modelId="{97B547FD-3DBC-4DCE-8A61-4759A145448C}" type="sibTrans" cxnId="{7011BA64-B7C6-4079-BAA4-850A8894ED9F}">
      <dgm:prSet/>
      <dgm:spPr/>
      <dgm:t>
        <a:bodyPr/>
        <a:lstStyle/>
        <a:p>
          <a:endParaRPr lang="en-US"/>
        </a:p>
      </dgm:t>
    </dgm:pt>
    <dgm:pt modelId="{2AF56CCA-7C0D-46CB-83A3-001872F628AF}" type="pres">
      <dgm:prSet presAssocID="{219E6E73-E4C6-45E1-9884-1F25642341FC}" presName="outerComposite" presStyleCnt="0">
        <dgm:presLayoutVars>
          <dgm:chMax val="5"/>
          <dgm:dir/>
          <dgm:resizeHandles val="exact"/>
        </dgm:presLayoutVars>
      </dgm:prSet>
      <dgm:spPr/>
    </dgm:pt>
    <dgm:pt modelId="{359847E5-A405-40DD-A88A-EA00B068F1B8}" type="pres">
      <dgm:prSet presAssocID="{219E6E73-E4C6-45E1-9884-1F25642341FC}" presName="dummyMaxCanvas" presStyleCnt="0">
        <dgm:presLayoutVars/>
      </dgm:prSet>
      <dgm:spPr/>
    </dgm:pt>
    <dgm:pt modelId="{A794181C-E020-4988-8D19-A9A86B0A9D3E}" type="pres">
      <dgm:prSet presAssocID="{219E6E73-E4C6-45E1-9884-1F25642341FC}" presName="FourNodes_1" presStyleLbl="node1" presStyleIdx="0" presStyleCnt="4">
        <dgm:presLayoutVars>
          <dgm:bulletEnabled val="1"/>
        </dgm:presLayoutVars>
      </dgm:prSet>
      <dgm:spPr/>
    </dgm:pt>
    <dgm:pt modelId="{7BF4A9C1-2A2C-4711-BC91-B9F2FE4FB356}" type="pres">
      <dgm:prSet presAssocID="{219E6E73-E4C6-45E1-9884-1F25642341FC}" presName="FourNodes_2" presStyleLbl="node1" presStyleIdx="1" presStyleCnt="4">
        <dgm:presLayoutVars>
          <dgm:bulletEnabled val="1"/>
        </dgm:presLayoutVars>
      </dgm:prSet>
      <dgm:spPr/>
    </dgm:pt>
    <dgm:pt modelId="{4DBE8B63-A5E2-4AC7-B39B-F06B669BFB06}" type="pres">
      <dgm:prSet presAssocID="{219E6E73-E4C6-45E1-9884-1F25642341FC}" presName="FourNodes_3" presStyleLbl="node1" presStyleIdx="2" presStyleCnt="4">
        <dgm:presLayoutVars>
          <dgm:bulletEnabled val="1"/>
        </dgm:presLayoutVars>
      </dgm:prSet>
      <dgm:spPr/>
    </dgm:pt>
    <dgm:pt modelId="{8BF50CAA-17A6-4FF9-84D9-DB4B528ADCA3}" type="pres">
      <dgm:prSet presAssocID="{219E6E73-E4C6-45E1-9884-1F25642341FC}" presName="FourNodes_4" presStyleLbl="node1" presStyleIdx="3" presStyleCnt="4">
        <dgm:presLayoutVars>
          <dgm:bulletEnabled val="1"/>
        </dgm:presLayoutVars>
      </dgm:prSet>
      <dgm:spPr/>
    </dgm:pt>
    <dgm:pt modelId="{3AC91E9A-EE9B-4A21-9D77-5A8D3C4C7BC6}" type="pres">
      <dgm:prSet presAssocID="{219E6E73-E4C6-45E1-9884-1F25642341FC}" presName="FourConn_1-2" presStyleLbl="fgAccFollowNode1" presStyleIdx="0" presStyleCnt="3">
        <dgm:presLayoutVars>
          <dgm:bulletEnabled val="1"/>
        </dgm:presLayoutVars>
      </dgm:prSet>
      <dgm:spPr/>
    </dgm:pt>
    <dgm:pt modelId="{0B7D0EF4-6676-405C-A3B8-C66BAD8132FB}" type="pres">
      <dgm:prSet presAssocID="{219E6E73-E4C6-45E1-9884-1F25642341FC}" presName="FourConn_2-3" presStyleLbl="fgAccFollowNode1" presStyleIdx="1" presStyleCnt="3">
        <dgm:presLayoutVars>
          <dgm:bulletEnabled val="1"/>
        </dgm:presLayoutVars>
      </dgm:prSet>
      <dgm:spPr/>
    </dgm:pt>
    <dgm:pt modelId="{87734B6F-44C2-4A91-AC96-63049DF6A55B}" type="pres">
      <dgm:prSet presAssocID="{219E6E73-E4C6-45E1-9884-1F25642341FC}" presName="FourConn_3-4" presStyleLbl="fgAccFollowNode1" presStyleIdx="2" presStyleCnt="3">
        <dgm:presLayoutVars>
          <dgm:bulletEnabled val="1"/>
        </dgm:presLayoutVars>
      </dgm:prSet>
      <dgm:spPr/>
    </dgm:pt>
    <dgm:pt modelId="{4BBD8D06-ECEE-4B16-9A83-EE913C0C1044}" type="pres">
      <dgm:prSet presAssocID="{219E6E73-E4C6-45E1-9884-1F25642341FC}" presName="FourNodes_1_text" presStyleLbl="node1" presStyleIdx="3" presStyleCnt="4">
        <dgm:presLayoutVars>
          <dgm:bulletEnabled val="1"/>
        </dgm:presLayoutVars>
      </dgm:prSet>
      <dgm:spPr/>
    </dgm:pt>
    <dgm:pt modelId="{DF0A0E76-1BC0-495D-AD0C-1DE145D95949}" type="pres">
      <dgm:prSet presAssocID="{219E6E73-E4C6-45E1-9884-1F25642341FC}" presName="FourNodes_2_text" presStyleLbl="node1" presStyleIdx="3" presStyleCnt="4">
        <dgm:presLayoutVars>
          <dgm:bulletEnabled val="1"/>
        </dgm:presLayoutVars>
      </dgm:prSet>
      <dgm:spPr/>
    </dgm:pt>
    <dgm:pt modelId="{9C4FA7ED-9A1B-4247-BF01-40733AE48101}" type="pres">
      <dgm:prSet presAssocID="{219E6E73-E4C6-45E1-9884-1F25642341FC}" presName="FourNodes_3_text" presStyleLbl="node1" presStyleIdx="3" presStyleCnt="4">
        <dgm:presLayoutVars>
          <dgm:bulletEnabled val="1"/>
        </dgm:presLayoutVars>
      </dgm:prSet>
      <dgm:spPr/>
    </dgm:pt>
    <dgm:pt modelId="{D347F5A4-A7DA-48F9-A9F8-ACEC9D489386}" type="pres">
      <dgm:prSet presAssocID="{219E6E73-E4C6-45E1-9884-1F25642341F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4B45905-8CC0-4589-A123-C0DD8727D7D0}" type="presOf" srcId="{59B42FA3-4BC5-47D8-A2B4-93C01EE40E72}" destId="{8BF50CAA-17A6-4FF9-84D9-DB4B528ADCA3}" srcOrd="0" destOrd="0" presId="urn:microsoft.com/office/officeart/2005/8/layout/vProcess5"/>
    <dgm:cxn modelId="{695F1916-E3BB-40D9-8A7B-1427B0C94AC8}" type="presOf" srcId="{F33CAED6-376D-4511-82BA-21BEB9C10475}" destId="{DF0A0E76-1BC0-495D-AD0C-1DE145D95949}" srcOrd="1" destOrd="0" presId="urn:microsoft.com/office/officeart/2005/8/layout/vProcess5"/>
    <dgm:cxn modelId="{0CA7591A-58E8-4511-A369-DF813D903E6A}" type="presOf" srcId="{59B42FA3-4BC5-47D8-A2B4-93C01EE40E72}" destId="{D347F5A4-A7DA-48F9-A9F8-ACEC9D489386}" srcOrd="1" destOrd="0" presId="urn:microsoft.com/office/officeart/2005/8/layout/vProcess5"/>
    <dgm:cxn modelId="{95A3F91B-5F86-466F-9AD8-DA3DD1A9B06B}" type="presOf" srcId="{62E2F280-C61A-4846-9B8D-9C3A8F3D6454}" destId="{3AC91E9A-EE9B-4A21-9D77-5A8D3C4C7BC6}" srcOrd="0" destOrd="0" presId="urn:microsoft.com/office/officeart/2005/8/layout/vProcess5"/>
    <dgm:cxn modelId="{7011BA64-B7C6-4079-BAA4-850A8894ED9F}" srcId="{219E6E73-E4C6-45E1-9884-1F25642341FC}" destId="{59B42FA3-4BC5-47D8-A2B4-93C01EE40E72}" srcOrd="3" destOrd="0" parTransId="{50E1DFB0-F62E-45FD-AACF-AC34CE2C35DE}" sibTransId="{97B547FD-3DBC-4DCE-8A61-4759A145448C}"/>
    <dgm:cxn modelId="{52FC7C46-516C-4229-8502-D0F3F26348CE}" type="presOf" srcId="{2F7EDA30-C2DC-4456-9745-81263F28ED2F}" destId="{4DBE8B63-A5E2-4AC7-B39B-F06B669BFB06}" srcOrd="0" destOrd="0" presId="urn:microsoft.com/office/officeart/2005/8/layout/vProcess5"/>
    <dgm:cxn modelId="{8B24CF49-96B5-4A5D-877B-4B5AA35676D1}" type="presOf" srcId="{2F7EDA30-C2DC-4456-9745-81263F28ED2F}" destId="{9C4FA7ED-9A1B-4247-BF01-40733AE48101}" srcOrd="1" destOrd="0" presId="urn:microsoft.com/office/officeart/2005/8/layout/vProcess5"/>
    <dgm:cxn modelId="{3B1E187E-5D46-4791-B238-E8A7BFA9EBD9}" type="presOf" srcId="{3A1CAE04-5765-419B-A914-4035C8686272}" destId="{0B7D0EF4-6676-405C-A3B8-C66BAD8132FB}" srcOrd="0" destOrd="0" presId="urn:microsoft.com/office/officeart/2005/8/layout/vProcess5"/>
    <dgm:cxn modelId="{42692C84-106A-4799-90BB-CC5BFA4606F6}" srcId="{219E6E73-E4C6-45E1-9884-1F25642341FC}" destId="{46095F39-18CF-4EAE-A9DA-40B116635B1D}" srcOrd="0" destOrd="0" parTransId="{EB29DB64-E764-4447-B190-569F13CCDABD}" sibTransId="{62E2F280-C61A-4846-9B8D-9C3A8F3D6454}"/>
    <dgm:cxn modelId="{34E5839C-46BB-4C4B-AD1F-7B5E783B9876}" type="presOf" srcId="{46095F39-18CF-4EAE-A9DA-40B116635B1D}" destId="{A794181C-E020-4988-8D19-A9A86B0A9D3E}" srcOrd="0" destOrd="0" presId="urn:microsoft.com/office/officeart/2005/8/layout/vProcess5"/>
    <dgm:cxn modelId="{9D70D9A9-7539-4644-B29B-596D3F38CC33}" type="presOf" srcId="{46095F39-18CF-4EAE-A9DA-40B116635B1D}" destId="{4BBD8D06-ECEE-4B16-9A83-EE913C0C1044}" srcOrd="1" destOrd="0" presId="urn:microsoft.com/office/officeart/2005/8/layout/vProcess5"/>
    <dgm:cxn modelId="{E05E91AC-E3EF-4947-BBAB-A5B48BF9C26B}" type="presOf" srcId="{F33CAED6-376D-4511-82BA-21BEB9C10475}" destId="{7BF4A9C1-2A2C-4711-BC91-B9F2FE4FB356}" srcOrd="0" destOrd="0" presId="urn:microsoft.com/office/officeart/2005/8/layout/vProcess5"/>
    <dgm:cxn modelId="{118660B5-6FBA-46CC-A273-1038257E4058}" type="presOf" srcId="{B5E0BB5B-8FD7-42EF-B431-7E3E9108EF0F}" destId="{87734B6F-44C2-4A91-AC96-63049DF6A55B}" srcOrd="0" destOrd="0" presId="urn:microsoft.com/office/officeart/2005/8/layout/vProcess5"/>
    <dgm:cxn modelId="{CF9ED3B9-167E-429A-898A-99D8A99C9D2B}" type="presOf" srcId="{219E6E73-E4C6-45E1-9884-1F25642341FC}" destId="{2AF56CCA-7C0D-46CB-83A3-001872F628AF}" srcOrd="0" destOrd="0" presId="urn:microsoft.com/office/officeart/2005/8/layout/vProcess5"/>
    <dgm:cxn modelId="{A47D5DC5-4295-443E-AE15-1341A6C0F965}" srcId="{219E6E73-E4C6-45E1-9884-1F25642341FC}" destId="{F33CAED6-376D-4511-82BA-21BEB9C10475}" srcOrd="1" destOrd="0" parTransId="{73622041-2A36-49DA-9ED6-57738D11C6F2}" sibTransId="{3A1CAE04-5765-419B-A914-4035C8686272}"/>
    <dgm:cxn modelId="{17A78BD6-1570-4A41-B249-2085D631E558}" srcId="{219E6E73-E4C6-45E1-9884-1F25642341FC}" destId="{2F7EDA30-C2DC-4456-9745-81263F28ED2F}" srcOrd="2" destOrd="0" parTransId="{3D8B203B-73AE-4237-8D2C-9696203282E5}" sibTransId="{B5E0BB5B-8FD7-42EF-B431-7E3E9108EF0F}"/>
    <dgm:cxn modelId="{BEB96210-E200-4824-A926-1041AB5DC1C4}" type="presParOf" srcId="{2AF56CCA-7C0D-46CB-83A3-001872F628AF}" destId="{359847E5-A405-40DD-A88A-EA00B068F1B8}" srcOrd="0" destOrd="0" presId="urn:microsoft.com/office/officeart/2005/8/layout/vProcess5"/>
    <dgm:cxn modelId="{849B1438-D041-489D-88E3-AA947F5B33EA}" type="presParOf" srcId="{2AF56CCA-7C0D-46CB-83A3-001872F628AF}" destId="{A794181C-E020-4988-8D19-A9A86B0A9D3E}" srcOrd="1" destOrd="0" presId="urn:microsoft.com/office/officeart/2005/8/layout/vProcess5"/>
    <dgm:cxn modelId="{77D1C8A9-FD04-4A26-A431-ED8719F65D9C}" type="presParOf" srcId="{2AF56CCA-7C0D-46CB-83A3-001872F628AF}" destId="{7BF4A9C1-2A2C-4711-BC91-B9F2FE4FB356}" srcOrd="2" destOrd="0" presId="urn:microsoft.com/office/officeart/2005/8/layout/vProcess5"/>
    <dgm:cxn modelId="{E6CDC031-B0A0-47FF-8EE2-861350D14BDC}" type="presParOf" srcId="{2AF56CCA-7C0D-46CB-83A3-001872F628AF}" destId="{4DBE8B63-A5E2-4AC7-B39B-F06B669BFB06}" srcOrd="3" destOrd="0" presId="urn:microsoft.com/office/officeart/2005/8/layout/vProcess5"/>
    <dgm:cxn modelId="{503674A3-DE5C-4627-9223-FBEE998FB28E}" type="presParOf" srcId="{2AF56CCA-7C0D-46CB-83A3-001872F628AF}" destId="{8BF50CAA-17A6-4FF9-84D9-DB4B528ADCA3}" srcOrd="4" destOrd="0" presId="urn:microsoft.com/office/officeart/2005/8/layout/vProcess5"/>
    <dgm:cxn modelId="{8A37725F-64DF-489A-A7A5-B596A99E60CB}" type="presParOf" srcId="{2AF56CCA-7C0D-46CB-83A3-001872F628AF}" destId="{3AC91E9A-EE9B-4A21-9D77-5A8D3C4C7BC6}" srcOrd="5" destOrd="0" presId="urn:microsoft.com/office/officeart/2005/8/layout/vProcess5"/>
    <dgm:cxn modelId="{3FAFAA33-5B00-42BE-8574-D8FA051D4549}" type="presParOf" srcId="{2AF56CCA-7C0D-46CB-83A3-001872F628AF}" destId="{0B7D0EF4-6676-405C-A3B8-C66BAD8132FB}" srcOrd="6" destOrd="0" presId="urn:microsoft.com/office/officeart/2005/8/layout/vProcess5"/>
    <dgm:cxn modelId="{1B04E9D8-1D94-48CC-9B0E-B0EDC9E5DB9E}" type="presParOf" srcId="{2AF56CCA-7C0D-46CB-83A3-001872F628AF}" destId="{87734B6F-44C2-4A91-AC96-63049DF6A55B}" srcOrd="7" destOrd="0" presId="urn:microsoft.com/office/officeart/2005/8/layout/vProcess5"/>
    <dgm:cxn modelId="{D96CB976-49A8-4D52-B626-101009AC833D}" type="presParOf" srcId="{2AF56CCA-7C0D-46CB-83A3-001872F628AF}" destId="{4BBD8D06-ECEE-4B16-9A83-EE913C0C1044}" srcOrd="8" destOrd="0" presId="urn:microsoft.com/office/officeart/2005/8/layout/vProcess5"/>
    <dgm:cxn modelId="{DC49561E-12CA-42FD-A487-0895C4DB51CB}" type="presParOf" srcId="{2AF56CCA-7C0D-46CB-83A3-001872F628AF}" destId="{DF0A0E76-1BC0-495D-AD0C-1DE145D95949}" srcOrd="9" destOrd="0" presId="urn:microsoft.com/office/officeart/2005/8/layout/vProcess5"/>
    <dgm:cxn modelId="{D840D932-C2DF-4BC0-8817-FB26AB9C878D}" type="presParOf" srcId="{2AF56CCA-7C0D-46CB-83A3-001872F628AF}" destId="{9C4FA7ED-9A1B-4247-BF01-40733AE48101}" srcOrd="10" destOrd="0" presId="urn:microsoft.com/office/officeart/2005/8/layout/vProcess5"/>
    <dgm:cxn modelId="{33FC7E57-D4CB-4A18-BDD8-70BFB505F38B}" type="presParOf" srcId="{2AF56CCA-7C0D-46CB-83A3-001872F628AF}" destId="{D347F5A4-A7DA-48F9-A9F8-ACEC9D48938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BD8CBE-E0E0-4F85-8234-B8484DE2F600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12225E-E50A-44E7-9282-F4BC8BCB51F5}">
      <dgm:prSet/>
      <dgm:spPr/>
      <dgm:t>
        <a:bodyPr/>
        <a:lstStyle/>
        <a:p>
          <a:r>
            <a:rPr lang="en-US" b="1" dirty="0"/>
            <a:t>All or Nothing Thinking – </a:t>
          </a:r>
          <a:r>
            <a:rPr lang="en-US" b="1" i="1" dirty="0"/>
            <a:t>It must be perfect or it’s useless</a:t>
          </a:r>
          <a:r>
            <a:rPr lang="en-US" b="1" dirty="0"/>
            <a:t>.</a:t>
          </a:r>
          <a:endParaRPr lang="en-US" dirty="0"/>
        </a:p>
      </dgm:t>
    </dgm:pt>
    <dgm:pt modelId="{C57F3B07-2CF1-45B7-8B0D-568BDB11FC69}" type="parTrans" cxnId="{183C4E0D-92C0-4128-A476-A74D72DDC71B}">
      <dgm:prSet/>
      <dgm:spPr/>
      <dgm:t>
        <a:bodyPr/>
        <a:lstStyle/>
        <a:p>
          <a:endParaRPr lang="en-US"/>
        </a:p>
      </dgm:t>
    </dgm:pt>
    <dgm:pt modelId="{6B8A04DB-6121-4FE7-9391-7314A8347361}" type="sibTrans" cxnId="{183C4E0D-92C0-4128-A476-A74D72DDC71B}">
      <dgm:prSet/>
      <dgm:spPr/>
      <dgm:t>
        <a:bodyPr/>
        <a:lstStyle/>
        <a:p>
          <a:endParaRPr lang="en-US"/>
        </a:p>
      </dgm:t>
    </dgm:pt>
    <dgm:pt modelId="{1BF0F6D0-1160-40D3-A255-0702DD7E8940}">
      <dgm:prSet/>
      <dgm:spPr/>
      <dgm:t>
        <a:bodyPr/>
        <a:lstStyle/>
        <a:p>
          <a:r>
            <a:rPr lang="en-US" b="1" dirty="0"/>
            <a:t>Overgeneralization – </a:t>
          </a:r>
          <a:r>
            <a:rPr lang="en-US" b="1" i="1" dirty="0"/>
            <a:t>I never do anything right</a:t>
          </a:r>
          <a:r>
            <a:rPr lang="en-US" b="1" dirty="0"/>
            <a:t>.</a:t>
          </a:r>
          <a:endParaRPr lang="en-US" dirty="0"/>
        </a:p>
      </dgm:t>
    </dgm:pt>
    <dgm:pt modelId="{637CA3C6-8501-4171-9345-9B89DA1D0522}" type="parTrans" cxnId="{A0220CE1-0FEA-4838-82CA-8D55FB406C24}">
      <dgm:prSet/>
      <dgm:spPr/>
      <dgm:t>
        <a:bodyPr/>
        <a:lstStyle/>
        <a:p>
          <a:endParaRPr lang="en-US"/>
        </a:p>
      </dgm:t>
    </dgm:pt>
    <dgm:pt modelId="{DCB10624-5EEA-4E17-B425-169B1A5B52E5}" type="sibTrans" cxnId="{A0220CE1-0FEA-4838-82CA-8D55FB406C24}">
      <dgm:prSet/>
      <dgm:spPr/>
      <dgm:t>
        <a:bodyPr/>
        <a:lstStyle/>
        <a:p>
          <a:endParaRPr lang="en-US"/>
        </a:p>
      </dgm:t>
    </dgm:pt>
    <dgm:pt modelId="{8CE6954E-6587-41C5-8481-6B6A31ABC45C}">
      <dgm:prSet/>
      <dgm:spPr/>
      <dgm:t>
        <a:bodyPr/>
        <a:lstStyle/>
        <a:p>
          <a:r>
            <a:rPr lang="en-US" b="1" dirty="0"/>
            <a:t>Selective Attention – </a:t>
          </a:r>
          <a:r>
            <a:rPr lang="en-US" b="1" i="1" dirty="0"/>
            <a:t>He told me that I needed to work on my descriptive segments. The whole paper must be terrible.</a:t>
          </a:r>
          <a:endParaRPr lang="en-US" dirty="0"/>
        </a:p>
      </dgm:t>
    </dgm:pt>
    <dgm:pt modelId="{42421562-5196-4FB1-B4FD-E7C1AF5F0277}" type="parTrans" cxnId="{119D3D31-FFFE-4BAD-85DD-B502EF4378E7}">
      <dgm:prSet/>
      <dgm:spPr/>
      <dgm:t>
        <a:bodyPr/>
        <a:lstStyle/>
        <a:p>
          <a:endParaRPr lang="en-US"/>
        </a:p>
      </dgm:t>
    </dgm:pt>
    <dgm:pt modelId="{BD37F35B-EEB9-4502-BEEE-450476016B0D}" type="sibTrans" cxnId="{119D3D31-FFFE-4BAD-85DD-B502EF4378E7}">
      <dgm:prSet/>
      <dgm:spPr/>
      <dgm:t>
        <a:bodyPr/>
        <a:lstStyle/>
        <a:p>
          <a:endParaRPr lang="en-US"/>
        </a:p>
      </dgm:t>
    </dgm:pt>
    <dgm:pt modelId="{A0CD6886-48A6-4E92-92AC-82744DEBE53A}">
      <dgm:prSet/>
      <dgm:spPr/>
      <dgm:t>
        <a:bodyPr/>
        <a:lstStyle/>
        <a:p>
          <a:r>
            <a:rPr lang="en-US" b="1" dirty="0"/>
            <a:t>Catastrophizing – </a:t>
          </a:r>
          <a:r>
            <a:rPr lang="en-US" b="1" i="1" dirty="0"/>
            <a:t>If I flunk this test my life will be a failure</a:t>
          </a:r>
          <a:r>
            <a:rPr lang="en-US" b="1" dirty="0"/>
            <a:t>.</a:t>
          </a:r>
          <a:endParaRPr lang="en-US" dirty="0"/>
        </a:p>
      </dgm:t>
    </dgm:pt>
    <dgm:pt modelId="{6D8E412B-C9C2-4DD5-8E0B-F2A56709AE0F}" type="parTrans" cxnId="{62B93A55-108B-4FC6-952A-3C0E1CB07C03}">
      <dgm:prSet/>
      <dgm:spPr/>
      <dgm:t>
        <a:bodyPr/>
        <a:lstStyle/>
        <a:p>
          <a:endParaRPr lang="en-US"/>
        </a:p>
      </dgm:t>
    </dgm:pt>
    <dgm:pt modelId="{4C5A352A-FF3F-4AA8-B34A-FE4CB92E7294}" type="sibTrans" cxnId="{62B93A55-108B-4FC6-952A-3C0E1CB07C03}">
      <dgm:prSet/>
      <dgm:spPr/>
      <dgm:t>
        <a:bodyPr/>
        <a:lstStyle/>
        <a:p>
          <a:endParaRPr lang="en-US"/>
        </a:p>
      </dgm:t>
    </dgm:pt>
    <dgm:pt modelId="{E62605B8-5007-4AA4-AA79-B8A5DF11B16C}">
      <dgm:prSet/>
      <dgm:spPr/>
      <dgm:t>
        <a:bodyPr/>
        <a:lstStyle/>
        <a:p>
          <a:r>
            <a:rPr lang="en-US" b="1" dirty="0"/>
            <a:t>Should Statements – </a:t>
          </a:r>
          <a:r>
            <a:rPr lang="en-US" b="1" i="1" dirty="0"/>
            <a:t>I should be able to do this with no help</a:t>
          </a:r>
          <a:r>
            <a:rPr lang="en-US" b="1" dirty="0"/>
            <a:t>.</a:t>
          </a:r>
          <a:endParaRPr lang="en-US" dirty="0"/>
        </a:p>
      </dgm:t>
    </dgm:pt>
    <dgm:pt modelId="{898A1568-E52E-4BD0-91DB-5CA5EEE922DE}" type="parTrans" cxnId="{D0C5D89B-2290-45BB-8847-EB17293A811E}">
      <dgm:prSet/>
      <dgm:spPr/>
      <dgm:t>
        <a:bodyPr/>
        <a:lstStyle/>
        <a:p>
          <a:endParaRPr lang="en-US"/>
        </a:p>
      </dgm:t>
    </dgm:pt>
    <dgm:pt modelId="{1F87DC6E-5182-451A-9181-AD0C22A03EE7}" type="sibTrans" cxnId="{D0C5D89B-2290-45BB-8847-EB17293A811E}">
      <dgm:prSet/>
      <dgm:spPr/>
      <dgm:t>
        <a:bodyPr/>
        <a:lstStyle/>
        <a:p>
          <a:endParaRPr lang="en-US"/>
        </a:p>
      </dgm:t>
    </dgm:pt>
    <dgm:pt modelId="{BB582342-3A37-4A31-84C6-B52BAE20F0F9}">
      <dgm:prSet/>
      <dgm:spPr/>
      <dgm:t>
        <a:bodyPr/>
        <a:lstStyle/>
        <a:p>
          <a:r>
            <a:rPr lang="en-US" b="1" dirty="0"/>
            <a:t>Jumping to Conclusions – </a:t>
          </a:r>
          <a:r>
            <a:rPr lang="en-US" b="1" i="1" dirty="0"/>
            <a:t>I know I will never be able to succeed</a:t>
          </a:r>
          <a:r>
            <a:rPr lang="en-US" b="1" dirty="0"/>
            <a:t>.</a:t>
          </a:r>
          <a:endParaRPr lang="en-US" dirty="0"/>
        </a:p>
      </dgm:t>
    </dgm:pt>
    <dgm:pt modelId="{64566D03-AE13-4944-B35B-01CFEA87A8A8}" type="parTrans" cxnId="{EF065D8C-CEDF-4809-B63D-8059428002D0}">
      <dgm:prSet/>
      <dgm:spPr/>
      <dgm:t>
        <a:bodyPr/>
        <a:lstStyle/>
        <a:p>
          <a:endParaRPr lang="en-US"/>
        </a:p>
      </dgm:t>
    </dgm:pt>
    <dgm:pt modelId="{E5B906A6-0ABE-4B75-B995-F0C78F9CE5CA}" type="sibTrans" cxnId="{EF065D8C-CEDF-4809-B63D-8059428002D0}">
      <dgm:prSet/>
      <dgm:spPr/>
      <dgm:t>
        <a:bodyPr/>
        <a:lstStyle/>
        <a:p>
          <a:endParaRPr lang="en-US"/>
        </a:p>
      </dgm:t>
    </dgm:pt>
    <dgm:pt modelId="{9DCF2D89-ABE6-47B5-A3A5-63F3A4B9DCC4}" type="pres">
      <dgm:prSet presAssocID="{42BD8CBE-E0E0-4F85-8234-B8484DE2F600}" presName="diagram" presStyleCnt="0">
        <dgm:presLayoutVars>
          <dgm:dir/>
          <dgm:resizeHandles val="exact"/>
        </dgm:presLayoutVars>
      </dgm:prSet>
      <dgm:spPr/>
    </dgm:pt>
    <dgm:pt modelId="{22A01233-4E50-4B24-BC52-83CBE7B12EEE}" type="pres">
      <dgm:prSet presAssocID="{7612225E-E50A-44E7-9282-F4BC8BCB51F5}" presName="node" presStyleLbl="node1" presStyleIdx="0" presStyleCnt="6">
        <dgm:presLayoutVars>
          <dgm:bulletEnabled val="1"/>
        </dgm:presLayoutVars>
      </dgm:prSet>
      <dgm:spPr/>
    </dgm:pt>
    <dgm:pt modelId="{F7A258DE-AA58-4DAE-8ED1-EA661124A501}" type="pres">
      <dgm:prSet presAssocID="{6B8A04DB-6121-4FE7-9391-7314A8347361}" presName="sibTrans" presStyleCnt="0"/>
      <dgm:spPr/>
    </dgm:pt>
    <dgm:pt modelId="{B40A43A5-32DF-461A-B98D-20F69E9DC624}" type="pres">
      <dgm:prSet presAssocID="{1BF0F6D0-1160-40D3-A255-0702DD7E8940}" presName="node" presStyleLbl="node1" presStyleIdx="1" presStyleCnt="6">
        <dgm:presLayoutVars>
          <dgm:bulletEnabled val="1"/>
        </dgm:presLayoutVars>
      </dgm:prSet>
      <dgm:spPr/>
    </dgm:pt>
    <dgm:pt modelId="{8E4C87B6-C607-47B1-BCBC-3E21755A5D57}" type="pres">
      <dgm:prSet presAssocID="{DCB10624-5EEA-4E17-B425-169B1A5B52E5}" presName="sibTrans" presStyleCnt="0"/>
      <dgm:spPr/>
    </dgm:pt>
    <dgm:pt modelId="{216744CE-59C0-4E26-91C7-64BB17195FF6}" type="pres">
      <dgm:prSet presAssocID="{8CE6954E-6587-41C5-8481-6B6A31ABC45C}" presName="node" presStyleLbl="node1" presStyleIdx="2" presStyleCnt="6">
        <dgm:presLayoutVars>
          <dgm:bulletEnabled val="1"/>
        </dgm:presLayoutVars>
      </dgm:prSet>
      <dgm:spPr/>
    </dgm:pt>
    <dgm:pt modelId="{E997FC93-6270-462F-A297-713A00F965FB}" type="pres">
      <dgm:prSet presAssocID="{BD37F35B-EEB9-4502-BEEE-450476016B0D}" presName="sibTrans" presStyleCnt="0"/>
      <dgm:spPr/>
    </dgm:pt>
    <dgm:pt modelId="{44D87F08-5AE6-44AC-A4F5-7AA7996099B9}" type="pres">
      <dgm:prSet presAssocID="{A0CD6886-48A6-4E92-92AC-82744DEBE53A}" presName="node" presStyleLbl="node1" presStyleIdx="3" presStyleCnt="6">
        <dgm:presLayoutVars>
          <dgm:bulletEnabled val="1"/>
        </dgm:presLayoutVars>
      </dgm:prSet>
      <dgm:spPr/>
    </dgm:pt>
    <dgm:pt modelId="{7FC7B85A-9BE4-4F5C-9B8D-4FA4BCDB8C69}" type="pres">
      <dgm:prSet presAssocID="{4C5A352A-FF3F-4AA8-B34A-FE4CB92E7294}" presName="sibTrans" presStyleCnt="0"/>
      <dgm:spPr/>
    </dgm:pt>
    <dgm:pt modelId="{72B3C628-2BEA-436D-8574-F6D9D5F55780}" type="pres">
      <dgm:prSet presAssocID="{E62605B8-5007-4AA4-AA79-B8A5DF11B16C}" presName="node" presStyleLbl="node1" presStyleIdx="4" presStyleCnt="6">
        <dgm:presLayoutVars>
          <dgm:bulletEnabled val="1"/>
        </dgm:presLayoutVars>
      </dgm:prSet>
      <dgm:spPr/>
    </dgm:pt>
    <dgm:pt modelId="{F95F56FF-EA86-47DD-82DD-FAEBFD5686FA}" type="pres">
      <dgm:prSet presAssocID="{1F87DC6E-5182-451A-9181-AD0C22A03EE7}" presName="sibTrans" presStyleCnt="0"/>
      <dgm:spPr/>
    </dgm:pt>
    <dgm:pt modelId="{C78AC068-09FC-42FF-88B1-8EE34C94C9B7}" type="pres">
      <dgm:prSet presAssocID="{BB582342-3A37-4A31-84C6-B52BAE20F0F9}" presName="node" presStyleLbl="node1" presStyleIdx="5" presStyleCnt="6">
        <dgm:presLayoutVars>
          <dgm:bulletEnabled val="1"/>
        </dgm:presLayoutVars>
      </dgm:prSet>
      <dgm:spPr/>
    </dgm:pt>
  </dgm:ptLst>
  <dgm:cxnLst>
    <dgm:cxn modelId="{183C4E0D-92C0-4128-A476-A74D72DDC71B}" srcId="{42BD8CBE-E0E0-4F85-8234-B8484DE2F600}" destId="{7612225E-E50A-44E7-9282-F4BC8BCB51F5}" srcOrd="0" destOrd="0" parTransId="{C57F3B07-2CF1-45B7-8B0D-568BDB11FC69}" sibTransId="{6B8A04DB-6121-4FE7-9391-7314A8347361}"/>
    <dgm:cxn modelId="{55CBE61F-C31C-40A8-9704-A7709B19DF5A}" type="presOf" srcId="{1BF0F6D0-1160-40D3-A255-0702DD7E8940}" destId="{B40A43A5-32DF-461A-B98D-20F69E9DC624}" srcOrd="0" destOrd="0" presId="urn:microsoft.com/office/officeart/2005/8/layout/default"/>
    <dgm:cxn modelId="{BE30BA22-FA25-4044-A0DA-261AB38F866A}" type="presOf" srcId="{BB582342-3A37-4A31-84C6-B52BAE20F0F9}" destId="{C78AC068-09FC-42FF-88B1-8EE34C94C9B7}" srcOrd="0" destOrd="0" presId="urn:microsoft.com/office/officeart/2005/8/layout/default"/>
    <dgm:cxn modelId="{119D3D31-FFFE-4BAD-85DD-B502EF4378E7}" srcId="{42BD8CBE-E0E0-4F85-8234-B8484DE2F600}" destId="{8CE6954E-6587-41C5-8481-6B6A31ABC45C}" srcOrd="2" destOrd="0" parTransId="{42421562-5196-4FB1-B4FD-E7C1AF5F0277}" sibTransId="{BD37F35B-EEB9-4502-BEEE-450476016B0D}"/>
    <dgm:cxn modelId="{E9168937-0D3F-4F72-B597-235DD1BE1988}" type="presOf" srcId="{E62605B8-5007-4AA4-AA79-B8A5DF11B16C}" destId="{72B3C628-2BEA-436D-8574-F6D9D5F55780}" srcOrd="0" destOrd="0" presId="urn:microsoft.com/office/officeart/2005/8/layout/default"/>
    <dgm:cxn modelId="{64050165-EC3B-4C70-A2F4-B732D44A0411}" type="presOf" srcId="{A0CD6886-48A6-4E92-92AC-82744DEBE53A}" destId="{44D87F08-5AE6-44AC-A4F5-7AA7996099B9}" srcOrd="0" destOrd="0" presId="urn:microsoft.com/office/officeart/2005/8/layout/default"/>
    <dgm:cxn modelId="{CB0E1271-090F-4446-9881-DD2818EF497A}" type="presOf" srcId="{42BD8CBE-E0E0-4F85-8234-B8484DE2F600}" destId="{9DCF2D89-ABE6-47B5-A3A5-63F3A4B9DCC4}" srcOrd="0" destOrd="0" presId="urn:microsoft.com/office/officeart/2005/8/layout/default"/>
    <dgm:cxn modelId="{6786C953-AF93-42D6-B58D-62AAD15D7D4C}" type="presOf" srcId="{7612225E-E50A-44E7-9282-F4BC8BCB51F5}" destId="{22A01233-4E50-4B24-BC52-83CBE7B12EEE}" srcOrd="0" destOrd="0" presId="urn:microsoft.com/office/officeart/2005/8/layout/default"/>
    <dgm:cxn modelId="{62B93A55-108B-4FC6-952A-3C0E1CB07C03}" srcId="{42BD8CBE-E0E0-4F85-8234-B8484DE2F600}" destId="{A0CD6886-48A6-4E92-92AC-82744DEBE53A}" srcOrd="3" destOrd="0" parTransId="{6D8E412B-C9C2-4DD5-8E0B-F2A56709AE0F}" sibTransId="{4C5A352A-FF3F-4AA8-B34A-FE4CB92E7294}"/>
    <dgm:cxn modelId="{EF065D8C-CEDF-4809-B63D-8059428002D0}" srcId="{42BD8CBE-E0E0-4F85-8234-B8484DE2F600}" destId="{BB582342-3A37-4A31-84C6-B52BAE20F0F9}" srcOrd="5" destOrd="0" parTransId="{64566D03-AE13-4944-B35B-01CFEA87A8A8}" sibTransId="{E5B906A6-0ABE-4B75-B995-F0C78F9CE5CA}"/>
    <dgm:cxn modelId="{D0C5D89B-2290-45BB-8847-EB17293A811E}" srcId="{42BD8CBE-E0E0-4F85-8234-B8484DE2F600}" destId="{E62605B8-5007-4AA4-AA79-B8A5DF11B16C}" srcOrd="4" destOrd="0" parTransId="{898A1568-E52E-4BD0-91DB-5CA5EEE922DE}" sibTransId="{1F87DC6E-5182-451A-9181-AD0C22A03EE7}"/>
    <dgm:cxn modelId="{F306EDB4-4E3C-4A94-BADF-AD4B59A2BA8C}" type="presOf" srcId="{8CE6954E-6587-41C5-8481-6B6A31ABC45C}" destId="{216744CE-59C0-4E26-91C7-64BB17195FF6}" srcOrd="0" destOrd="0" presId="urn:microsoft.com/office/officeart/2005/8/layout/default"/>
    <dgm:cxn modelId="{A0220CE1-0FEA-4838-82CA-8D55FB406C24}" srcId="{42BD8CBE-E0E0-4F85-8234-B8484DE2F600}" destId="{1BF0F6D0-1160-40D3-A255-0702DD7E8940}" srcOrd="1" destOrd="0" parTransId="{637CA3C6-8501-4171-9345-9B89DA1D0522}" sibTransId="{DCB10624-5EEA-4E17-B425-169B1A5B52E5}"/>
    <dgm:cxn modelId="{F4B45913-9011-42AA-856B-19728B7385AF}" type="presParOf" srcId="{9DCF2D89-ABE6-47B5-A3A5-63F3A4B9DCC4}" destId="{22A01233-4E50-4B24-BC52-83CBE7B12EEE}" srcOrd="0" destOrd="0" presId="urn:microsoft.com/office/officeart/2005/8/layout/default"/>
    <dgm:cxn modelId="{063D7D5D-D0E1-4B6F-A9A1-6F52FB738441}" type="presParOf" srcId="{9DCF2D89-ABE6-47B5-A3A5-63F3A4B9DCC4}" destId="{F7A258DE-AA58-4DAE-8ED1-EA661124A501}" srcOrd="1" destOrd="0" presId="urn:microsoft.com/office/officeart/2005/8/layout/default"/>
    <dgm:cxn modelId="{AE093D6D-2F0C-458F-B6EE-0B1566E82FCB}" type="presParOf" srcId="{9DCF2D89-ABE6-47B5-A3A5-63F3A4B9DCC4}" destId="{B40A43A5-32DF-461A-B98D-20F69E9DC624}" srcOrd="2" destOrd="0" presId="urn:microsoft.com/office/officeart/2005/8/layout/default"/>
    <dgm:cxn modelId="{89562042-E9D3-43AA-BDF5-E54657D7396B}" type="presParOf" srcId="{9DCF2D89-ABE6-47B5-A3A5-63F3A4B9DCC4}" destId="{8E4C87B6-C607-47B1-BCBC-3E21755A5D57}" srcOrd="3" destOrd="0" presId="urn:microsoft.com/office/officeart/2005/8/layout/default"/>
    <dgm:cxn modelId="{C948CA11-036D-4B31-BA73-0B3F17BE1530}" type="presParOf" srcId="{9DCF2D89-ABE6-47B5-A3A5-63F3A4B9DCC4}" destId="{216744CE-59C0-4E26-91C7-64BB17195FF6}" srcOrd="4" destOrd="0" presId="urn:microsoft.com/office/officeart/2005/8/layout/default"/>
    <dgm:cxn modelId="{6F713A51-B7B6-49D9-9915-EEF876DB9761}" type="presParOf" srcId="{9DCF2D89-ABE6-47B5-A3A5-63F3A4B9DCC4}" destId="{E997FC93-6270-462F-A297-713A00F965FB}" srcOrd="5" destOrd="0" presId="urn:microsoft.com/office/officeart/2005/8/layout/default"/>
    <dgm:cxn modelId="{D540780F-26E9-43C6-9AB3-EE462A719345}" type="presParOf" srcId="{9DCF2D89-ABE6-47B5-A3A5-63F3A4B9DCC4}" destId="{44D87F08-5AE6-44AC-A4F5-7AA7996099B9}" srcOrd="6" destOrd="0" presId="urn:microsoft.com/office/officeart/2005/8/layout/default"/>
    <dgm:cxn modelId="{E50BB3C7-C9F1-44CB-AD57-2395EEF9F338}" type="presParOf" srcId="{9DCF2D89-ABE6-47B5-A3A5-63F3A4B9DCC4}" destId="{7FC7B85A-9BE4-4F5C-9B8D-4FA4BCDB8C69}" srcOrd="7" destOrd="0" presId="urn:microsoft.com/office/officeart/2005/8/layout/default"/>
    <dgm:cxn modelId="{14D9C980-EF30-43B3-A574-DAD6FC41F2F1}" type="presParOf" srcId="{9DCF2D89-ABE6-47B5-A3A5-63F3A4B9DCC4}" destId="{72B3C628-2BEA-436D-8574-F6D9D5F55780}" srcOrd="8" destOrd="0" presId="urn:microsoft.com/office/officeart/2005/8/layout/default"/>
    <dgm:cxn modelId="{ECDAE464-6ECD-447F-B15A-C661E62252D1}" type="presParOf" srcId="{9DCF2D89-ABE6-47B5-A3A5-63F3A4B9DCC4}" destId="{F95F56FF-EA86-47DD-82DD-FAEBFD5686FA}" srcOrd="9" destOrd="0" presId="urn:microsoft.com/office/officeart/2005/8/layout/default"/>
    <dgm:cxn modelId="{C26B6A57-04E9-4995-A862-AB78980C1D37}" type="presParOf" srcId="{9DCF2D89-ABE6-47B5-A3A5-63F3A4B9DCC4}" destId="{C78AC068-09FC-42FF-88B1-8EE34C94C9B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4A9D5B-2568-4AC8-9C7E-88E21E1CF6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FDC3915-0616-4FB7-9828-184F51FBDC3E}">
      <dgm:prSet/>
      <dgm:spPr/>
      <dgm:t>
        <a:bodyPr/>
        <a:lstStyle/>
        <a:p>
          <a:r>
            <a:rPr lang="en-US" b="1" i="0" dirty="0"/>
            <a:t>What is the evidence for this thought?</a:t>
          </a:r>
          <a:endParaRPr lang="en-US" dirty="0"/>
        </a:p>
      </dgm:t>
    </dgm:pt>
    <dgm:pt modelId="{F8DDEB3E-4212-44AD-862B-052BFB6C3F95}" type="parTrans" cxnId="{27C45C65-9325-4288-B48F-8DD700265ECF}">
      <dgm:prSet/>
      <dgm:spPr/>
      <dgm:t>
        <a:bodyPr/>
        <a:lstStyle/>
        <a:p>
          <a:endParaRPr lang="en-US"/>
        </a:p>
      </dgm:t>
    </dgm:pt>
    <dgm:pt modelId="{24DE73A9-7759-4EF1-9643-95D2A950D50C}" type="sibTrans" cxnId="{27C45C65-9325-4288-B48F-8DD700265ECF}">
      <dgm:prSet/>
      <dgm:spPr/>
      <dgm:t>
        <a:bodyPr/>
        <a:lstStyle/>
        <a:p>
          <a:endParaRPr lang="en-US"/>
        </a:p>
      </dgm:t>
    </dgm:pt>
    <dgm:pt modelId="{1E27FD29-63EB-4C82-9942-55012B6DFDDC}">
      <dgm:prSet/>
      <dgm:spPr/>
      <dgm:t>
        <a:bodyPr/>
        <a:lstStyle/>
        <a:p>
          <a:r>
            <a:rPr lang="en-US" b="1" i="0" dirty="0"/>
            <a:t>Is there an alternative explanation?</a:t>
          </a:r>
          <a:endParaRPr lang="en-US" dirty="0"/>
        </a:p>
      </dgm:t>
    </dgm:pt>
    <dgm:pt modelId="{B66C174A-7CD5-4607-88EE-E6A99D275C8F}" type="parTrans" cxnId="{5C43F96F-312D-43C9-BAB2-036E25A300DA}">
      <dgm:prSet/>
      <dgm:spPr/>
      <dgm:t>
        <a:bodyPr/>
        <a:lstStyle/>
        <a:p>
          <a:endParaRPr lang="en-US"/>
        </a:p>
      </dgm:t>
    </dgm:pt>
    <dgm:pt modelId="{BC5A91DB-AF1A-4BA5-BC2D-A8066CE17F9B}" type="sibTrans" cxnId="{5C43F96F-312D-43C9-BAB2-036E25A300DA}">
      <dgm:prSet/>
      <dgm:spPr/>
      <dgm:t>
        <a:bodyPr/>
        <a:lstStyle/>
        <a:p>
          <a:endParaRPr lang="en-US"/>
        </a:p>
      </dgm:t>
    </dgm:pt>
    <dgm:pt modelId="{8A1F145B-3E9D-4710-ABF2-837F41A27618}">
      <dgm:prSet/>
      <dgm:spPr/>
      <dgm:t>
        <a:bodyPr/>
        <a:lstStyle/>
        <a:p>
          <a:r>
            <a:rPr lang="en-US" b="1" i="0" dirty="0"/>
            <a:t>What’s the worst that can happen?</a:t>
          </a:r>
          <a:endParaRPr lang="en-US" dirty="0"/>
        </a:p>
      </dgm:t>
    </dgm:pt>
    <dgm:pt modelId="{E7B39EEC-DCF8-465F-9FC6-F3896BC5B598}" type="parTrans" cxnId="{EBAAF4E4-03E1-453B-A3F7-58E9872BD032}">
      <dgm:prSet/>
      <dgm:spPr/>
      <dgm:t>
        <a:bodyPr/>
        <a:lstStyle/>
        <a:p>
          <a:endParaRPr lang="en-US"/>
        </a:p>
      </dgm:t>
    </dgm:pt>
    <dgm:pt modelId="{4EF9ABB9-6B3E-4CDD-99E0-07402119D665}" type="sibTrans" cxnId="{EBAAF4E4-03E1-453B-A3F7-58E9872BD032}">
      <dgm:prSet/>
      <dgm:spPr/>
      <dgm:t>
        <a:bodyPr/>
        <a:lstStyle/>
        <a:p>
          <a:endParaRPr lang="en-US"/>
        </a:p>
      </dgm:t>
    </dgm:pt>
    <dgm:pt modelId="{7368BB5D-F670-48C6-B69B-E560833974B3}">
      <dgm:prSet/>
      <dgm:spPr/>
      <dgm:t>
        <a:bodyPr/>
        <a:lstStyle/>
        <a:p>
          <a:r>
            <a:rPr lang="en-US" b="1" i="0" dirty="0"/>
            <a:t>What’s the best that can happen?</a:t>
          </a:r>
          <a:endParaRPr lang="en-US" dirty="0"/>
        </a:p>
      </dgm:t>
    </dgm:pt>
    <dgm:pt modelId="{4B64A4E1-A75D-4101-9120-DB0B8D9F5C38}" type="parTrans" cxnId="{CE5FB91C-4580-4AD7-BBD3-DC8FBEF3BB4D}">
      <dgm:prSet/>
      <dgm:spPr/>
      <dgm:t>
        <a:bodyPr/>
        <a:lstStyle/>
        <a:p>
          <a:endParaRPr lang="en-US"/>
        </a:p>
      </dgm:t>
    </dgm:pt>
    <dgm:pt modelId="{DCD28F68-69DB-4CAE-86F4-88C49844D466}" type="sibTrans" cxnId="{CE5FB91C-4580-4AD7-BBD3-DC8FBEF3BB4D}">
      <dgm:prSet/>
      <dgm:spPr/>
      <dgm:t>
        <a:bodyPr/>
        <a:lstStyle/>
        <a:p>
          <a:endParaRPr lang="en-US"/>
        </a:p>
      </dgm:t>
    </dgm:pt>
    <dgm:pt modelId="{7D773BB0-6124-470B-A59A-AF2E8778E94A}">
      <dgm:prSet/>
      <dgm:spPr/>
      <dgm:t>
        <a:bodyPr/>
        <a:lstStyle/>
        <a:p>
          <a:r>
            <a:rPr lang="en-US" b="1" i="0" dirty="0"/>
            <a:t>What’s the most realistic outcome?</a:t>
          </a:r>
          <a:endParaRPr lang="en-US" dirty="0"/>
        </a:p>
      </dgm:t>
    </dgm:pt>
    <dgm:pt modelId="{0DE747E7-B3BE-4F5E-88F7-371A7E85A348}" type="parTrans" cxnId="{5925B390-B1BA-49B9-96E3-5B79FEED48C3}">
      <dgm:prSet/>
      <dgm:spPr/>
      <dgm:t>
        <a:bodyPr/>
        <a:lstStyle/>
        <a:p>
          <a:endParaRPr lang="en-US"/>
        </a:p>
      </dgm:t>
    </dgm:pt>
    <dgm:pt modelId="{6C0B527F-78FE-4CBC-9A7A-2739B2375F6E}" type="sibTrans" cxnId="{5925B390-B1BA-49B9-96E3-5B79FEED48C3}">
      <dgm:prSet/>
      <dgm:spPr/>
      <dgm:t>
        <a:bodyPr/>
        <a:lstStyle/>
        <a:p>
          <a:endParaRPr lang="en-US"/>
        </a:p>
      </dgm:t>
    </dgm:pt>
    <dgm:pt modelId="{0A36E8A1-AE49-4C54-9BC3-BB9BDE919F9B}">
      <dgm:prSet/>
      <dgm:spPr/>
      <dgm:t>
        <a:bodyPr/>
        <a:lstStyle/>
        <a:p>
          <a:r>
            <a:rPr lang="en-US" b="1" i="0" dirty="0"/>
            <a:t>What would I tell a friend in the same situation?</a:t>
          </a:r>
          <a:endParaRPr lang="en-US" dirty="0"/>
        </a:p>
      </dgm:t>
    </dgm:pt>
    <dgm:pt modelId="{6DE4DEAC-2089-4D80-AD98-3F2A86CF3F4E}" type="parTrans" cxnId="{6A3C16B5-7AFE-49B7-9EA5-4CCAF112B8D1}">
      <dgm:prSet/>
      <dgm:spPr/>
      <dgm:t>
        <a:bodyPr/>
        <a:lstStyle/>
        <a:p>
          <a:endParaRPr lang="en-US"/>
        </a:p>
      </dgm:t>
    </dgm:pt>
    <dgm:pt modelId="{528A205C-4D08-4CA3-A8BA-0A79C9415A22}" type="sibTrans" cxnId="{6A3C16B5-7AFE-49B7-9EA5-4CCAF112B8D1}">
      <dgm:prSet/>
      <dgm:spPr/>
      <dgm:t>
        <a:bodyPr/>
        <a:lstStyle/>
        <a:p>
          <a:endParaRPr lang="en-US"/>
        </a:p>
      </dgm:t>
    </dgm:pt>
    <dgm:pt modelId="{E14F6336-3B62-4AD7-9F89-7AAFF970F0FC}" type="pres">
      <dgm:prSet presAssocID="{BC4A9D5B-2568-4AC8-9C7E-88E21E1CF645}" presName="root" presStyleCnt="0">
        <dgm:presLayoutVars>
          <dgm:dir/>
          <dgm:resizeHandles val="exact"/>
        </dgm:presLayoutVars>
      </dgm:prSet>
      <dgm:spPr/>
    </dgm:pt>
    <dgm:pt modelId="{34357C6E-1358-4244-9BF3-3EB0769500C9}" type="pres">
      <dgm:prSet presAssocID="{9FDC3915-0616-4FB7-9828-184F51FBDC3E}" presName="compNode" presStyleCnt="0"/>
      <dgm:spPr/>
    </dgm:pt>
    <dgm:pt modelId="{4003FD33-A2B6-451D-A1E6-456427DC045A}" type="pres">
      <dgm:prSet presAssocID="{9FDC3915-0616-4FB7-9828-184F51FBDC3E}" presName="bgRect" presStyleLbl="bgShp" presStyleIdx="0" presStyleCnt="6"/>
      <dgm:spPr/>
    </dgm:pt>
    <dgm:pt modelId="{F2913DF3-0995-4FA8-98B4-865E44033ED6}" type="pres">
      <dgm:prSet presAssocID="{9FDC3915-0616-4FB7-9828-184F51FBDC3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D7EEF81-9305-41D5-B92B-BC73D2859890}" type="pres">
      <dgm:prSet presAssocID="{9FDC3915-0616-4FB7-9828-184F51FBDC3E}" presName="spaceRect" presStyleCnt="0"/>
      <dgm:spPr/>
    </dgm:pt>
    <dgm:pt modelId="{6D9FA57D-B60C-4257-B443-27E92CEB2AAC}" type="pres">
      <dgm:prSet presAssocID="{9FDC3915-0616-4FB7-9828-184F51FBDC3E}" presName="parTx" presStyleLbl="revTx" presStyleIdx="0" presStyleCnt="6">
        <dgm:presLayoutVars>
          <dgm:chMax val="0"/>
          <dgm:chPref val="0"/>
        </dgm:presLayoutVars>
      </dgm:prSet>
      <dgm:spPr/>
    </dgm:pt>
    <dgm:pt modelId="{F4026C25-1E1D-4B78-B956-A3E13D2DC661}" type="pres">
      <dgm:prSet presAssocID="{24DE73A9-7759-4EF1-9643-95D2A950D50C}" presName="sibTrans" presStyleCnt="0"/>
      <dgm:spPr/>
    </dgm:pt>
    <dgm:pt modelId="{EF1AE346-C4E6-4581-906F-BC345507C023}" type="pres">
      <dgm:prSet presAssocID="{1E27FD29-63EB-4C82-9942-55012B6DFDDC}" presName="compNode" presStyleCnt="0"/>
      <dgm:spPr/>
    </dgm:pt>
    <dgm:pt modelId="{AFF4E644-370E-42C0-967A-9D485264B8C8}" type="pres">
      <dgm:prSet presAssocID="{1E27FD29-63EB-4C82-9942-55012B6DFDDC}" presName="bgRect" presStyleLbl="bgShp" presStyleIdx="1" presStyleCnt="6"/>
      <dgm:spPr/>
    </dgm:pt>
    <dgm:pt modelId="{77077F91-0794-4F42-9649-B33345BED59E}" type="pres">
      <dgm:prSet presAssocID="{1E27FD29-63EB-4C82-9942-55012B6DFDD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6A74D9EB-1EFD-4612-87DA-20B777C98FC9}" type="pres">
      <dgm:prSet presAssocID="{1E27FD29-63EB-4C82-9942-55012B6DFDDC}" presName="spaceRect" presStyleCnt="0"/>
      <dgm:spPr/>
    </dgm:pt>
    <dgm:pt modelId="{1EC98751-6347-489A-9AE9-D18B30A71A27}" type="pres">
      <dgm:prSet presAssocID="{1E27FD29-63EB-4C82-9942-55012B6DFDDC}" presName="parTx" presStyleLbl="revTx" presStyleIdx="1" presStyleCnt="6">
        <dgm:presLayoutVars>
          <dgm:chMax val="0"/>
          <dgm:chPref val="0"/>
        </dgm:presLayoutVars>
      </dgm:prSet>
      <dgm:spPr/>
    </dgm:pt>
    <dgm:pt modelId="{CA94DBA6-C86B-484A-86E1-9F935EF264BD}" type="pres">
      <dgm:prSet presAssocID="{BC5A91DB-AF1A-4BA5-BC2D-A8066CE17F9B}" presName="sibTrans" presStyleCnt="0"/>
      <dgm:spPr/>
    </dgm:pt>
    <dgm:pt modelId="{42943C3C-AC0D-4B84-8769-79A89EA3B374}" type="pres">
      <dgm:prSet presAssocID="{8A1F145B-3E9D-4710-ABF2-837F41A27618}" presName="compNode" presStyleCnt="0"/>
      <dgm:spPr/>
    </dgm:pt>
    <dgm:pt modelId="{920C9A00-95EC-44B6-9E2B-EB02A7785490}" type="pres">
      <dgm:prSet presAssocID="{8A1F145B-3E9D-4710-ABF2-837F41A27618}" presName="bgRect" presStyleLbl="bgShp" presStyleIdx="2" presStyleCnt="6"/>
      <dgm:spPr/>
    </dgm:pt>
    <dgm:pt modelId="{0AEA8F32-4A7F-444E-AA62-3D3360C43CD8}" type="pres">
      <dgm:prSet presAssocID="{8A1F145B-3E9D-4710-ABF2-837F41A2761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D627AF2E-0A34-455B-BCA4-2B59C1CD8A2A}" type="pres">
      <dgm:prSet presAssocID="{8A1F145B-3E9D-4710-ABF2-837F41A27618}" presName="spaceRect" presStyleCnt="0"/>
      <dgm:spPr/>
    </dgm:pt>
    <dgm:pt modelId="{9D112DE6-9DC2-4323-8DEC-D6D8BAB5F59C}" type="pres">
      <dgm:prSet presAssocID="{8A1F145B-3E9D-4710-ABF2-837F41A27618}" presName="parTx" presStyleLbl="revTx" presStyleIdx="2" presStyleCnt="6">
        <dgm:presLayoutVars>
          <dgm:chMax val="0"/>
          <dgm:chPref val="0"/>
        </dgm:presLayoutVars>
      </dgm:prSet>
      <dgm:spPr/>
    </dgm:pt>
    <dgm:pt modelId="{EB10EAA5-E4DC-46F5-99DC-6B738B1EC33D}" type="pres">
      <dgm:prSet presAssocID="{4EF9ABB9-6B3E-4CDD-99E0-07402119D665}" presName="sibTrans" presStyleCnt="0"/>
      <dgm:spPr/>
    </dgm:pt>
    <dgm:pt modelId="{2379C3A4-3B61-4D54-BD94-F2793B2A30FA}" type="pres">
      <dgm:prSet presAssocID="{7368BB5D-F670-48C6-B69B-E560833974B3}" presName="compNode" presStyleCnt="0"/>
      <dgm:spPr/>
    </dgm:pt>
    <dgm:pt modelId="{9A00CA4B-306A-4015-93C1-C30B705EFCA1}" type="pres">
      <dgm:prSet presAssocID="{7368BB5D-F670-48C6-B69B-E560833974B3}" presName="bgRect" presStyleLbl="bgShp" presStyleIdx="3" presStyleCnt="6"/>
      <dgm:spPr/>
    </dgm:pt>
    <dgm:pt modelId="{DA86F000-D906-4BC6-8F53-EFB9CD5A4714}" type="pres">
      <dgm:prSet presAssocID="{7368BB5D-F670-48C6-B69B-E560833974B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et"/>
        </a:ext>
      </dgm:extLst>
    </dgm:pt>
    <dgm:pt modelId="{FB50B75C-DF25-4554-BDA4-FAEB90C32492}" type="pres">
      <dgm:prSet presAssocID="{7368BB5D-F670-48C6-B69B-E560833974B3}" presName="spaceRect" presStyleCnt="0"/>
      <dgm:spPr/>
    </dgm:pt>
    <dgm:pt modelId="{E9EDACB9-B7D0-4A24-8D66-AD30E2373DA9}" type="pres">
      <dgm:prSet presAssocID="{7368BB5D-F670-48C6-B69B-E560833974B3}" presName="parTx" presStyleLbl="revTx" presStyleIdx="3" presStyleCnt="6">
        <dgm:presLayoutVars>
          <dgm:chMax val="0"/>
          <dgm:chPref val="0"/>
        </dgm:presLayoutVars>
      </dgm:prSet>
      <dgm:spPr/>
    </dgm:pt>
    <dgm:pt modelId="{491D2016-D08F-4639-A452-D97EAF118080}" type="pres">
      <dgm:prSet presAssocID="{DCD28F68-69DB-4CAE-86F4-88C49844D466}" presName="sibTrans" presStyleCnt="0"/>
      <dgm:spPr/>
    </dgm:pt>
    <dgm:pt modelId="{FFED38A1-E519-4FEF-B882-B24D3558B855}" type="pres">
      <dgm:prSet presAssocID="{7D773BB0-6124-470B-A59A-AF2E8778E94A}" presName="compNode" presStyleCnt="0"/>
      <dgm:spPr/>
    </dgm:pt>
    <dgm:pt modelId="{8DCDDB38-661C-4F69-A5BF-B8FD0FBCBBDE}" type="pres">
      <dgm:prSet presAssocID="{7D773BB0-6124-470B-A59A-AF2E8778E94A}" presName="bgRect" presStyleLbl="bgShp" presStyleIdx="4" presStyleCnt="6"/>
      <dgm:spPr/>
    </dgm:pt>
    <dgm:pt modelId="{EE3FBE7A-9C33-4887-BC27-32D5E484AA10}" type="pres">
      <dgm:prSet presAssocID="{7D773BB0-6124-470B-A59A-AF2E8778E94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71FF9B2B-C5F4-46FF-8AFD-E96228D203D3}" type="pres">
      <dgm:prSet presAssocID="{7D773BB0-6124-470B-A59A-AF2E8778E94A}" presName="spaceRect" presStyleCnt="0"/>
      <dgm:spPr/>
    </dgm:pt>
    <dgm:pt modelId="{8825CC7B-686A-46DE-81A3-4EB6E2D4E510}" type="pres">
      <dgm:prSet presAssocID="{7D773BB0-6124-470B-A59A-AF2E8778E94A}" presName="parTx" presStyleLbl="revTx" presStyleIdx="4" presStyleCnt="6">
        <dgm:presLayoutVars>
          <dgm:chMax val="0"/>
          <dgm:chPref val="0"/>
        </dgm:presLayoutVars>
      </dgm:prSet>
      <dgm:spPr/>
    </dgm:pt>
    <dgm:pt modelId="{CCC63C33-FFA0-463D-9C30-836B17A61D60}" type="pres">
      <dgm:prSet presAssocID="{6C0B527F-78FE-4CBC-9A7A-2739B2375F6E}" presName="sibTrans" presStyleCnt="0"/>
      <dgm:spPr/>
    </dgm:pt>
    <dgm:pt modelId="{A167A8EF-1691-4370-BBFF-B060CB2162B8}" type="pres">
      <dgm:prSet presAssocID="{0A36E8A1-AE49-4C54-9BC3-BB9BDE919F9B}" presName="compNode" presStyleCnt="0"/>
      <dgm:spPr/>
    </dgm:pt>
    <dgm:pt modelId="{1157FF06-F7B7-4B4C-A930-C3534DD99F66}" type="pres">
      <dgm:prSet presAssocID="{0A36E8A1-AE49-4C54-9BC3-BB9BDE919F9B}" presName="bgRect" presStyleLbl="bgShp" presStyleIdx="5" presStyleCnt="6"/>
      <dgm:spPr/>
    </dgm:pt>
    <dgm:pt modelId="{5DED70E6-1459-43FB-93EF-69889771E7B6}" type="pres">
      <dgm:prSet presAssocID="{0A36E8A1-AE49-4C54-9BC3-BB9BDE919F9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EF6CA0AE-C34C-4A94-A973-85D217AD8587}" type="pres">
      <dgm:prSet presAssocID="{0A36E8A1-AE49-4C54-9BC3-BB9BDE919F9B}" presName="spaceRect" presStyleCnt="0"/>
      <dgm:spPr/>
    </dgm:pt>
    <dgm:pt modelId="{AB9B5835-6EE6-4598-8089-29B8EDC607DA}" type="pres">
      <dgm:prSet presAssocID="{0A36E8A1-AE49-4C54-9BC3-BB9BDE919F9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CE5FB91C-4580-4AD7-BBD3-DC8FBEF3BB4D}" srcId="{BC4A9D5B-2568-4AC8-9C7E-88E21E1CF645}" destId="{7368BB5D-F670-48C6-B69B-E560833974B3}" srcOrd="3" destOrd="0" parTransId="{4B64A4E1-A75D-4101-9120-DB0B8D9F5C38}" sibTransId="{DCD28F68-69DB-4CAE-86F4-88C49844D466}"/>
    <dgm:cxn modelId="{813D623B-DE48-4920-8CA1-FD72C26E9DBE}" type="presOf" srcId="{9FDC3915-0616-4FB7-9828-184F51FBDC3E}" destId="{6D9FA57D-B60C-4257-B443-27E92CEB2AAC}" srcOrd="0" destOrd="0" presId="urn:microsoft.com/office/officeart/2018/2/layout/IconVerticalSolidList"/>
    <dgm:cxn modelId="{27C45C65-9325-4288-B48F-8DD700265ECF}" srcId="{BC4A9D5B-2568-4AC8-9C7E-88E21E1CF645}" destId="{9FDC3915-0616-4FB7-9828-184F51FBDC3E}" srcOrd="0" destOrd="0" parTransId="{F8DDEB3E-4212-44AD-862B-052BFB6C3F95}" sibTransId="{24DE73A9-7759-4EF1-9643-95D2A950D50C}"/>
    <dgm:cxn modelId="{B6A31D47-F5EF-45F1-9202-66647E55672F}" type="presOf" srcId="{7D773BB0-6124-470B-A59A-AF2E8778E94A}" destId="{8825CC7B-686A-46DE-81A3-4EB6E2D4E510}" srcOrd="0" destOrd="0" presId="urn:microsoft.com/office/officeart/2018/2/layout/IconVerticalSolidList"/>
    <dgm:cxn modelId="{5C43F96F-312D-43C9-BAB2-036E25A300DA}" srcId="{BC4A9D5B-2568-4AC8-9C7E-88E21E1CF645}" destId="{1E27FD29-63EB-4C82-9942-55012B6DFDDC}" srcOrd="1" destOrd="0" parTransId="{B66C174A-7CD5-4607-88EE-E6A99D275C8F}" sibTransId="{BC5A91DB-AF1A-4BA5-BC2D-A8066CE17F9B}"/>
    <dgm:cxn modelId="{87DC7B70-1FD9-4C44-AE84-7820814134BC}" type="presOf" srcId="{0A36E8A1-AE49-4C54-9BC3-BB9BDE919F9B}" destId="{AB9B5835-6EE6-4598-8089-29B8EDC607DA}" srcOrd="0" destOrd="0" presId="urn:microsoft.com/office/officeart/2018/2/layout/IconVerticalSolidList"/>
    <dgm:cxn modelId="{07E04776-F078-450A-BA6F-29E003AD221A}" type="presOf" srcId="{BC4A9D5B-2568-4AC8-9C7E-88E21E1CF645}" destId="{E14F6336-3B62-4AD7-9F89-7AAFF970F0FC}" srcOrd="0" destOrd="0" presId="urn:microsoft.com/office/officeart/2018/2/layout/IconVerticalSolidList"/>
    <dgm:cxn modelId="{5925B390-B1BA-49B9-96E3-5B79FEED48C3}" srcId="{BC4A9D5B-2568-4AC8-9C7E-88E21E1CF645}" destId="{7D773BB0-6124-470B-A59A-AF2E8778E94A}" srcOrd="4" destOrd="0" parTransId="{0DE747E7-B3BE-4F5E-88F7-371A7E85A348}" sibTransId="{6C0B527F-78FE-4CBC-9A7A-2739B2375F6E}"/>
    <dgm:cxn modelId="{6A3C16B5-7AFE-49B7-9EA5-4CCAF112B8D1}" srcId="{BC4A9D5B-2568-4AC8-9C7E-88E21E1CF645}" destId="{0A36E8A1-AE49-4C54-9BC3-BB9BDE919F9B}" srcOrd="5" destOrd="0" parTransId="{6DE4DEAC-2089-4D80-AD98-3F2A86CF3F4E}" sibTransId="{528A205C-4D08-4CA3-A8BA-0A79C9415A22}"/>
    <dgm:cxn modelId="{D98D2ED6-B548-4870-8340-50BE3D994AD4}" type="presOf" srcId="{7368BB5D-F670-48C6-B69B-E560833974B3}" destId="{E9EDACB9-B7D0-4A24-8D66-AD30E2373DA9}" srcOrd="0" destOrd="0" presId="urn:microsoft.com/office/officeart/2018/2/layout/IconVerticalSolidList"/>
    <dgm:cxn modelId="{9413B0DD-5211-4992-B7F0-878704FFCCC9}" type="presOf" srcId="{8A1F145B-3E9D-4710-ABF2-837F41A27618}" destId="{9D112DE6-9DC2-4323-8DEC-D6D8BAB5F59C}" srcOrd="0" destOrd="0" presId="urn:microsoft.com/office/officeart/2018/2/layout/IconVerticalSolidList"/>
    <dgm:cxn modelId="{EBAAF4E4-03E1-453B-A3F7-58E9872BD032}" srcId="{BC4A9D5B-2568-4AC8-9C7E-88E21E1CF645}" destId="{8A1F145B-3E9D-4710-ABF2-837F41A27618}" srcOrd="2" destOrd="0" parTransId="{E7B39EEC-DCF8-465F-9FC6-F3896BC5B598}" sibTransId="{4EF9ABB9-6B3E-4CDD-99E0-07402119D665}"/>
    <dgm:cxn modelId="{976535E9-C033-4504-BBBA-D05021F96792}" type="presOf" srcId="{1E27FD29-63EB-4C82-9942-55012B6DFDDC}" destId="{1EC98751-6347-489A-9AE9-D18B30A71A27}" srcOrd="0" destOrd="0" presId="urn:microsoft.com/office/officeart/2018/2/layout/IconVerticalSolidList"/>
    <dgm:cxn modelId="{CFDBF4D3-77E9-491A-A154-BC7AD9E88C45}" type="presParOf" srcId="{E14F6336-3B62-4AD7-9F89-7AAFF970F0FC}" destId="{34357C6E-1358-4244-9BF3-3EB0769500C9}" srcOrd="0" destOrd="0" presId="urn:microsoft.com/office/officeart/2018/2/layout/IconVerticalSolidList"/>
    <dgm:cxn modelId="{AE43F972-DCEA-46D1-817C-F21E75D7EF33}" type="presParOf" srcId="{34357C6E-1358-4244-9BF3-3EB0769500C9}" destId="{4003FD33-A2B6-451D-A1E6-456427DC045A}" srcOrd="0" destOrd="0" presId="urn:microsoft.com/office/officeart/2018/2/layout/IconVerticalSolidList"/>
    <dgm:cxn modelId="{F37FA7F2-08B1-41FD-B716-9A493F70B9E3}" type="presParOf" srcId="{34357C6E-1358-4244-9BF3-3EB0769500C9}" destId="{F2913DF3-0995-4FA8-98B4-865E44033ED6}" srcOrd="1" destOrd="0" presId="urn:microsoft.com/office/officeart/2018/2/layout/IconVerticalSolidList"/>
    <dgm:cxn modelId="{87F5B794-6D84-48A3-AA99-353EDC7ED759}" type="presParOf" srcId="{34357C6E-1358-4244-9BF3-3EB0769500C9}" destId="{8D7EEF81-9305-41D5-B92B-BC73D2859890}" srcOrd="2" destOrd="0" presId="urn:microsoft.com/office/officeart/2018/2/layout/IconVerticalSolidList"/>
    <dgm:cxn modelId="{6883668B-D2EF-4E5B-80A2-DF748F5F4CFE}" type="presParOf" srcId="{34357C6E-1358-4244-9BF3-3EB0769500C9}" destId="{6D9FA57D-B60C-4257-B443-27E92CEB2AAC}" srcOrd="3" destOrd="0" presId="urn:microsoft.com/office/officeart/2018/2/layout/IconVerticalSolidList"/>
    <dgm:cxn modelId="{247F1D46-67D7-41F2-932D-EF24EC56E8E5}" type="presParOf" srcId="{E14F6336-3B62-4AD7-9F89-7AAFF970F0FC}" destId="{F4026C25-1E1D-4B78-B956-A3E13D2DC661}" srcOrd="1" destOrd="0" presId="urn:microsoft.com/office/officeart/2018/2/layout/IconVerticalSolidList"/>
    <dgm:cxn modelId="{0CCB8119-12AA-4292-B61E-E8D243461EA3}" type="presParOf" srcId="{E14F6336-3B62-4AD7-9F89-7AAFF970F0FC}" destId="{EF1AE346-C4E6-4581-906F-BC345507C023}" srcOrd="2" destOrd="0" presId="urn:microsoft.com/office/officeart/2018/2/layout/IconVerticalSolidList"/>
    <dgm:cxn modelId="{B51EDB7A-F8DE-425F-8C6C-A06B249D4DA2}" type="presParOf" srcId="{EF1AE346-C4E6-4581-906F-BC345507C023}" destId="{AFF4E644-370E-42C0-967A-9D485264B8C8}" srcOrd="0" destOrd="0" presId="urn:microsoft.com/office/officeart/2018/2/layout/IconVerticalSolidList"/>
    <dgm:cxn modelId="{35171564-28EB-49DE-ABA1-477188C6BA30}" type="presParOf" srcId="{EF1AE346-C4E6-4581-906F-BC345507C023}" destId="{77077F91-0794-4F42-9649-B33345BED59E}" srcOrd="1" destOrd="0" presId="urn:microsoft.com/office/officeart/2018/2/layout/IconVerticalSolidList"/>
    <dgm:cxn modelId="{95864D36-492C-4F60-A042-482423A20400}" type="presParOf" srcId="{EF1AE346-C4E6-4581-906F-BC345507C023}" destId="{6A74D9EB-1EFD-4612-87DA-20B777C98FC9}" srcOrd="2" destOrd="0" presId="urn:microsoft.com/office/officeart/2018/2/layout/IconVerticalSolidList"/>
    <dgm:cxn modelId="{71CF903F-238A-4295-AC2F-0782BAA76296}" type="presParOf" srcId="{EF1AE346-C4E6-4581-906F-BC345507C023}" destId="{1EC98751-6347-489A-9AE9-D18B30A71A27}" srcOrd="3" destOrd="0" presId="urn:microsoft.com/office/officeart/2018/2/layout/IconVerticalSolidList"/>
    <dgm:cxn modelId="{26E32FEA-AA74-4F37-AC1A-6A72A74E641D}" type="presParOf" srcId="{E14F6336-3B62-4AD7-9F89-7AAFF970F0FC}" destId="{CA94DBA6-C86B-484A-86E1-9F935EF264BD}" srcOrd="3" destOrd="0" presId="urn:microsoft.com/office/officeart/2018/2/layout/IconVerticalSolidList"/>
    <dgm:cxn modelId="{F2306279-11D9-4DB3-A488-C4049CB8C35C}" type="presParOf" srcId="{E14F6336-3B62-4AD7-9F89-7AAFF970F0FC}" destId="{42943C3C-AC0D-4B84-8769-79A89EA3B374}" srcOrd="4" destOrd="0" presId="urn:microsoft.com/office/officeart/2018/2/layout/IconVerticalSolidList"/>
    <dgm:cxn modelId="{6D90C5F8-446F-4DA2-A81A-D06897CCC9F8}" type="presParOf" srcId="{42943C3C-AC0D-4B84-8769-79A89EA3B374}" destId="{920C9A00-95EC-44B6-9E2B-EB02A7785490}" srcOrd="0" destOrd="0" presId="urn:microsoft.com/office/officeart/2018/2/layout/IconVerticalSolidList"/>
    <dgm:cxn modelId="{BA4D4184-7625-417B-A85F-0627DABF1435}" type="presParOf" srcId="{42943C3C-AC0D-4B84-8769-79A89EA3B374}" destId="{0AEA8F32-4A7F-444E-AA62-3D3360C43CD8}" srcOrd="1" destOrd="0" presId="urn:microsoft.com/office/officeart/2018/2/layout/IconVerticalSolidList"/>
    <dgm:cxn modelId="{A61D9C6B-F99A-460D-BD48-D7658888373F}" type="presParOf" srcId="{42943C3C-AC0D-4B84-8769-79A89EA3B374}" destId="{D627AF2E-0A34-455B-BCA4-2B59C1CD8A2A}" srcOrd="2" destOrd="0" presId="urn:microsoft.com/office/officeart/2018/2/layout/IconVerticalSolidList"/>
    <dgm:cxn modelId="{D54E9B6F-7D17-41F2-9C6F-EC3A7C4CE43A}" type="presParOf" srcId="{42943C3C-AC0D-4B84-8769-79A89EA3B374}" destId="{9D112DE6-9DC2-4323-8DEC-D6D8BAB5F59C}" srcOrd="3" destOrd="0" presId="urn:microsoft.com/office/officeart/2018/2/layout/IconVerticalSolidList"/>
    <dgm:cxn modelId="{C84CC502-B89F-459B-967F-A7CEDC51EBEF}" type="presParOf" srcId="{E14F6336-3B62-4AD7-9F89-7AAFF970F0FC}" destId="{EB10EAA5-E4DC-46F5-99DC-6B738B1EC33D}" srcOrd="5" destOrd="0" presId="urn:microsoft.com/office/officeart/2018/2/layout/IconVerticalSolidList"/>
    <dgm:cxn modelId="{B71D0A87-E1A5-48F3-8CFF-52A5AD221D39}" type="presParOf" srcId="{E14F6336-3B62-4AD7-9F89-7AAFF970F0FC}" destId="{2379C3A4-3B61-4D54-BD94-F2793B2A30FA}" srcOrd="6" destOrd="0" presId="urn:microsoft.com/office/officeart/2018/2/layout/IconVerticalSolidList"/>
    <dgm:cxn modelId="{E5F9EDB5-D159-4D09-8026-135A2731B0D3}" type="presParOf" srcId="{2379C3A4-3B61-4D54-BD94-F2793B2A30FA}" destId="{9A00CA4B-306A-4015-93C1-C30B705EFCA1}" srcOrd="0" destOrd="0" presId="urn:microsoft.com/office/officeart/2018/2/layout/IconVerticalSolidList"/>
    <dgm:cxn modelId="{C9115EEC-46C9-44EE-978E-06CFF5194496}" type="presParOf" srcId="{2379C3A4-3B61-4D54-BD94-F2793B2A30FA}" destId="{DA86F000-D906-4BC6-8F53-EFB9CD5A4714}" srcOrd="1" destOrd="0" presId="urn:microsoft.com/office/officeart/2018/2/layout/IconVerticalSolidList"/>
    <dgm:cxn modelId="{D0F5CBCA-9C5E-4805-B18B-A99DB07E7195}" type="presParOf" srcId="{2379C3A4-3B61-4D54-BD94-F2793B2A30FA}" destId="{FB50B75C-DF25-4554-BDA4-FAEB90C32492}" srcOrd="2" destOrd="0" presId="urn:microsoft.com/office/officeart/2018/2/layout/IconVerticalSolidList"/>
    <dgm:cxn modelId="{C4592498-D988-4A65-B0CC-54DC54E0AAF2}" type="presParOf" srcId="{2379C3A4-3B61-4D54-BD94-F2793B2A30FA}" destId="{E9EDACB9-B7D0-4A24-8D66-AD30E2373DA9}" srcOrd="3" destOrd="0" presId="urn:microsoft.com/office/officeart/2018/2/layout/IconVerticalSolidList"/>
    <dgm:cxn modelId="{D03B7C2B-DD96-4477-BCED-B292D854F2E3}" type="presParOf" srcId="{E14F6336-3B62-4AD7-9F89-7AAFF970F0FC}" destId="{491D2016-D08F-4639-A452-D97EAF118080}" srcOrd="7" destOrd="0" presId="urn:microsoft.com/office/officeart/2018/2/layout/IconVerticalSolidList"/>
    <dgm:cxn modelId="{976A961C-692B-4938-9BCB-E8393367EA15}" type="presParOf" srcId="{E14F6336-3B62-4AD7-9F89-7AAFF970F0FC}" destId="{FFED38A1-E519-4FEF-B882-B24D3558B855}" srcOrd="8" destOrd="0" presId="urn:microsoft.com/office/officeart/2018/2/layout/IconVerticalSolidList"/>
    <dgm:cxn modelId="{72B4B11A-7C0A-4863-B551-2A1F51DCC1CF}" type="presParOf" srcId="{FFED38A1-E519-4FEF-B882-B24D3558B855}" destId="{8DCDDB38-661C-4F69-A5BF-B8FD0FBCBBDE}" srcOrd="0" destOrd="0" presId="urn:microsoft.com/office/officeart/2018/2/layout/IconVerticalSolidList"/>
    <dgm:cxn modelId="{4AAFA226-7BF3-4001-A4A7-FA958ED83C8F}" type="presParOf" srcId="{FFED38A1-E519-4FEF-B882-B24D3558B855}" destId="{EE3FBE7A-9C33-4887-BC27-32D5E484AA10}" srcOrd="1" destOrd="0" presId="urn:microsoft.com/office/officeart/2018/2/layout/IconVerticalSolidList"/>
    <dgm:cxn modelId="{A41351BC-2119-4A2A-8699-A45322EAB207}" type="presParOf" srcId="{FFED38A1-E519-4FEF-B882-B24D3558B855}" destId="{71FF9B2B-C5F4-46FF-8AFD-E96228D203D3}" srcOrd="2" destOrd="0" presId="urn:microsoft.com/office/officeart/2018/2/layout/IconVerticalSolidList"/>
    <dgm:cxn modelId="{ACBB8278-85A5-4078-9562-6C6BC3C4536E}" type="presParOf" srcId="{FFED38A1-E519-4FEF-B882-B24D3558B855}" destId="{8825CC7B-686A-46DE-81A3-4EB6E2D4E510}" srcOrd="3" destOrd="0" presId="urn:microsoft.com/office/officeart/2018/2/layout/IconVerticalSolidList"/>
    <dgm:cxn modelId="{75135343-7B02-453B-9855-DC343E10EAC3}" type="presParOf" srcId="{E14F6336-3B62-4AD7-9F89-7AAFF970F0FC}" destId="{CCC63C33-FFA0-463D-9C30-836B17A61D60}" srcOrd="9" destOrd="0" presId="urn:microsoft.com/office/officeart/2018/2/layout/IconVerticalSolidList"/>
    <dgm:cxn modelId="{CB62747E-35E6-4DF7-88B8-73DD43014C25}" type="presParOf" srcId="{E14F6336-3B62-4AD7-9F89-7AAFF970F0FC}" destId="{A167A8EF-1691-4370-BBFF-B060CB2162B8}" srcOrd="10" destOrd="0" presId="urn:microsoft.com/office/officeart/2018/2/layout/IconVerticalSolidList"/>
    <dgm:cxn modelId="{F53F8D71-C1AF-435D-9AE3-D78251CD97FF}" type="presParOf" srcId="{A167A8EF-1691-4370-BBFF-B060CB2162B8}" destId="{1157FF06-F7B7-4B4C-A930-C3534DD99F66}" srcOrd="0" destOrd="0" presId="urn:microsoft.com/office/officeart/2018/2/layout/IconVerticalSolidList"/>
    <dgm:cxn modelId="{9B36D8E5-1DFB-4B59-88A0-23EF3122B3AC}" type="presParOf" srcId="{A167A8EF-1691-4370-BBFF-B060CB2162B8}" destId="{5DED70E6-1459-43FB-93EF-69889771E7B6}" srcOrd="1" destOrd="0" presId="urn:microsoft.com/office/officeart/2018/2/layout/IconVerticalSolidList"/>
    <dgm:cxn modelId="{39031120-C317-429B-8FC8-6D60A15DEDAA}" type="presParOf" srcId="{A167A8EF-1691-4370-BBFF-B060CB2162B8}" destId="{EF6CA0AE-C34C-4A94-A973-85D217AD8587}" srcOrd="2" destOrd="0" presId="urn:microsoft.com/office/officeart/2018/2/layout/IconVerticalSolidList"/>
    <dgm:cxn modelId="{E41F68BB-0B8D-4ACC-AD35-F92EEFAFA1A1}" type="presParOf" srcId="{A167A8EF-1691-4370-BBFF-B060CB2162B8}" destId="{AB9B5835-6EE6-4598-8089-29B8EDC607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CEDE74-6F10-48C2-B7AE-55E61452A42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C557D99-26BD-4692-BF75-79C1C99DC163}">
      <dgm:prSet/>
      <dgm:spPr/>
      <dgm:t>
        <a:bodyPr/>
        <a:lstStyle/>
        <a:p>
          <a:r>
            <a:rPr lang="en-US" b="1" dirty="0"/>
            <a:t>Introduce both electronic and paper planners.  Students choose an option that works for them.</a:t>
          </a:r>
          <a:endParaRPr lang="en-US" dirty="0"/>
        </a:p>
      </dgm:t>
    </dgm:pt>
    <dgm:pt modelId="{03E1DFFA-46F9-4E36-8F4D-9C56F0C6DF58}" type="parTrans" cxnId="{5EB1F1A9-7E5D-459E-B9E4-2E92721613C2}">
      <dgm:prSet/>
      <dgm:spPr/>
      <dgm:t>
        <a:bodyPr/>
        <a:lstStyle/>
        <a:p>
          <a:endParaRPr lang="en-US"/>
        </a:p>
      </dgm:t>
    </dgm:pt>
    <dgm:pt modelId="{A44FB04F-82A4-4060-81E2-0175AE3DCEE9}" type="sibTrans" cxnId="{5EB1F1A9-7E5D-459E-B9E4-2E92721613C2}">
      <dgm:prSet/>
      <dgm:spPr/>
      <dgm:t>
        <a:bodyPr/>
        <a:lstStyle/>
        <a:p>
          <a:endParaRPr lang="en-US"/>
        </a:p>
      </dgm:t>
    </dgm:pt>
    <dgm:pt modelId="{6360A74D-55A2-4D62-92C0-B5ABC54BB3C4}">
      <dgm:prSet/>
      <dgm:spPr/>
      <dgm:t>
        <a:bodyPr/>
        <a:lstStyle/>
        <a:p>
          <a:r>
            <a:rPr lang="en-US" b="1" dirty="0"/>
            <a:t>Schedule class time, work commitments and other regular time commitments including the group and counselor meetings.</a:t>
          </a:r>
          <a:endParaRPr lang="en-US" dirty="0"/>
        </a:p>
      </dgm:t>
    </dgm:pt>
    <dgm:pt modelId="{F8611FDB-DF37-40A6-BE96-7E50F03440BA}" type="parTrans" cxnId="{F8EA2B4F-03D0-4199-ABBF-823C2BC4528C}">
      <dgm:prSet/>
      <dgm:spPr/>
      <dgm:t>
        <a:bodyPr/>
        <a:lstStyle/>
        <a:p>
          <a:endParaRPr lang="en-US"/>
        </a:p>
      </dgm:t>
    </dgm:pt>
    <dgm:pt modelId="{BD4878CB-2CEB-4B7E-BE7E-EDDC1CD53DD6}" type="sibTrans" cxnId="{F8EA2B4F-03D0-4199-ABBF-823C2BC4528C}">
      <dgm:prSet/>
      <dgm:spPr/>
      <dgm:t>
        <a:bodyPr/>
        <a:lstStyle/>
        <a:p>
          <a:endParaRPr lang="en-US"/>
        </a:p>
      </dgm:t>
    </dgm:pt>
    <dgm:pt modelId="{AAD51C98-305B-4329-A2BD-95F52E255C06}">
      <dgm:prSet/>
      <dgm:spPr/>
      <dgm:t>
        <a:bodyPr/>
        <a:lstStyle/>
        <a:p>
          <a:r>
            <a:rPr lang="en-US" b="1" dirty="0"/>
            <a:t>For college students, schedule 2 additional hours of study time for each credit hour.  For everyone schedule study time. </a:t>
          </a:r>
          <a:endParaRPr lang="en-US" dirty="0"/>
        </a:p>
      </dgm:t>
    </dgm:pt>
    <dgm:pt modelId="{AF014926-EBC4-43E8-BEE7-53409B8369BA}" type="parTrans" cxnId="{1E426B81-6E4C-4716-8B22-8CD5BD394C1C}">
      <dgm:prSet/>
      <dgm:spPr/>
      <dgm:t>
        <a:bodyPr/>
        <a:lstStyle/>
        <a:p>
          <a:endParaRPr lang="en-US"/>
        </a:p>
      </dgm:t>
    </dgm:pt>
    <dgm:pt modelId="{9D292D71-98EE-4393-B56A-78B18200CA75}" type="sibTrans" cxnId="{1E426B81-6E4C-4716-8B22-8CD5BD394C1C}">
      <dgm:prSet/>
      <dgm:spPr/>
      <dgm:t>
        <a:bodyPr/>
        <a:lstStyle/>
        <a:p>
          <a:endParaRPr lang="en-US"/>
        </a:p>
      </dgm:t>
    </dgm:pt>
    <dgm:pt modelId="{A5A20409-7742-490E-A01A-D30D22D8B523}">
      <dgm:prSet/>
      <dgm:spPr/>
      <dgm:t>
        <a:bodyPr/>
        <a:lstStyle/>
        <a:p>
          <a:r>
            <a:rPr lang="en-US" b="1" dirty="0"/>
            <a:t>Take planner with you at all times and check every am and pm.</a:t>
          </a:r>
          <a:endParaRPr lang="en-US" dirty="0"/>
        </a:p>
      </dgm:t>
    </dgm:pt>
    <dgm:pt modelId="{A8F955B1-0D1C-4D27-AE44-DF2C4E3576B3}" type="parTrans" cxnId="{F30088CC-E913-4DAE-84A0-ACDBF9C20071}">
      <dgm:prSet/>
      <dgm:spPr/>
      <dgm:t>
        <a:bodyPr/>
        <a:lstStyle/>
        <a:p>
          <a:endParaRPr lang="en-US"/>
        </a:p>
      </dgm:t>
    </dgm:pt>
    <dgm:pt modelId="{D4D35830-9882-4743-9495-C898629E09CA}" type="sibTrans" cxnId="{F30088CC-E913-4DAE-84A0-ACDBF9C20071}">
      <dgm:prSet/>
      <dgm:spPr/>
      <dgm:t>
        <a:bodyPr/>
        <a:lstStyle/>
        <a:p>
          <a:endParaRPr lang="en-US"/>
        </a:p>
      </dgm:t>
    </dgm:pt>
    <dgm:pt modelId="{A429AC4E-9BBA-484F-BAD4-D15C6408171D}">
      <dgm:prSet/>
      <dgm:spPr/>
      <dgm:t>
        <a:bodyPr/>
        <a:lstStyle/>
        <a:p>
          <a:r>
            <a:rPr lang="en-US" b="1" dirty="0"/>
            <a:t>If it’s not in the planner, it doesn’t exist.</a:t>
          </a:r>
          <a:endParaRPr lang="en-US" dirty="0"/>
        </a:p>
      </dgm:t>
    </dgm:pt>
    <dgm:pt modelId="{ACA11AF0-F44C-4EC9-9717-4B97E3C361E0}" type="parTrans" cxnId="{FF3D503A-5357-4401-9D8A-705A29C41683}">
      <dgm:prSet/>
      <dgm:spPr/>
      <dgm:t>
        <a:bodyPr/>
        <a:lstStyle/>
        <a:p>
          <a:endParaRPr lang="en-US"/>
        </a:p>
      </dgm:t>
    </dgm:pt>
    <dgm:pt modelId="{B09F7010-D6D6-426D-99F9-B566A2A2BB1E}" type="sibTrans" cxnId="{FF3D503A-5357-4401-9D8A-705A29C41683}">
      <dgm:prSet/>
      <dgm:spPr/>
      <dgm:t>
        <a:bodyPr/>
        <a:lstStyle/>
        <a:p>
          <a:endParaRPr lang="en-US"/>
        </a:p>
      </dgm:t>
    </dgm:pt>
    <dgm:pt modelId="{23A8940A-9BC7-4AB0-A0D5-E06951AA964E}" type="pres">
      <dgm:prSet presAssocID="{06CEDE74-6F10-48C2-B7AE-55E61452A42D}" presName="root" presStyleCnt="0">
        <dgm:presLayoutVars>
          <dgm:dir/>
          <dgm:resizeHandles val="exact"/>
        </dgm:presLayoutVars>
      </dgm:prSet>
      <dgm:spPr/>
    </dgm:pt>
    <dgm:pt modelId="{71C721E5-E60B-4637-9E1C-8F312D99D007}" type="pres">
      <dgm:prSet presAssocID="{0C557D99-26BD-4692-BF75-79C1C99DC163}" presName="compNode" presStyleCnt="0"/>
      <dgm:spPr/>
    </dgm:pt>
    <dgm:pt modelId="{5C6CE7FA-9320-41EB-9D74-3D367A62BFE5}" type="pres">
      <dgm:prSet presAssocID="{0C557D99-26BD-4692-BF75-79C1C99DC163}" presName="bgRect" presStyleLbl="bgShp" presStyleIdx="0" presStyleCnt="5"/>
      <dgm:spPr/>
    </dgm:pt>
    <dgm:pt modelId="{03AB1EF5-A2A1-483A-97D5-1610BB3F3543}" type="pres">
      <dgm:prSet presAssocID="{0C557D99-26BD-4692-BF75-79C1C99DC16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9BFEE4A4-061F-419C-B3C6-B02E9DBC3DAC}" type="pres">
      <dgm:prSet presAssocID="{0C557D99-26BD-4692-BF75-79C1C99DC163}" presName="spaceRect" presStyleCnt="0"/>
      <dgm:spPr/>
    </dgm:pt>
    <dgm:pt modelId="{9B4D1696-EC13-49DA-81A5-47FBDB59D9E4}" type="pres">
      <dgm:prSet presAssocID="{0C557D99-26BD-4692-BF75-79C1C99DC163}" presName="parTx" presStyleLbl="revTx" presStyleIdx="0" presStyleCnt="5">
        <dgm:presLayoutVars>
          <dgm:chMax val="0"/>
          <dgm:chPref val="0"/>
        </dgm:presLayoutVars>
      </dgm:prSet>
      <dgm:spPr/>
    </dgm:pt>
    <dgm:pt modelId="{C3193D4D-1C57-417B-9FFC-67099C4C0B9F}" type="pres">
      <dgm:prSet presAssocID="{A44FB04F-82A4-4060-81E2-0175AE3DCEE9}" presName="sibTrans" presStyleCnt="0"/>
      <dgm:spPr/>
    </dgm:pt>
    <dgm:pt modelId="{59CDE005-A2E1-402B-8D9C-D6732DE0ABF1}" type="pres">
      <dgm:prSet presAssocID="{6360A74D-55A2-4D62-92C0-B5ABC54BB3C4}" presName="compNode" presStyleCnt="0"/>
      <dgm:spPr/>
    </dgm:pt>
    <dgm:pt modelId="{050F17F5-7FA6-430C-8F86-45B1010FB49D}" type="pres">
      <dgm:prSet presAssocID="{6360A74D-55A2-4D62-92C0-B5ABC54BB3C4}" presName="bgRect" presStyleLbl="bgShp" presStyleIdx="1" presStyleCnt="5"/>
      <dgm:spPr/>
    </dgm:pt>
    <dgm:pt modelId="{C618D0F7-A7A6-482D-B21B-4EE55F63DE50}" type="pres">
      <dgm:prSet presAssocID="{6360A74D-55A2-4D62-92C0-B5ABC54BB3C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D3E7014-0847-42E6-8934-E85293F20736}" type="pres">
      <dgm:prSet presAssocID="{6360A74D-55A2-4D62-92C0-B5ABC54BB3C4}" presName="spaceRect" presStyleCnt="0"/>
      <dgm:spPr/>
    </dgm:pt>
    <dgm:pt modelId="{DE56DE09-128A-405A-8BD4-9EDE72AA6CEA}" type="pres">
      <dgm:prSet presAssocID="{6360A74D-55A2-4D62-92C0-B5ABC54BB3C4}" presName="parTx" presStyleLbl="revTx" presStyleIdx="1" presStyleCnt="5">
        <dgm:presLayoutVars>
          <dgm:chMax val="0"/>
          <dgm:chPref val="0"/>
        </dgm:presLayoutVars>
      </dgm:prSet>
      <dgm:spPr/>
    </dgm:pt>
    <dgm:pt modelId="{CB270C3A-7BF3-4263-84D1-84E2B0E099A0}" type="pres">
      <dgm:prSet presAssocID="{BD4878CB-2CEB-4B7E-BE7E-EDDC1CD53DD6}" presName="sibTrans" presStyleCnt="0"/>
      <dgm:spPr/>
    </dgm:pt>
    <dgm:pt modelId="{287C0576-6BB0-4FAB-88B5-F9CAF2152B97}" type="pres">
      <dgm:prSet presAssocID="{AAD51C98-305B-4329-A2BD-95F52E255C06}" presName="compNode" presStyleCnt="0"/>
      <dgm:spPr/>
    </dgm:pt>
    <dgm:pt modelId="{E6BE799E-61B5-4E73-A825-0996AAB72BFD}" type="pres">
      <dgm:prSet presAssocID="{AAD51C98-305B-4329-A2BD-95F52E255C06}" presName="bgRect" presStyleLbl="bgShp" presStyleIdx="2" presStyleCnt="5"/>
      <dgm:spPr/>
    </dgm:pt>
    <dgm:pt modelId="{D41986A2-C50C-4288-9A89-6BC8D04E3F44}" type="pres">
      <dgm:prSet presAssocID="{AAD51C98-305B-4329-A2BD-95F52E255C0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D1BFAF0-49AE-4D21-94AD-A3C66C64DF99}" type="pres">
      <dgm:prSet presAssocID="{AAD51C98-305B-4329-A2BD-95F52E255C06}" presName="spaceRect" presStyleCnt="0"/>
      <dgm:spPr/>
    </dgm:pt>
    <dgm:pt modelId="{D66E1DA0-825B-4C24-90F8-261FAAB9DDFB}" type="pres">
      <dgm:prSet presAssocID="{AAD51C98-305B-4329-A2BD-95F52E255C06}" presName="parTx" presStyleLbl="revTx" presStyleIdx="2" presStyleCnt="5">
        <dgm:presLayoutVars>
          <dgm:chMax val="0"/>
          <dgm:chPref val="0"/>
        </dgm:presLayoutVars>
      </dgm:prSet>
      <dgm:spPr/>
    </dgm:pt>
    <dgm:pt modelId="{5849AA19-BCC9-4AAE-9617-D2663FCEA481}" type="pres">
      <dgm:prSet presAssocID="{9D292D71-98EE-4393-B56A-78B18200CA75}" presName="sibTrans" presStyleCnt="0"/>
      <dgm:spPr/>
    </dgm:pt>
    <dgm:pt modelId="{D83148C6-B235-4A4C-B486-70022AB97D17}" type="pres">
      <dgm:prSet presAssocID="{A5A20409-7742-490E-A01A-D30D22D8B523}" presName="compNode" presStyleCnt="0"/>
      <dgm:spPr/>
    </dgm:pt>
    <dgm:pt modelId="{173FF78D-18B7-41F3-AE75-CCF8F02FB80B}" type="pres">
      <dgm:prSet presAssocID="{A5A20409-7742-490E-A01A-D30D22D8B523}" presName="bgRect" presStyleLbl="bgShp" presStyleIdx="3" presStyleCnt="5"/>
      <dgm:spPr/>
    </dgm:pt>
    <dgm:pt modelId="{3905CE9B-C3B5-44C1-9982-199C1167A63C}" type="pres">
      <dgm:prSet presAssocID="{A5A20409-7742-490E-A01A-D30D22D8B52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B9E0C1AD-A929-4045-B7B6-FC9BD3C4DF13}" type="pres">
      <dgm:prSet presAssocID="{A5A20409-7742-490E-A01A-D30D22D8B523}" presName="spaceRect" presStyleCnt="0"/>
      <dgm:spPr/>
    </dgm:pt>
    <dgm:pt modelId="{38197395-B31B-40C2-A70E-A7813845D2F3}" type="pres">
      <dgm:prSet presAssocID="{A5A20409-7742-490E-A01A-D30D22D8B523}" presName="parTx" presStyleLbl="revTx" presStyleIdx="3" presStyleCnt="5">
        <dgm:presLayoutVars>
          <dgm:chMax val="0"/>
          <dgm:chPref val="0"/>
        </dgm:presLayoutVars>
      </dgm:prSet>
      <dgm:spPr/>
    </dgm:pt>
    <dgm:pt modelId="{7B1ED2B5-2C6A-45B9-8D2C-3BEFBC73A4F7}" type="pres">
      <dgm:prSet presAssocID="{D4D35830-9882-4743-9495-C898629E09CA}" presName="sibTrans" presStyleCnt="0"/>
      <dgm:spPr/>
    </dgm:pt>
    <dgm:pt modelId="{FF21A6E3-6CD2-480F-95FE-8172A1C9DAAB}" type="pres">
      <dgm:prSet presAssocID="{A429AC4E-9BBA-484F-BAD4-D15C6408171D}" presName="compNode" presStyleCnt="0"/>
      <dgm:spPr/>
    </dgm:pt>
    <dgm:pt modelId="{E84EBD48-D203-41C0-8379-E59349A302C2}" type="pres">
      <dgm:prSet presAssocID="{A429AC4E-9BBA-484F-BAD4-D15C6408171D}" presName="bgRect" presStyleLbl="bgShp" presStyleIdx="4" presStyleCnt="5"/>
      <dgm:spPr/>
    </dgm:pt>
    <dgm:pt modelId="{693C1530-0368-4E3C-8C13-E468482E58A0}" type="pres">
      <dgm:prSet presAssocID="{A429AC4E-9BBA-484F-BAD4-D15C6408171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book"/>
        </a:ext>
      </dgm:extLst>
    </dgm:pt>
    <dgm:pt modelId="{F99338EE-C1F2-4FAF-ABFA-6DD309C6DFF9}" type="pres">
      <dgm:prSet presAssocID="{A429AC4E-9BBA-484F-BAD4-D15C6408171D}" presName="spaceRect" presStyleCnt="0"/>
      <dgm:spPr/>
    </dgm:pt>
    <dgm:pt modelId="{F1F66371-EE18-4792-A3A9-4A753FE75676}" type="pres">
      <dgm:prSet presAssocID="{A429AC4E-9BBA-484F-BAD4-D15C6408171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85A0513-C676-436B-ACC8-E461B8CBEE4D}" type="presOf" srcId="{A429AC4E-9BBA-484F-BAD4-D15C6408171D}" destId="{F1F66371-EE18-4792-A3A9-4A753FE75676}" srcOrd="0" destOrd="0" presId="urn:microsoft.com/office/officeart/2018/2/layout/IconVerticalSolidList"/>
    <dgm:cxn modelId="{D6BF4F20-B535-43F2-AA12-30A881AC9107}" type="presOf" srcId="{0C557D99-26BD-4692-BF75-79C1C99DC163}" destId="{9B4D1696-EC13-49DA-81A5-47FBDB59D9E4}" srcOrd="0" destOrd="0" presId="urn:microsoft.com/office/officeart/2018/2/layout/IconVerticalSolidList"/>
    <dgm:cxn modelId="{EA780138-5005-425D-B427-4A239729824E}" type="presOf" srcId="{AAD51C98-305B-4329-A2BD-95F52E255C06}" destId="{D66E1DA0-825B-4C24-90F8-261FAAB9DDFB}" srcOrd="0" destOrd="0" presId="urn:microsoft.com/office/officeart/2018/2/layout/IconVerticalSolidList"/>
    <dgm:cxn modelId="{FF3D503A-5357-4401-9D8A-705A29C41683}" srcId="{06CEDE74-6F10-48C2-B7AE-55E61452A42D}" destId="{A429AC4E-9BBA-484F-BAD4-D15C6408171D}" srcOrd="4" destOrd="0" parTransId="{ACA11AF0-F44C-4EC9-9717-4B97E3C361E0}" sibTransId="{B09F7010-D6D6-426D-99F9-B566A2A2BB1E}"/>
    <dgm:cxn modelId="{F8EA2B4F-03D0-4199-ABBF-823C2BC4528C}" srcId="{06CEDE74-6F10-48C2-B7AE-55E61452A42D}" destId="{6360A74D-55A2-4D62-92C0-B5ABC54BB3C4}" srcOrd="1" destOrd="0" parTransId="{F8611FDB-DF37-40A6-BE96-7E50F03440BA}" sibTransId="{BD4878CB-2CEB-4B7E-BE7E-EDDC1CD53DD6}"/>
    <dgm:cxn modelId="{18C6B650-BA81-4D63-B4CD-EFEDAC3A2D77}" type="presOf" srcId="{6360A74D-55A2-4D62-92C0-B5ABC54BB3C4}" destId="{DE56DE09-128A-405A-8BD4-9EDE72AA6CEA}" srcOrd="0" destOrd="0" presId="urn:microsoft.com/office/officeart/2018/2/layout/IconVerticalSolidList"/>
    <dgm:cxn modelId="{1E426B81-6E4C-4716-8B22-8CD5BD394C1C}" srcId="{06CEDE74-6F10-48C2-B7AE-55E61452A42D}" destId="{AAD51C98-305B-4329-A2BD-95F52E255C06}" srcOrd="2" destOrd="0" parTransId="{AF014926-EBC4-43E8-BEE7-53409B8369BA}" sibTransId="{9D292D71-98EE-4393-B56A-78B18200CA75}"/>
    <dgm:cxn modelId="{567F0383-CE6B-462D-8582-5E595CBE63B1}" type="presOf" srcId="{06CEDE74-6F10-48C2-B7AE-55E61452A42D}" destId="{23A8940A-9BC7-4AB0-A0D5-E06951AA964E}" srcOrd="0" destOrd="0" presId="urn:microsoft.com/office/officeart/2018/2/layout/IconVerticalSolidList"/>
    <dgm:cxn modelId="{5EB1F1A9-7E5D-459E-B9E4-2E92721613C2}" srcId="{06CEDE74-6F10-48C2-B7AE-55E61452A42D}" destId="{0C557D99-26BD-4692-BF75-79C1C99DC163}" srcOrd="0" destOrd="0" parTransId="{03E1DFFA-46F9-4E36-8F4D-9C56F0C6DF58}" sibTransId="{A44FB04F-82A4-4060-81E2-0175AE3DCEE9}"/>
    <dgm:cxn modelId="{AADDDDCB-99BA-4CFB-A472-49D98AB0DE70}" type="presOf" srcId="{A5A20409-7742-490E-A01A-D30D22D8B523}" destId="{38197395-B31B-40C2-A70E-A7813845D2F3}" srcOrd="0" destOrd="0" presId="urn:microsoft.com/office/officeart/2018/2/layout/IconVerticalSolidList"/>
    <dgm:cxn modelId="{F30088CC-E913-4DAE-84A0-ACDBF9C20071}" srcId="{06CEDE74-6F10-48C2-B7AE-55E61452A42D}" destId="{A5A20409-7742-490E-A01A-D30D22D8B523}" srcOrd="3" destOrd="0" parTransId="{A8F955B1-0D1C-4D27-AE44-DF2C4E3576B3}" sibTransId="{D4D35830-9882-4743-9495-C898629E09CA}"/>
    <dgm:cxn modelId="{95B456C1-01FB-4C95-9BFA-6295C0E39D43}" type="presParOf" srcId="{23A8940A-9BC7-4AB0-A0D5-E06951AA964E}" destId="{71C721E5-E60B-4637-9E1C-8F312D99D007}" srcOrd="0" destOrd="0" presId="urn:microsoft.com/office/officeart/2018/2/layout/IconVerticalSolidList"/>
    <dgm:cxn modelId="{F8315913-3575-4473-AF4D-258D39C4878F}" type="presParOf" srcId="{71C721E5-E60B-4637-9E1C-8F312D99D007}" destId="{5C6CE7FA-9320-41EB-9D74-3D367A62BFE5}" srcOrd="0" destOrd="0" presId="urn:microsoft.com/office/officeart/2018/2/layout/IconVerticalSolidList"/>
    <dgm:cxn modelId="{EB865D4E-5626-411E-A0FA-B142C06682B2}" type="presParOf" srcId="{71C721E5-E60B-4637-9E1C-8F312D99D007}" destId="{03AB1EF5-A2A1-483A-97D5-1610BB3F3543}" srcOrd="1" destOrd="0" presId="urn:microsoft.com/office/officeart/2018/2/layout/IconVerticalSolidList"/>
    <dgm:cxn modelId="{DF387322-F599-47D4-AACC-B3528FE35DDF}" type="presParOf" srcId="{71C721E5-E60B-4637-9E1C-8F312D99D007}" destId="{9BFEE4A4-061F-419C-B3C6-B02E9DBC3DAC}" srcOrd="2" destOrd="0" presId="urn:microsoft.com/office/officeart/2018/2/layout/IconVerticalSolidList"/>
    <dgm:cxn modelId="{ABF60F4A-6BF8-48A5-A551-19E0EFCA9C5B}" type="presParOf" srcId="{71C721E5-E60B-4637-9E1C-8F312D99D007}" destId="{9B4D1696-EC13-49DA-81A5-47FBDB59D9E4}" srcOrd="3" destOrd="0" presId="urn:microsoft.com/office/officeart/2018/2/layout/IconVerticalSolidList"/>
    <dgm:cxn modelId="{571D063E-ECE0-4B81-8988-487B3FD26BB8}" type="presParOf" srcId="{23A8940A-9BC7-4AB0-A0D5-E06951AA964E}" destId="{C3193D4D-1C57-417B-9FFC-67099C4C0B9F}" srcOrd="1" destOrd="0" presId="urn:microsoft.com/office/officeart/2018/2/layout/IconVerticalSolidList"/>
    <dgm:cxn modelId="{D799D2DD-C9A6-4225-8EE9-C041CED3E270}" type="presParOf" srcId="{23A8940A-9BC7-4AB0-A0D5-E06951AA964E}" destId="{59CDE005-A2E1-402B-8D9C-D6732DE0ABF1}" srcOrd="2" destOrd="0" presId="urn:microsoft.com/office/officeart/2018/2/layout/IconVerticalSolidList"/>
    <dgm:cxn modelId="{1B147667-B4AC-48C0-B28E-B507A1003CA2}" type="presParOf" srcId="{59CDE005-A2E1-402B-8D9C-D6732DE0ABF1}" destId="{050F17F5-7FA6-430C-8F86-45B1010FB49D}" srcOrd="0" destOrd="0" presId="urn:microsoft.com/office/officeart/2018/2/layout/IconVerticalSolidList"/>
    <dgm:cxn modelId="{4282254C-6D7D-4199-B871-E59676D961CB}" type="presParOf" srcId="{59CDE005-A2E1-402B-8D9C-D6732DE0ABF1}" destId="{C618D0F7-A7A6-482D-B21B-4EE55F63DE50}" srcOrd="1" destOrd="0" presId="urn:microsoft.com/office/officeart/2018/2/layout/IconVerticalSolidList"/>
    <dgm:cxn modelId="{DD77BB52-D878-4C7D-8C07-7323263A590A}" type="presParOf" srcId="{59CDE005-A2E1-402B-8D9C-D6732DE0ABF1}" destId="{5D3E7014-0847-42E6-8934-E85293F20736}" srcOrd="2" destOrd="0" presId="urn:microsoft.com/office/officeart/2018/2/layout/IconVerticalSolidList"/>
    <dgm:cxn modelId="{6C7D0E3A-BD18-4F3E-8AD2-5EA9777A4B8F}" type="presParOf" srcId="{59CDE005-A2E1-402B-8D9C-D6732DE0ABF1}" destId="{DE56DE09-128A-405A-8BD4-9EDE72AA6CEA}" srcOrd="3" destOrd="0" presId="urn:microsoft.com/office/officeart/2018/2/layout/IconVerticalSolidList"/>
    <dgm:cxn modelId="{5AF839DC-9483-44E6-B662-1771638DF15B}" type="presParOf" srcId="{23A8940A-9BC7-4AB0-A0D5-E06951AA964E}" destId="{CB270C3A-7BF3-4263-84D1-84E2B0E099A0}" srcOrd="3" destOrd="0" presId="urn:microsoft.com/office/officeart/2018/2/layout/IconVerticalSolidList"/>
    <dgm:cxn modelId="{46B9BABF-CFC2-4C6C-AD66-9C8EC4FFD824}" type="presParOf" srcId="{23A8940A-9BC7-4AB0-A0D5-E06951AA964E}" destId="{287C0576-6BB0-4FAB-88B5-F9CAF2152B97}" srcOrd="4" destOrd="0" presId="urn:microsoft.com/office/officeart/2018/2/layout/IconVerticalSolidList"/>
    <dgm:cxn modelId="{7E9459BF-00AC-4F62-A152-95F1D611A16B}" type="presParOf" srcId="{287C0576-6BB0-4FAB-88B5-F9CAF2152B97}" destId="{E6BE799E-61B5-4E73-A825-0996AAB72BFD}" srcOrd="0" destOrd="0" presId="urn:microsoft.com/office/officeart/2018/2/layout/IconVerticalSolidList"/>
    <dgm:cxn modelId="{8D553392-6F98-4272-A951-F34AC2D112FE}" type="presParOf" srcId="{287C0576-6BB0-4FAB-88B5-F9CAF2152B97}" destId="{D41986A2-C50C-4288-9A89-6BC8D04E3F44}" srcOrd="1" destOrd="0" presId="urn:microsoft.com/office/officeart/2018/2/layout/IconVerticalSolidList"/>
    <dgm:cxn modelId="{C824238D-B527-4F2D-9C51-74DD20826397}" type="presParOf" srcId="{287C0576-6BB0-4FAB-88B5-F9CAF2152B97}" destId="{1D1BFAF0-49AE-4D21-94AD-A3C66C64DF99}" srcOrd="2" destOrd="0" presId="urn:microsoft.com/office/officeart/2018/2/layout/IconVerticalSolidList"/>
    <dgm:cxn modelId="{C7FD885C-1FF9-4A22-9874-C01E9DCA1A5F}" type="presParOf" srcId="{287C0576-6BB0-4FAB-88B5-F9CAF2152B97}" destId="{D66E1DA0-825B-4C24-90F8-261FAAB9DDFB}" srcOrd="3" destOrd="0" presId="urn:microsoft.com/office/officeart/2018/2/layout/IconVerticalSolidList"/>
    <dgm:cxn modelId="{026C4096-F051-4B9B-A0A3-F18567C676AE}" type="presParOf" srcId="{23A8940A-9BC7-4AB0-A0D5-E06951AA964E}" destId="{5849AA19-BCC9-4AAE-9617-D2663FCEA481}" srcOrd="5" destOrd="0" presId="urn:microsoft.com/office/officeart/2018/2/layout/IconVerticalSolidList"/>
    <dgm:cxn modelId="{4B490784-B294-48D0-B0CE-26AE7DE74AE0}" type="presParOf" srcId="{23A8940A-9BC7-4AB0-A0D5-E06951AA964E}" destId="{D83148C6-B235-4A4C-B486-70022AB97D17}" srcOrd="6" destOrd="0" presId="urn:microsoft.com/office/officeart/2018/2/layout/IconVerticalSolidList"/>
    <dgm:cxn modelId="{8CEC5A30-5316-4743-BB82-2AAA09856107}" type="presParOf" srcId="{D83148C6-B235-4A4C-B486-70022AB97D17}" destId="{173FF78D-18B7-41F3-AE75-CCF8F02FB80B}" srcOrd="0" destOrd="0" presId="urn:microsoft.com/office/officeart/2018/2/layout/IconVerticalSolidList"/>
    <dgm:cxn modelId="{B194EFD2-1B49-45F3-BB7F-59D3B41C35E1}" type="presParOf" srcId="{D83148C6-B235-4A4C-B486-70022AB97D17}" destId="{3905CE9B-C3B5-44C1-9982-199C1167A63C}" srcOrd="1" destOrd="0" presId="urn:microsoft.com/office/officeart/2018/2/layout/IconVerticalSolidList"/>
    <dgm:cxn modelId="{810C9446-7BF0-409D-A8C7-318CB4658F33}" type="presParOf" srcId="{D83148C6-B235-4A4C-B486-70022AB97D17}" destId="{B9E0C1AD-A929-4045-B7B6-FC9BD3C4DF13}" srcOrd="2" destOrd="0" presId="urn:microsoft.com/office/officeart/2018/2/layout/IconVerticalSolidList"/>
    <dgm:cxn modelId="{4E97B920-02B6-46BF-89AA-6F61EA7F7441}" type="presParOf" srcId="{D83148C6-B235-4A4C-B486-70022AB97D17}" destId="{38197395-B31B-40C2-A70E-A7813845D2F3}" srcOrd="3" destOrd="0" presId="urn:microsoft.com/office/officeart/2018/2/layout/IconVerticalSolidList"/>
    <dgm:cxn modelId="{A3DECEBB-109F-41DD-BF76-7E696C334F65}" type="presParOf" srcId="{23A8940A-9BC7-4AB0-A0D5-E06951AA964E}" destId="{7B1ED2B5-2C6A-45B9-8D2C-3BEFBC73A4F7}" srcOrd="7" destOrd="0" presId="urn:microsoft.com/office/officeart/2018/2/layout/IconVerticalSolidList"/>
    <dgm:cxn modelId="{D2EA292A-465D-4DC2-9629-7EB34158274F}" type="presParOf" srcId="{23A8940A-9BC7-4AB0-A0D5-E06951AA964E}" destId="{FF21A6E3-6CD2-480F-95FE-8172A1C9DAAB}" srcOrd="8" destOrd="0" presId="urn:microsoft.com/office/officeart/2018/2/layout/IconVerticalSolidList"/>
    <dgm:cxn modelId="{3BFA6FD7-C1FF-4651-902A-FBAE14FCC5C8}" type="presParOf" srcId="{FF21A6E3-6CD2-480F-95FE-8172A1C9DAAB}" destId="{E84EBD48-D203-41C0-8379-E59349A302C2}" srcOrd="0" destOrd="0" presId="urn:microsoft.com/office/officeart/2018/2/layout/IconVerticalSolidList"/>
    <dgm:cxn modelId="{594014B6-41BD-4A4A-A42B-BAC0EDE6E415}" type="presParOf" srcId="{FF21A6E3-6CD2-480F-95FE-8172A1C9DAAB}" destId="{693C1530-0368-4E3C-8C13-E468482E58A0}" srcOrd="1" destOrd="0" presId="urn:microsoft.com/office/officeart/2018/2/layout/IconVerticalSolidList"/>
    <dgm:cxn modelId="{75CA9579-686B-4090-99F3-A1DCD5BE6B05}" type="presParOf" srcId="{FF21A6E3-6CD2-480F-95FE-8172A1C9DAAB}" destId="{F99338EE-C1F2-4FAF-ABFA-6DD309C6DFF9}" srcOrd="2" destOrd="0" presId="urn:microsoft.com/office/officeart/2018/2/layout/IconVerticalSolidList"/>
    <dgm:cxn modelId="{93DABD74-8A76-48D3-807D-B9D6FD777AF8}" type="presParOf" srcId="{FF21A6E3-6CD2-480F-95FE-8172A1C9DAAB}" destId="{F1F66371-EE18-4792-A3A9-4A753FE7567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014CE8-76E3-49A9-A07B-22DD9FF5D7D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26530C-9AB8-4973-9E4A-B8F5B15CE8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If you are having trouble getting started, the task is too big.</a:t>
          </a:r>
          <a:endParaRPr lang="en-US" dirty="0"/>
        </a:p>
      </dgm:t>
    </dgm:pt>
    <dgm:pt modelId="{F1D9CAE8-37A9-4C76-B747-F56A25AB8766}" type="parTrans" cxnId="{F143F5B4-2E1B-40CE-8E82-991B18ED2414}">
      <dgm:prSet/>
      <dgm:spPr/>
      <dgm:t>
        <a:bodyPr/>
        <a:lstStyle/>
        <a:p>
          <a:endParaRPr lang="en-US"/>
        </a:p>
      </dgm:t>
    </dgm:pt>
    <dgm:pt modelId="{659561CC-8489-4717-AE15-0C04BCC630CE}" type="sibTrans" cxnId="{F143F5B4-2E1B-40CE-8E82-991B18ED2414}">
      <dgm:prSet/>
      <dgm:spPr/>
      <dgm:t>
        <a:bodyPr/>
        <a:lstStyle/>
        <a:p>
          <a:endParaRPr lang="en-US"/>
        </a:p>
      </dgm:t>
    </dgm:pt>
    <dgm:pt modelId="{56136BAE-36B9-4728-B3F0-C6E167A368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Chunk assignments into smaller segments</a:t>
          </a:r>
          <a:endParaRPr lang="en-US" dirty="0"/>
        </a:p>
      </dgm:t>
    </dgm:pt>
    <dgm:pt modelId="{04B03106-19D2-48F7-9608-75C0CD44381C}" type="parTrans" cxnId="{3A10114B-8C0D-4749-AD21-B4B6CCD7883E}">
      <dgm:prSet/>
      <dgm:spPr/>
      <dgm:t>
        <a:bodyPr/>
        <a:lstStyle/>
        <a:p>
          <a:endParaRPr lang="en-US"/>
        </a:p>
      </dgm:t>
    </dgm:pt>
    <dgm:pt modelId="{DFDC3AC5-CB60-405F-B85F-A5F1510A60EA}" type="sibTrans" cxnId="{3A10114B-8C0D-4749-AD21-B4B6CCD7883E}">
      <dgm:prSet/>
      <dgm:spPr/>
      <dgm:t>
        <a:bodyPr/>
        <a:lstStyle/>
        <a:p>
          <a:endParaRPr lang="en-US"/>
        </a:p>
      </dgm:t>
    </dgm:pt>
    <dgm:pt modelId="{9106B27D-2203-43E1-B364-EAF17C8B61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Scheduling each segment</a:t>
          </a:r>
          <a:endParaRPr lang="en-US" dirty="0"/>
        </a:p>
      </dgm:t>
    </dgm:pt>
    <dgm:pt modelId="{1E81D27B-25CD-4A13-87D3-66E57C9CD9F6}" type="parTrans" cxnId="{676EDFE2-D928-4292-A50A-0F757EE5D6A5}">
      <dgm:prSet/>
      <dgm:spPr/>
      <dgm:t>
        <a:bodyPr/>
        <a:lstStyle/>
        <a:p>
          <a:endParaRPr lang="en-US"/>
        </a:p>
      </dgm:t>
    </dgm:pt>
    <dgm:pt modelId="{880F84DC-7DCC-47D5-A273-2CA17AD9DDBE}" type="sibTrans" cxnId="{676EDFE2-D928-4292-A50A-0F757EE5D6A5}">
      <dgm:prSet/>
      <dgm:spPr/>
      <dgm:t>
        <a:bodyPr/>
        <a:lstStyle/>
        <a:p>
          <a:endParaRPr lang="en-US"/>
        </a:p>
      </dgm:t>
    </dgm:pt>
    <dgm:pt modelId="{D33DF4ED-43C1-4274-8555-BBBFD4F68E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Identify rewards for completion of each part and for assignment completion.</a:t>
          </a:r>
          <a:endParaRPr lang="en-US" dirty="0"/>
        </a:p>
      </dgm:t>
    </dgm:pt>
    <dgm:pt modelId="{C341F6D4-8925-4420-BE40-3E3223DA5958}" type="parTrans" cxnId="{EA2028E6-306E-4FDB-8466-037ED1F3EBE2}">
      <dgm:prSet/>
      <dgm:spPr/>
      <dgm:t>
        <a:bodyPr/>
        <a:lstStyle/>
        <a:p>
          <a:endParaRPr lang="en-US"/>
        </a:p>
      </dgm:t>
    </dgm:pt>
    <dgm:pt modelId="{6C9ECBF4-6332-4C2A-A4A3-6D35515931D5}" type="sibTrans" cxnId="{EA2028E6-306E-4FDB-8466-037ED1F3EBE2}">
      <dgm:prSet/>
      <dgm:spPr/>
      <dgm:t>
        <a:bodyPr/>
        <a:lstStyle/>
        <a:p>
          <a:endParaRPr lang="en-US"/>
        </a:p>
      </dgm:t>
    </dgm:pt>
    <dgm:pt modelId="{577BDE18-69EF-4E88-8C57-D2279CA556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Identify naturally occurring reinforcers</a:t>
          </a:r>
          <a:endParaRPr lang="en-US" dirty="0"/>
        </a:p>
      </dgm:t>
    </dgm:pt>
    <dgm:pt modelId="{98B7C98D-76C2-4AFB-B735-B8335FEBE805}" type="parTrans" cxnId="{453380F2-F69A-4840-95D0-62582FC81E36}">
      <dgm:prSet/>
      <dgm:spPr/>
      <dgm:t>
        <a:bodyPr/>
        <a:lstStyle/>
        <a:p>
          <a:endParaRPr lang="en-US"/>
        </a:p>
      </dgm:t>
    </dgm:pt>
    <dgm:pt modelId="{16202005-1B1C-4820-B6E2-1CD5260B0834}" type="sibTrans" cxnId="{453380F2-F69A-4840-95D0-62582FC81E36}">
      <dgm:prSet/>
      <dgm:spPr/>
      <dgm:t>
        <a:bodyPr/>
        <a:lstStyle/>
        <a:p>
          <a:endParaRPr lang="en-US"/>
        </a:p>
      </dgm:t>
    </dgm:pt>
    <dgm:pt modelId="{88832983-C7EE-4EE2-9439-5FAC719331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Pair aversive tasks with pleasurable tasks.</a:t>
          </a:r>
          <a:endParaRPr lang="en-US" dirty="0"/>
        </a:p>
      </dgm:t>
    </dgm:pt>
    <dgm:pt modelId="{E698CF04-9448-4FB0-AA48-3F0ACC06DC1A}" type="parTrans" cxnId="{8C501E47-DDEE-4171-96EE-F219746D44A1}">
      <dgm:prSet/>
      <dgm:spPr/>
      <dgm:t>
        <a:bodyPr/>
        <a:lstStyle/>
        <a:p>
          <a:endParaRPr lang="en-US"/>
        </a:p>
      </dgm:t>
    </dgm:pt>
    <dgm:pt modelId="{BA173040-B6D0-4A16-BD24-4C32C7C9821E}" type="sibTrans" cxnId="{8C501E47-DDEE-4171-96EE-F219746D44A1}">
      <dgm:prSet/>
      <dgm:spPr/>
      <dgm:t>
        <a:bodyPr/>
        <a:lstStyle/>
        <a:p>
          <a:endParaRPr lang="en-US"/>
        </a:p>
      </dgm:t>
    </dgm:pt>
    <dgm:pt modelId="{AC4170B3-F0E1-44E3-A0F3-A2BAB6A796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Identify actual time it takes to get things done, not guesses.</a:t>
          </a:r>
          <a:endParaRPr lang="en-US" dirty="0"/>
        </a:p>
      </dgm:t>
    </dgm:pt>
    <dgm:pt modelId="{68153101-7493-4489-A727-D1FB66A76115}" type="parTrans" cxnId="{297374AD-9470-467A-B8B0-8266C96D8612}">
      <dgm:prSet/>
      <dgm:spPr/>
      <dgm:t>
        <a:bodyPr/>
        <a:lstStyle/>
        <a:p>
          <a:endParaRPr lang="en-US"/>
        </a:p>
      </dgm:t>
    </dgm:pt>
    <dgm:pt modelId="{6EF88E1E-4816-4873-96F1-811072082B1D}" type="sibTrans" cxnId="{297374AD-9470-467A-B8B0-8266C96D8612}">
      <dgm:prSet/>
      <dgm:spPr/>
      <dgm:t>
        <a:bodyPr/>
        <a:lstStyle/>
        <a:p>
          <a:endParaRPr lang="en-US"/>
        </a:p>
      </dgm:t>
    </dgm:pt>
    <dgm:pt modelId="{31352147-888F-4505-AC86-51ED3D1E1271}" type="pres">
      <dgm:prSet presAssocID="{44014CE8-76E3-49A9-A07B-22DD9FF5D7D5}" presName="root" presStyleCnt="0">
        <dgm:presLayoutVars>
          <dgm:dir/>
          <dgm:resizeHandles val="exact"/>
        </dgm:presLayoutVars>
      </dgm:prSet>
      <dgm:spPr/>
    </dgm:pt>
    <dgm:pt modelId="{AAB87FCC-1B34-441C-8D49-D6DA6D49E24D}" type="pres">
      <dgm:prSet presAssocID="{8726530C-9AB8-4973-9E4A-B8F5B15CE8A1}" presName="compNode" presStyleCnt="0"/>
      <dgm:spPr/>
    </dgm:pt>
    <dgm:pt modelId="{5D49C1F0-CC44-4BD7-A901-985478846BF4}" type="pres">
      <dgm:prSet presAssocID="{8726530C-9AB8-4973-9E4A-B8F5B15CE8A1}" presName="bgRect" presStyleLbl="bgShp" presStyleIdx="0" presStyleCnt="7"/>
      <dgm:spPr/>
    </dgm:pt>
    <dgm:pt modelId="{CA7E6615-F0D3-4594-B62B-9B4127B8F779}" type="pres">
      <dgm:prSet presAssocID="{8726530C-9AB8-4973-9E4A-B8F5B15CE8A1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CC7EF293-D8B2-4095-BF21-AA7D4A45C4F2}" type="pres">
      <dgm:prSet presAssocID="{8726530C-9AB8-4973-9E4A-B8F5B15CE8A1}" presName="spaceRect" presStyleCnt="0"/>
      <dgm:spPr/>
    </dgm:pt>
    <dgm:pt modelId="{29F731F3-55A9-4A82-BBFA-C2DF4612BAA9}" type="pres">
      <dgm:prSet presAssocID="{8726530C-9AB8-4973-9E4A-B8F5B15CE8A1}" presName="parTx" presStyleLbl="revTx" presStyleIdx="0" presStyleCnt="7">
        <dgm:presLayoutVars>
          <dgm:chMax val="0"/>
          <dgm:chPref val="0"/>
        </dgm:presLayoutVars>
      </dgm:prSet>
      <dgm:spPr/>
    </dgm:pt>
    <dgm:pt modelId="{7C4765E6-6C60-4880-B486-C96609786B41}" type="pres">
      <dgm:prSet presAssocID="{659561CC-8489-4717-AE15-0C04BCC630CE}" presName="sibTrans" presStyleCnt="0"/>
      <dgm:spPr/>
    </dgm:pt>
    <dgm:pt modelId="{A693A84D-56A0-4320-91C4-07C8E163ED45}" type="pres">
      <dgm:prSet presAssocID="{56136BAE-36B9-4728-B3F0-C6E167A368FB}" presName="compNode" presStyleCnt="0"/>
      <dgm:spPr/>
    </dgm:pt>
    <dgm:pt modelId="{0DC574F2-C294-41EB-81FA-32850860C50C}" type="pres">
      <dgm:prSet presAssocID="{56136BAE-36B9-4728-B3F0-C6E167A368FB}" presName="bgRect" presStyleLbl="bgShp" presStyleIdx="1" presStyleCnt="7"/>
      <dgm:spPr/>
    </dgm:pt>
    <dgm:pt modelId="{69A2883A-C1C2-4A13-81D0-28425AA1E2FB}" type="pres">
      <dgm:prSet presAssocID="{56136BAE-36B9-4728-B3F0-C6E167A368F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08E596B-4C3B-4219-BC82-601EF2B24D19}" type="pres">
      <dgm:prSet presAssocID="{56136BAE-36B9-4728-B3F0-C6E167A368FB}" presName="spaceRect" presStyleCnt="0"/>
      <dgm:spPr/>
    </dgm:pt>
    <dgm:pt modelId="{DC59039D-73A4-46B6-AD1A-B00E32435677}" type="pres">
      <dgm:prSet presAssocID="{56136BAE-36B9-4728-B3F0-C6E167A368FB}" presName="parTx" presStyleLbl="revTx" presStyleIdx="1" presStyleCnt="7">
        <dgm:presLayoutVars>
          <dgm:chMax val="0"/>
          <dgm:chPref val="0"/>
        </dgm:presLayoutVars>
      </dgm:prSet>
      <dgm:spPr/>
    </dgm:pt>
    <dgm:pt modelId="{1209224F-422C-450C-8745-9A7510DEEFA5}" type="pres">
      <dgm:prSet presAssocID="{DFDC3AC5-CB60-405F-B85F-A5F1510A60EA}" presName="sibTrans" presStyleCnt="0"/>
      <dgm:spPr/>
    </dgm:pt>
    <dgm:pt modelId="{7E785F1B-3D5A-4134-931E-242713FB8B5B}" type="pres">
      <dgm:prSet presAssocID="{9106B27D-2203-43E1-B364-EAF17C8B61DC}" presName="compNode" presStyleCnt="0"/>
      <dgm:spPr/>
    </dgm:pt>
    <dgm:pt modelId="{5DC26EBA-120C-4E59-80FA-F15437AC60AD}" type="pres">
      <dgm:prSet presAssocID="{9106B27D-2203-43E1-B364-EAF17C8B61DC}" presName="bgRect" presStyleLbl="bgShp" presStyleIdx="2" presStyleCnt="7"/>
      <dgm:spPr/>
    </dgm:pt>
    <dgm:pt modelId="{195944B6-8702-4DD5-A197-83BAD899B24B}" type="pres">
      <dgm:prSet presAssocID="{9106B27D-2203-43E1-B364-EAF17C8B61D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54FC624-FDFE-4728-AF5A-8C1B9FACDE52}" type="pres">
      <dgm:prSet presAssocID="{9106B27D-2203-43E1-B364-EAF17C8B61DC}" presName="spaceRect" presStyleCnt="0"/>
      <dgm:spPr/>
    </dgm:pt>
    <dgm:pt modelId="{EDD983F5-E9F9-41AE-81CE-29376DA24761}" type="pres">
      <dgm:prSet presAssocID="{9106B27D-2203-43E1-B364-EAF17C8B61DC}" presName="parTx" presStyleLbl="revTx" presStyleIdx="2" presStyleCnt="7">
        <dgm:presLayoutVars>
          <dgm:chMax val="0"/>
          <dgm:chPref val="0"/>
        </dgm:presLayoutVars>
      </dgm:prSet>
      <dgm:spPr/>
    </dgm:pt>
    <dgm:pt modelId="{FEE25A15-12D1-4CAA-B502-F28B5D06B50A}" type="pres">
      <dgm:prSet presAssocID="{880F84DC-7DCC-47D5-A273-2CA17AD9DDBE}" presName="sibTrans" presStyleCnt="0"/>
      <dgm:spPr/>
    </dgm:pt>
    <dgm:pt modelId="{28568A3B-9CF7-485B-B1F5-8844CEE085FE}" type="pres">
      <dgm:prSet presAssocID="{D33DF4ED-43C1-4274-8555-BBBFD4F68E08}" presName="compNode" presStyleCnt="0"/>
      <dgm:spPr/>
    </dgm:pt>
    <dgm:pt modelId="{8B8C7A05-375F-489D-BDA1-117FBEF55418}" type="pres">
      <dgm:prSet presAssocID="{D33DF4ED-43C1-4274-8555-BBBFD4F68E08}" presName="bgRect" presStyleLbl="bgShp" presStyleIdx="3" presStyleCnt="7"/>
      <dgm:spPr/>
    </dgm:pt>
    <dgm:pt modelId="{3040529C-381E-44CA-8398-F11F57790219}" type="pres">
      <dgm:prSet presAssocID="{D33DF4ED-43C1-4274-8555-BBBFD4F68E08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8806E4FE-00EA-424B-9366-AFD024D617CC}" type="pres">
      <dgm:prSet presAssocID="{D33DF4ED-43C1-4274-8555-BBBFD4F68E08}" presName="spaceRect" presStyleCnt="0"/>
      <dgm:spPr/>
    </dgm:pt>
    <dgm:pt modelId="{F00D9ECF-72F2-4D65-A70F-C7F718401267}" type="pres">
      <dgm:prSet presAssocID="{D33DF4ED-43C1-4274-8555-BBBFD4F68E08}" presName="parTx" presStyleLbl="revTx" presStyleIdx="3" presStyleCnt="7">
        <dgm:presLayoutVars>
          <dgm:chMax val="0"/>
          <dgm:chPref val="0"/>
        </dgm:presLayoutVars>
      </dgm:prSet>
      <dgm:spPr/>
    </dgm:pt>
    <dgm:pt modelId="{DFF87E99-2504-4E92-958F-2736CEDEC9C5}" type="pres">
      <dgm:prSet presAssocID="{6C9ECBF4-6332-4C2A-A4A3-6D35515931D5}" presName="sibTrans" presStyleCnt="0"/>
      <dgm:spPr/>
    </dgm:pt>
    <dgm:pt modelId="{E48F99E2-C696-4D86-9242-980705CE852B}" type="pres">
      <dgm:prSet presAssocID="{577BDE18-69EF-4E88-8C57-D2279CA5562D}" presName="compNode" presStyleCnt="0"/>
      <dgm:spPr/>
    </dgm:pt>
    <dgm:pt modelId="{47F49A7B-DBEE-4F1D-B67D-83D170A98772}" type="pres">
      <dgm:prSet presAssocID="{577BDE18-69EF-4E88-8C57-D2279CA5562D}" presName="bgRect" presStyleLbl="bgShp" presStyleIdx="4" presStyleCnt="7"/>
      <dgm:spPr/>
    </dgm:pt>
    <dgm:pt modelId="{43279B45-253D-4837-B4C7-0617FE90DAD2}" type="pres">
      <dgm:prSet presAssocID="{577BDE18-69EF-4E88-8C57-D2279CA5562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F3B7698D-52E3-489D-9E99-CF15F88716E6}" type="pres">
      <dgm:prSet presAssocID="{577BDE18-69EF-4E88-8C57-D2279CA5562D}" presName="spaceRect" presStyleCnt="0"/>
      <dgm:spPr/>
    </dgm:pt>
    <dgm:pt modelId="{32F6804F-5BC8-4E5B-9C55-5FCE87D76CB9}" type="pres">
      <dgm:prSet presAssocID="{577BDE18-69EF-4E88-8C57-D2279CA5562D}" presName="parTx" presStyleLbl="revTx" presStyleIdx="4" presStyleCnt="7">
        <dgm:presLayoutVars>
          <dgm:chMax val="0"/>
          <dgm:chPref val="0"/>
        </dgm:presLayoutVars>
      </dgm:prSet>
      <dgm:spPr/>
    </dgm:pt>
    <dgm:pt modelId="{46384BDF-DD0E-4369-931C-3474694D5D3A}" type="pres">
      <dgm:prSet presAssocID="{16202005-1B1C-4820-B6E2-1CD5260B0834}" presName="sibTrans" presStyleCnt="0"/>
      <dgm:spPr/>
    </dgm:pt>
    <dgm:pt modelId="{CFBCD2DB-4108-46AF-982B-89C3D63961A6}" type="pres">
      <dgm:prSet presAssocID="{88832983-C7EE-4EE2-9439-5FAC719331D2}" presName="compNode" presStyleCnt="0"/>
      <dgm:spPr/>
    </dgm:pt>
    <dgm:pt modelId="{8C973756-070B-4B84-9406-C1FFC93452EA}" type="pres">
      <dgm:prSet presAssocID="{88832983-C7EE-4EE2-9439-5FAC719331D2}" presName="bgRect" presStyleLbl="bgShp" presStyleIdx="5" presStyleCnt="7"/>
      <dgm:spPr/>
    </dgm:pt>
    <dgm:pt modelId="{F7418013-1640-42E8-8836-CAA8E4D8001F}" type="pres">
      <dgm:prSet presAssocID="{88832983-C7EE-4EE2-9439-5FAC719331D2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ngue Face Outline"/>
        </a:ext>
      </dgm:extLst>
    </dgm:pt>
    <dgm:pt modelId="{D5AC304A-8821-40D1-A85A-0FAD74517E59}" type="pres">
      <dgm:prSet presAssocID="{88832983-C7EE-4EE2-9439-5FAC719331D2}" presName="spaceRect" presStyleCnt="0"/>
      <dgm:spPr/>
    </dgm:pt>
    <dgm:pt modelId="{0325266A-A3FA-468E-B7CF-3B17AB0BEC21}" type="pres">
      <dgm:prSet presAssocID="{88832983-C7EE-4EE2-9439-5FAC719331D2}" presName="parTx" presStyleLbl="revTx" presStyleIdx="5" presStyleCnt="7">
        <dgm:presLayoutVars>
          <dgm:chMax val="0"/>
          <dgm:chPref val="0"/>
        </dgm:presLayoutVars>
      </dgm:prSet>
      <dgm:spPr/>
    </dgm:pt>
    <dgm:pt modelId="{16DD6F2B-E0DB-467D-8929-C023C68EB1C6}" type="pres">
      <dgm:prSet presAssocID="{BA173040-B6D0-4A16-BD24-4C32C7C9821E}" presName="sibTrans" presStyleCnt="0"/>
      <dgm:spPr/>
    </dgm:pt>
    <dgm:pt modelId="{A9C4F27E-6555-4663-B1A2-4A7181215AD4}" type="pres">
      <dgm:prSet presAssocID="{AC4170B3-F0E1-44E3-A0F3-A2BAB6A796F0}" presName="compNode" presStyleCnt="0"/>
      <dgm:spPr/>
    </dgm:pt>
    <dgm:pt modelId="{89A76952-9BD9-4C1E-9AD4-9B6872A6B448}" type="pres">
      <dgm:prSet presAssocID="{AC4170B3-F0E1-44E3-A0F3-A2BAB6A796F0}" presName="bgRect" presStyleLbl="bgShp" presStyleIdx="6" presStyleCnt="7"/>
      <dgm:spPr/>
    </dgm:pt>
    <dgm:pt modelId="{80BF962B-D9A9-4DC8-B5D8-5CF1DB90EB27}" type="pres">
      <dgm:prSet presAssocID="{AC4170B3-F0E1-44E3-A0F3-A2BAB6A796F0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A3383190-8AE8-476B-AFDD-CD5A16781869}" type="pres">
      <dgm:prSet presAssocID="{AC4170B3-F0E1-44E3-A0F3-A2BAB6A796F0}" presName="spaceRect" presStyleCnt="0"/>
      <dgm:spPr/>
    </dgm:pt>
    <dgm:pt modelId="{B694CB5B-3BD0-4650-BDFC-E44F9F32958A}" type="pres">
      <dgm:prSet presAssocID="{AC4170B3-F0E1-44E3-A0F3-A2BAB6A796F0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CA340423-6E0C-42BA-9AF3-09297BC0C202}" type="presOf" srcId="{56136BAE-36B9-4728-B3F0-C6E167A368FB}" destId="{DC59039D-73A4-46B6-AD1A-B00E32435677}" srcOrd="0" destOrd="0" presId="urn:microsoft.com/office/officeart/2018/2/layout/IconVerticalSolidList"/>
    <dgm:cxn modelId="{028F7238-32C7-47F5-8F39-E784DCA40AC2}" type="presOf" srcId="{D33DF4ED-43C1-4274-8555-BBBFD4F68E08}" destId="{F00D9ECF-72F2-4D65-A70F-C7F718401267}" srcOrd="0" destOrd="0" presId="urn:microsoft.com/office/officeart/2018/2/layout/IconVerticalSolidList"/>
    <dgm:cxn modelId="{8C501E47-DDEE-4171-96EE-F219746D44A1}" srcId="{44014CE8-76E3-49A9-A07B-22DD9FF5D7D5}" destId="{88832983-C7EE-4EE2-9439-5FAC719331D2}" srcOrd="5" destOrd="0" parTransId="{E698CF04-9448-4FB0-AA48-3F0ACC06DC1A}" sibTransId="{BA173040-B6D0-4A16-BD24-4C32C7C9821E}"/>
    <dgm:cxn modelId="{3A10114B-8C0D-4749-AD21-B4B6CCD7883E}" srcId="{44014CE8-76E3-49A9-A07B-22DD9FF5D7D5}" destId="{56136BAE-36B9-4728-B3F0-C6E167A368FB}" srcOrd="1" destOrd="0" parTransId="{04B03106-19D2-48F7-9608-75C0CD44381C}" sibTransId="{DFDC3AC5-CB60-405F-B85F-A5F1510A60EA}"/>
    <dgm:cxn modelId="{E20B7880-2AC3-4278-A41A-386DBC9CCE33}" type="presOf" srcId="{9106B27D-2203-43E1-B364-EAF17C8B61DC}" destId="{EDD983F5-E9F9-41AE-81CE-29376DA24761}" srcOrd="0" destOrd="0" presId="urn:microsoft.com/office/officeart/2018/2/layout/IconVerticalSolidList"/>
    <dgm:cxn modelId="{A2681184-76CC-4676-8803-62252CD65420}" type="presOf" srcId="{AC4170B3-F0E1-44E3-A0F3-A2BAB6A796F0}" destId="{B694CB5B-3BD0-4650-BDFC-E44F9F32958A}" srcOrd="0" destOrd="0" presId="urn:microsoft.com/office/officeart/2018/2/layout/IconVerticalSolidList"/>
    <dgm:cxn modelId="{E481AB88-CE5A-4E73-B865-5B82DFC03399}" type="presOf" srcId="{44014CE8-76E3-49A9-A07B-22DD9FF5D7D5}" destId="{31352147-888F-4505-AC86-51ED3D1E1271}" srcOrd="0" destOrd="0" presId="urn:microsoft.com/office/officeart/2018/2/layout/IconVerticalSolidList"/>
    <dgm:cxn modelId="{080E7896-5FDE-4668-AD5D-3DAE162FA3FC}" type="presOf" srcId="{577BDE18-69EF-4E88-8C57-D2279CA5562D}" destId="{32F6804F-5BC8-4E5B-9C55-5FCE87D76CB9}" srcOrd="0" destOrd="0" presId="urn:microsoft.com/office/officeart/2018/2/layout/IconVerticalSolidList"/>
    <dgm:cxn modelId="{297374AD-9470-467A-B8B0-8266C96D8612}" srcId="{44014CE8-76E3-49A9-A07B-22DD9FF5D7D5}" destId="{AC4170B3-F0E1-44E3-A0F3-A2BAB6A796F0}" srcOrd="6" destOrd="0" parTransId="{68153101-7493-4489-A727-D1FB66A76115}" sibTransId="{6EF88E1E-4816-4873-96F1-811072082B1D}"/>
    <dgm:cxn modelId="{A3D18BB1-BB3C-45C4-B2AD-41CB3F068B45}" type="presOf" srcId="{8726530C-9AB8-4973-9E4A-B8F5B15CE8A1}" destId="{29F731F3-55A9-4A82-BBFA-C2DF4612BAA9}" srcOrd="0" destOrd="0" presId="urn:microsoft.com/office/officeart/2018/2/layout/IconVerticalSolidList"/>
    <dgm:cxn modelId="{F143F5B4-2E1B-40CE-8E82-991B18ED2414}" srcId="{44014CE8-76E3-49A9-A07B-22DD9FF5D7D5}" destId="{8726530C-9AB8-4973-9E4A-B8F5B15CE8A1}" srcOrd="0" destOrd="0" parTransId="{F1D9CAE8-37A9-4C76-B747-F56A25AB8766}" sibTransId="{659561CC-8489-4717-AE15-0C04BCC630CE}"/>
    <dgm:cxn modelId="{676EDFE2-D928-4292-A50A-0F757EE5D6A5}" srcId="{44014CE8-76E3-49A9-A07B-22DD9FF5D7D5}" destId="{9106B27D-2203-43E1-B364-EAF17C8B61DC}" srcOrd="2" destOrd="0" parTransId="{1E81D27B-25CD-4A13-87D3-66E57C9CD9F6}" sibTransId="{880F84DC-7DCC-47D5-A273-2CA17AD9DDBE}"/>
    <dgm:cxn modelId="{EA2028E6-306E-4FDB-8466-037ED1F3EBE2}" srcId="{44014CE8-76E3-49A9-A07B-22DD9FF5D7D5}" destId="{D33DF4ED-43C1-4274-8555-BBBFD4F68E08}" srcOrd="3" destOrd="0" parTransId="{C341F6D4-8925-4420-BE40-3E3223DA5958}" sibTransId="{6C9ECBF4-6332-4C2A-A4A3-6D35515931D5}"/>
    <dgm:cxn modelId="{453380F2-F69A-4840-95D0-62582FC81E36}" srcId="{44014CE8-76E3-49A9-A07B-22DD9FF5D7D5}" destId="{577BDE18-69EF-4E88-8C57-D2279CA5562D}" srcOrd="4" destOrd="0" parTransId="{98B7C98D-76C2-4AFB-B735-B8335FEBE805}" sibTransId="{16202005-1B1C-4820-B6E2-1CD5260B0834}"/>
    <dgm:cxn modelId="{084916F3-7E34-4B17-9A5D-AA5D418EF397}" type="presOf" srcId="{88832983-C7EE-4EE2-9439-5FAC719331D2}" destId="{0325266A-A3FA-468E-B7CF-3B17AB0BEC21}" srcOrd="0" destOrd="0" presId="urn:microsoft.com/office/officeart/2018/2/layout/IconVerticalSolidList"/>
    <dgm:cxn modelId="{F6D601C7-E07B-4C80-A12C-55BD64C29B8A}" type="presParOf" srcId="{31352147-888F-4505-AC86-51ED3D1E1271}" destId="{AAB87FCC-1B34-441C-8D49-D6DA6D49E24D}" srcOrd="0" destOrd="0" presId="urn:microsoft.com/office/officeart/2018/2/layout/IconVerticalSolidList"/>
    <dgm:cxn modelId="{96D2651C-C00F-4B19-A57A-14070E239DAA}" type="presParOf" srcId="{AAB87FCC-1B34-441C-8D49-D6DA6D49E24D}" destId="{5D49C1F0-CC44-4BD7-A901-985478846BF4}" srcOrd="0" destOrd="0" presId="urn:microsoft.com/office/officeart/2018/2/layout/IconVerticalSolidList"/>
    <dgm:cxn modelId="{7724C4E1-5280-4153-A0F2-5DF4775F6B0C}" type="presParOf" srcId="{AAB87FCC-1B34-441C-8D49-D6DA6D49E24D}" destId="{CA7E6615-F0D3-4594-B62B-9B4127B8F779}" srcOrd="1" destOrd="0" presId="urn:microsoft.com/office/officeart/2018/2/layout/IconVerticalSolidList"/>
    <dgm:cxn modelId="{00BE189C-BD96-413C-BBCB-44743BC17003}" type="presParOf" srcId="{AAB87FCC-1B34-441C-8D49-D6DA6D49E24D}" destId="{CC7EF293-D8B2-4095-BF21-AA7D4A45C4F2}" srcOrd="2" destOrd="0" presId="urn:microsoft.com/office/officeart/2018/2/layout/IconVerticalSolidList"/>
    <dgm:cxn modelId="{2F52BF5F-9CC5-4A0E-AB42-785C1BAE2A1D}" type="presParOf" srcId="{AAB87FCC-1B34-441C-8D49-D6DA6D49E24D}" destId="{29F731F3-55A9-4A82-BBFA-C2DF4612BAA9}" srcOrd="3" destOrd="0" presId="urn:microsoft.com/office/officeart/2018/2/layout/IconVerticalSolidList"/>
    <dgm:cxn modelId="{AB903E47-149E-4039-9516-F4363985A774}" type="presParOf" srcId="{31352147-888F-4505-AC86-51ED3D1E1271}" destId="{7C4765E6-6C60-4880-B486-C96609786B41}" srcOrd="1" destOrd="0" presId="urn:microsoft.com/office/officeart/2018/2/layout/IconVerticalSolidList"/>
    <dgm:cxn modelId="{EEB91BC2-8EE7-4907-AC2F-5B0F3B796B41}" type="presParOf" srcId="{31352147-888F-4505-AC86-51ED3D1E1271}" destId="{A693A84D-56A0-4320-91C4-07C8E163ED45}" srcOrd="2" destOrd="0" presId="urn:microsoft.com/office/officeart/2018/2/layout/IconVerticalSolidList"/>
    <dgm:cxn modelId="{233D27C8-9C31-46E7-807C-B587ACF71A92}" type="presParOf" srcId="{A693A84D-56A0-4320-91C4-07C8E163ED45}" destId="{0DC574F2-C294-41EB-81FA-32850860C50C}" srcOrd="0" destOrd="0" presId="urn:microsoft.com/office/officeart/2018/2/layout/IconVerticalSolidList"/>
    <dgm:cxn modelId="{00E8DF7A-103D-402C-A048-2ED12CD06035}" type="presParOf" srcId="{A693A84D-56A0-4320-91C4-07C8E163ED45}" destId="{69A2883A-C1C2-4A13-81D0-28425AA1E2FB}" srcOrd="1" destOrd="0" presId="urn:microsoft.com/office/officeart/2018/2/layout/IconVerticalSolidList"/>
    <dgm:cxn modelId="{30104B18-B4B9-40BF-8214-EB0C017A4CC5}" type="presParOf" srcId="{A693A84D-56A0-4320-91C4-07C8E163ED45}" destId="{408E596B-4C3B-4219-BC82-601EF2B24D19}" srcOrd="2" destOrd="0" presId="urn:microsoft.com/office/officeart/2018/2/layout/IconVerticalSolidList"/>
    <dgm:cxn modelId="{FDDDA66C-7275-4AD1-BC2E-687BE1807631}" type="presParOf" srcId="{A693A84D-56A0-4320-91C4-07C8E163ED45}" destId="{DC59039D-73A4-46B6-AD1A-B00E32435677}" srcOrd="3" destOrd="0" presId="urn:microsoft.com/office/officeart/2018/2/layout/IconVerticalSolidList"/>
    <dgm:cxn modelId="{5FCDD05A-0A8A-494A-83B7-93113B60D00A}" type="presParOf" srcId="{31352147-888F-4505-AC86-51ED3D1E1271}" destId="{1209224F-422C-450C-8745-9A7510DEEFA5}" srcOrd="3" destOrd="0" presId="urn:microsoft.com/office/officeart/2018/2/layout/IconVerticalSolidList"/>
    <dgm:cxn modelId="{ADDD948D-6306-4EA8-A987-7B79F9E31441}" type="presParOf" srcId="{31352147-888F-4505-AC86-51ED3D1E1271}" destId="{7E785F1B-3D5A-4134-931E-242713FB8B5B}" srcOrd="4" destOrd="0" presId="urn:microsoft.com/office/officeart/2018/2/layout/IconVerticalSolidList"/>
    <dgm:cxn modelId="{0D5A42A5-2E9F-4A07-9517-F75B6A6D129B}" type="presParOf" srcId="{7E785F1B-3D5A-4134-931E-242713FB8B5B}" destId="{5DC26EBA-120C-4E59-80FA-F15437AC60AD}" srcOrd="0" destOrd="0" presId="urn:microsoft.com/office/officeart/2018/2/layout/IconVerticalSolidList"/>
    <dgm:cxn modelId="{E093DE8E-9EA3-4820-9645-BE514E22710E}" type="presParOf" srcId="{7E785F1B-3D5A-4134-931E-242713FB8B5B}" destId="{195944B6-8702-4DD5-A197-83BAD899B24B}" srcOrd="1" destOrd="0" presId="urn:microsoft.com/office/officeart/2018/2/layout/IconVerticalSolidList"/>
    <dgm:cxn modelId="{974CFA36-81B3-422D-AC15-8F1E927A4407}" type="presParOf" srcId="{7E785F1B-3D5A-4134-931E-242713FB8B5B}" destId="{754FC624-FDFE-4728-AF5A-8C1B9FACDE52}" srcOrd="2" destOrd="0" presId="urn:microsoft.com/office/officeart/2018/2/layout/IconVerticalSolidList"/>
    <dgm:cxn modelId="{0D45627B-A4F1-4EEF-94F5-0AC0BE1CB6B1}" type="presParOf" srcId="{7E785F1B-3D5A-4134-931E-242713FB8B5B}" destId="{EDD983F5-E9F9-41AE-81CE-29376DA24761}" srcOrd="3" destOrd="0" presId="urn:microsoft.com/office/officeart/2018/2/layout/IconVerticalSolidList"/>
    <dgm:cxn modelId="{71D7349E-4CCF-4F5B-847F-27971D87F2E0}" type="presParOf" srcId="{31352147-888F-4505-AC86-51ED3D1E1271}" destId="{FEE25A15-12D1-4CAA-B502-F28B5D06B50A}" srcOrd="5" destOrd="0" presId="urn:microsoft.com/office/officeart/2018/2/layout/IconVerticalSolidList"/>
    <dgm:cxn modelId="{AE702C9F-AFB8-45C6-B432-7E9E5A93D3F9}" type="presParOf" srcId="{31352147-888F-4505-AC86-51ED3D1E1271}" destId="{28568A3B-9CF7-485B-B1F5-8844CEE085FE}" srcOrd="6" destOrd="0" presId="urn:microsoft.com/office/officeart/2018/2/layout/IconVerticalSolidList"/>
    <dgm:cxn modelId="{D35D4790-8D30-4A29-8A27-D0E116CD7DCE}" type="presParOf" srcId="{28568A3B-9CF7-485B-B1F5-8844CEE085FE}" destId="{8B8C7A05-375F-489D-BDA1-117FBEF55418}" srcOrd="0" destOrd="0" presId="urn:microsoft.com/office/officeart/2018/2/layout/IconVerticalSolidList"/>
    <dgm:cxn modelId="{E1039F06-8052-4D75-B34B-A619A48377B1}" type="presParOf" srcId="{28568A3B-9CF7-485B-B1F5-8844CEE085FE}" destId="{3040529C-381E-44CA-8398-F11F57790219}" srcOrd="1" destOrd="0" presId="urn:microsoft.com/office/officeart/2018/2/layout/IconVerticalSolidList"/>
    <dgm:cxn modelId="{FC0C6414-9F38-4A9C-B79A-B74D3BA8D8D4}" type="presParOf" srcId="{28568A3B-9CF7-485B-B1F5-8844CEE085FE}" destId="{8806E4FE-00EA-424B-9366-AFD024D617CC}" srcOrd="2" destOrd="0" presId="urn:microsoft.com/office/officeart/2018/2/layout/IconVerticalSolidList"/>
    <dgm:cxn modelId="{638FD83B-5A51-415A-A371-EF0790A54152}" type="presParOf" srcId="{28568A3B-9CF7-485B-B1F5-8844CEE085FE}" destId="{F00D9ECF-72F2-4D65-A70F-C7F718401267}" srcOrd="3" destOrd="0" presId="urn:microsoft.com/office/officeart/2018/2/layout/IconVerticalSolidList"/>
    <dgm:cxn modelId="{A506AA7C-1123-4F34-803F-DB478E0F5D88}" type="presParOf" srcId="{31352147-888F-4505-AC86-51ED3D1E1271}" destId="{DFF87E99-2504-4E92-958F-2736CEDEC9C5}" srcOrd="7" destOrd="0" presId="urn:microsoft.com/office/officeart/2018/2/layout/IconVerticalSolidList"/>
    <dgm:cxn modelId="{2E74B0D7-A61C-48EA-8C03-739D900443BF}" type="presParOf" srcId="{31352147-888F-4505-AC86-51ED3D1E1271}" destId="{E48F99E2-C696-4D86-9242-980705CE852B}" srcOrd="8" destOrd="0" presId="urn:microsoft.com/office/officeart/2018/2/layout/IconVerticalSolidList"/>
    <dgm:cxn modelId="{C9EB3932-7B98-465F-A0AB-4B0DE4188C90}" type="presParOf" srcId="{E48F99E2-C696-4D86-9242-980705CE852B}" destId="{47F49A7B-DBEE-4F1D-B67D-83D170A98772}" srcOrd="0" destOrd="0" presId="urn:microsoft.com/office/officeart/2018/2/layout/IconVerticalSolidList"/>
    <dgm:cxn modelId="{16AF4727-82BE-4DC2-9A9E-E1B67B0214BA}" type="presParOf" srcId="{E48F99E2-C696-4D86-9242-980705CE852B}" destId="{43279B45-253D-4837-B4C7-0617FE90DAD2}" srcOrd="1" destOrd="0" presId="urn:microsoft.com/office/officeart/2018/2/layout/IconVerticalSolidList"/>
    <dgm:cxn modelId="{34447481-0EB0-42C6-9F7A-9414B58A56AA}" type="presParOf" srcId="{E48F99E2-C696-4D86-9242-980705CE852B}" destId="{F3B7698D-52E3-489D-9E99-CF15F88716E6}" srcOrd="2" destOrd="0" presId="urn:microsoft.com/office/officeart/2018/2/layout/IconVerticalSolidList"/>
    <dgm:cxn modelId="{8AB2EA17-56C9-4BB6-8616-8C3480A808DD}" type="presParOf" srcId="{E48F99E2-C696-4D86-9242-980705CE852B}" destId="{32F6804F-5BC8-4E5B-9C55-5FCE87D76CB9}" srcOrd="3" destOrd="0" presId="urn:microsoft.com/office/officeart/2018/2/layout/IconVerticalSolidList"/>
    <dgm:cxn modelId="{28BCF164-0876-4DF3-97FE-81325E182F34}" type="presParOf" srcId="{31352147-888F-4505-AC86-51ED3D1E1271}" destId="{46384BDF-DD0E-4369-931C-3474694D5D3A}" srcOrd="9" destOrd="0" presId="urn:microsoft.com/office/officeart/2018/2/layout/IconVerticalSolidList"/>
    <dgm:cxn modelId="{FB2A91ED-A10F-4FA1-9C61-285A64E4E893}" type="presParOf" srcId="{31352147-888F-4505-AC86-51ED3D1E1271}" destId="{CFBCD2DB-4108-46AF-982B-89C3D63961A6}" srcOrd="10" destOrd="0" presId="urn:microsoft.com/office/officeart/2018/2/layout/IconVerticalSolidList"/>
    <dgm:cxn modelId="{FA4FE224-58F2-477D-BDE7-DD2DBA683A17}" type="presParOf" srcId="{CFBCD2DB-4108-46AF-982B-89C3D63961A6}" destId="{8C973756-070B-4B84-9406-C1FFC93452EA}" srcOrd="0" destOrd="0" presId="urn:microsoft.com/office/officeart/2018/2/layout/IconVerticalSolidList"/>
    <dgm:cxn modelId="{735C90AA-8524-40A5-B64B-B6FE15769C93}" type="presParOf" srcId="{CFBCD2DB-4108-46AF-982B-89C3D63961A6}" destId="{F7418013-1640-42E8-8836-CAA8E4D8001F}" srcOrd="1" destOrd="0" presId="urn:microsoft.com/office/officeart/2018/2/layout/IconVerticalSolidList"/>
    <dgm:cxn modelId="{C26AB6E0-E120-4632-8658-6150360A1054}" type="presParOf" srcId="{CFBCD2DB-4108-46AF-982B-89C3D63961A6}" destId="{D5AC304A-8821-40D1-A85A-0FAD74517E59}" srcOrd="2" destOrd="0" presId="urn:microsoft.com/office/officeart/2018/2/layout/IconVerticalSolidList"/>
    <dgm:cxn modelId="{3CEF08BC-55D7-4F91-B319-D19F362EB076}" type="presParOf" srcId="{CFBCD2DB-4108-46AF-982B-89C3D63961A6}" destId="{0325266A-A3FA-468E-B7CF-3B17AB0BEC21}" srcOrd="3" destOrd="0" presId="urn:microsoft.com/office/officeart/2018/2/layout/IconVerticalSolidList"/>
    <dgm:cxn modelId="{977BABA9-4700-4137-B48B-277ED38BE0CC}" type="presParOf" srcId="{31352147-888F-4505-AC86-51ED3D1E1271}" destId="{16DD6F2B-E0DB-467D-8929-C023C68EB1C6}" srcOrd="11" destOrd="0" presId="urn:microsoft.com/office/officeart/2018/2/layout/IconVerticalSolidList"/>
    <dgm:cxn modelId="{88AFF155-4E6A-4224-B9A0-4BE41EF1C00D}" type="presParOf" srcId="{31352147-888F-4505-AC86-51ED3D1E1271}" destId="{A9C4F27E-6555-4663-B1A2-4A7181215AD4}" srcOrd="12" destOrd="0" presId="urn:microsoft.com/office/officeart/2018/2/layout/IconVerticalSolidList"/>
    <dgm:cxn modelId="{67CC3BC3-420B-4F21-ABA1-F8129EFEB070}" type="presParOf" srcId="{A9C4F27E-6555-4663-B1A2-4A7181215AD4}" destId="{89A76952-9BD9-4C1E-9AD4-9B6872A6B448}" srcOrd="0" destOrd="0" presId="urn:microsoft.com/office/officeart/2018/2/layout/IconVerticalSolidList"/>
    <dgm:cxn modelId="{B58B6F72-40F3-4B12-A616-2FA7600FDCD9}" type="presParOf" srcId="{A9C4F27E-6555-4663-B1A2-4A7181215AD4}" destId="{80BF962B-D9A9-4DC8-B5D8-5CF1DB90EB27}" srcOrd="1" destOrd="0" presId="urn:microsoft.com/office/officeart/2018/2/layout/IconVerticalSolidList"/>
    <dgm:cxn modelId="{C9F4BB23-E00E-45CC-8313-4E33BE3E2942}" type="presParOf" srcId="{A9C4F27E-6555-4663-B1A2-4A7181215AD4}" destId="{A3383190-8AE8-476B-AFDD-CD5A16781869}" srcOrd="2" destOrd="0" presId="urn:microsoft.com/office/officeart/2018/2/layout/IconVerticalSolidList"/>
    <dgm:cxn modelId="{3F0843E9-D118-4E06-9134-7F2679ADC97E}" type="presParOf" srcId="{A9C4F27E-6555-4663-B1A2-4A7181215AD4}" destId="{B694CB5B-3BD0-4650-BDFC-E44F9F3295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47A2A-C7E9-4873-971E-5C4E61D7D0DA}">
      <dsp:nvSpPr>
        <dsp:cNvPr id="0" name=""/>
        <dsp:cNvSpPr/>
      </dsp:nvSpPr>
      <dsp:spPr>
        <a:xfrm>
          <a:off x="0" y="2531566"/>
          <a:ext cx="2406345" cy="5538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139" tIns="135128" rIns="171139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Implement</a:t>
          </a:r>
        </a:p>
      </dsp:txBody>
      <dsp:txXfrm>
        <a:off x="0" y="2531566"/>
        <a:ext cx="2406345" cy="553844"/>
      </dsp:txXfrm>
    </dsp:sp>
    <dsp:sp modelId="{927765C2-4D73-40A4-A5D8-E8E0A26BEED9}">
      <dsp:nvSpPr>
        <dsp:cNvPr id="0" name=""/>
        <dsp:cNvSpPr/>
      </dsp:nvSpPr>
      <dsp:spPr>
        <a:xfrm>
          <a:off x="2406345" y="2531566"/>
          <a:ext cx="7219037" cy="5538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36" tIns="228600" rIns="146436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Help each student identify and IMPLEMENT 3 to 4 strategies that will help them manage their work.</a:t>
          </a:r>
        </a:p>
      </dsp:txBody>
      <dsp:txXfrm>
        <a:off x="2406345" y="2531566"/>
        <a:ext cx="7219037" cy="553844"/>
      </dsp:txXfrm>
    </dsp:sp>
    <dsp:sp modelId="{7C024CDB-ADA1-4696-9869-733C2F35A767}">
      <dsp:nvSpPr>
        <dsp:cNvPr id="0" name=""/>
        <dsp:cNvSpPr/>
      </dsp:nvSpPr>
      <dsp:spPr>
        <a:xfrm rot="10800000">
          <a:off x="890" y="1698223"/>
          <a:ext cx="2406345" cy="85181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139" tIns="135128" rIns="171139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Manage</a:t>
          </a:r>
        </a:p>
      </dsp:txBody>
      <dsp:txXfrm rot="-10800000">
        <a:off x="890" y="1698223"/>
        <a:ext cx="2406345" cy="553678"/>
      </dsp:txXfrm>
    </dsp:sp>
    <dsp:sp modelId="{7AEBFD2B-1187-4447-B1A4-F0FE8E0A81BD}">
      <dsp:nvSpPr>
        <dsp:cNvPr id="0" name=""/>
        <dsp:cNvSpPr/>
      </dsp:nvSpPr>
      <dsp:spPr>
        <a:xfrm>
          <a:off x="2406345" y="1688060"/>
          <a:ext cx="7219037" cy="55367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36" tIns="228600" rIns="146436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Help each student to manage negative thoughts and emotional obstacles</a:t>
          </a:r>
          <a:r>
            <a:rPr lang="en-US" sz="1100" kern="1200" dirty="0"/>
            <a:t>.</a:t>
          </a:r>
        </a:p>
      </dsp:txBody>
      <dsp:txXfrm>
        <a:off x="2406345" y="1688060"/>
        <a:ext cx="7219037" cy="553678"/>
      </dsp:txXfrm>
    </dsp:sp>
    <dsp:sp modelId="{E40DD3E6-1513-45AA-B321-ED86EEE4F29C}">
      <dsp:nvSpPr>
        <dsp:cNvPr id="0" name=""/>
        <dsp:cNvSpPr/>
      </dsp:nvSpPr>
      <dsp:spPr>
        <a:xfrm rot="10800000">
          <a:off x="0" y="844555"/>
          <a:ext cx="2406345" cy="85181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139" tIns="135128" rIns="171139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Increase</a:t>
          </a:r>
        </a:p>
      </dsp:txBody>
      <dsp:txXfrm rot="-10800000">
        <a:off x="0" y="844555"/>
        <a:ext cx="2406345" cy="553678"/>
      </dsp:txXfrm>
    </dsp:sp>
    <dsp:sp modelId="{4B578ECA-6FE7-4BE5-B5C0-5CF740891382}">
      <dsp:nvSpPr>
        <dsp:cNvPr id="0" name=""/>
        <dsp:cNvSpPr/>
      </dsp:nvSpPr>
      <dsp:spPr>
        <a:xfrm>
          <a:off x="2406345" y="844555"/>
          <a:ext cx="7219037" cy="55367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36" tIns="228600" rIns="146436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Increase grade point average for the semester</a:t>
          </a:r>
        </a:p>
      </dsp:txBody>
      <dsp:txXfrm>
        <a:off x="2406345" y="844555"/>
        <a:ext cx="7219037" cy="553678"/>
      </dsp:txXfrm>
    </dsp:sp>
    <dsp:sp modelId="{0280EB66-1F5B-46DA-BB76-C6A2394B381A}">
      <dsp:nvSpPr>
        <dsp:cNvPr id="0" name=""/>
        <dsp:cNvSpPr/>
      </dsp:nvSpPr>
      <dsp:spPr>
        <a:xfrm rot="10800000">
          <a:off x="0" y="1049"/>
          <a:ext cx="2406345" cy="85181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139" tIns="135128" rIns="171139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Decrease</a:t>
          </a:r>
        </a:p>
      </dsp:txBody>
      <dsp:txXfrm rot="-10800000">
        <a:off x="0" y="1049"/>
        <a:ext cx="2406345" cy="553678"/>
      </dsp:txXfrm>
    </dsp:sp>
    <dsp:sp modelId="{908D426F-F5EE-46B9-B286-1092EEBFFB84}">
      <dsp:nvSpPr>
        <dsp:cNvPr id="0" name=""/>
        <dsp:cNvSpPr/>
      </dsp:nvSpPr>
      <dsp:spPr>
        <a:xfrm>
          <a:off x="2406345" y="1049"/>
          <a:ext cx="7219037" cy="55367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436" tIns="228600" rIns="146436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Decrease the number of missed assignments over the semester.</a:t>
          </a:r>
        </a:p>
      </dsp:txBody>
      <dsp:txXfrm>
        <a:off x="2406345" y="1049"/>
        <a:ext cx="7219037" cy="5536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040D5-9CE5-48C8-AFE7-187EADC5288A}">
      <dsp:nvSpPr>
        <dsp:cNvPr id="0" name=""/>
        <dsp:cNvSpPr/>
      </dsp:nvSpPr>
      <dsp:spPr>
        <a:xfrm>
          <a:off x="213746" y="2272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 Place for Everything and Everything in It’s Place.</a:t>
          </a:r>
          <a:endParaRPr lang="en-US" sz="1800" kern="1200"/>
        </a:p>
      </dsp:txBody>
      <dsp:txXfrm>
        <a:off x="213746" y="2272"/>
        <a:ext cx="2624426" cy="1574656"/>
      </dsp:txXfrm>
    </dsp:sp>
    <dsp:sp modelId="{89BDE8D0-BFE3-43E4-8DC4-CC2280938E39}">
      <dsp:nvSpPr>
        <dsp:cNvPr id="0" name=""/>
        <dsp:cNvSpPr/>
      </dsp:nvSpPr>
      <dsp:spPr>
        <a:xfrm>
          <a:off x="3100616" y="2272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Things you use the most must be easily accessible.</a:t>
          </a:r>
          <a:endParaRPr lang="en-US" sz="1800" kern="1200"/>
        </a:p>
      </dsp:txBody>
      <dsp:txXfrm>
        <a:off x="3100616" y="2272"/>
        <a:ext cx="2624426" cy="1574656"/>
      </dsp:txXfrm>
    </dsp:sp>
    <dsp:sp modelId="{544CED3F-4BBF-4DB3-BB74-8AEEC36EB18B}">
      <dsp:nvSpPr>
        <dsp:cNvPr id="0" name=""/>
        <dsp:cNvSpPr/>
      </dsp:nvSpPr>
      <dsp:spPr>
        <a:xfrm>
          <a:off x="5987485" y="2272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Identify the steps needed to organize your – notebook, backpack, room.</a:t>
          </a:r>
          <a:endParaRPr lang="en-US" sz="1800" kern="1200"/>
        </a:p>
      </dsp:txBody>
      <dsp:txXfrm>
        <a:off x="5987485" y="2272"/>
        <a:ext cx="2624426" cy="1574656"/>
      </dsp:txXfrm>
    </dsp:sp>
    <dsp:sp modelId="{CBE69C20-C0BD-4A6F-94BD-07E2D44E47DE}">
      <dsp:nvSpPr>
        <dsp:cNvPr id="0" name=""/>
        <dsp:cNvSpPr/>
      </dsp:nvSpPr>
      <dsp:spPr>
        <a:xfrm>
          <a:off x="213746" y="1839371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Decide how much time you need and put it in your schedule,</a:t>
          </a:r>
          <a:endParaRPr lang="en-US" sz="1800" kern="1200"/>
        </a:p>
      </dsp:txBody>
      <dsp:txXfrm>
        <a:off x="213746" y="1839371"/>
        <a:ext cx="2624426" cy="1574656"/>
      </dsp:txXfrm>
    </dsp:sp>
    <dsp:sp modelId="{61578490-A705-4AF6-9768-B91F50C3EE87}">
      <dsp:nvSpPr>
        <dsp:cNvPr id="0" name=""/>
        <dsp:cNvSpPr/>
      </dsp:nvSpPr>
      <dsp:spPr>
        <a:xfrm>
          <a:off x="3100616" y="1839371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FAT – File, Action or Trash</a:t>
          </a:r>
          <a:endParaRPr lang="en-US" sz="1800" kern="1200"/>
        </a:p>
      </dsp:txBody>
      <dsp:txXfrm>
        <a:off x="3100616" y="1839371"/>
        <a:ext cx="2624426" cy="1574656"/>
      </dsp:txXfrm>
    </dsp:sp>
    <dsp:sp modelId="{91DD924C-779D-4F2E-8995-3F87B7267C28}">
      <dsp:nvSpPr>
        <dsp:cNvPr id="0" name=""/>
        <dsp:cNvSpPr/>
      </dsp:nvSpPr>
      <dsp:spPr>
        <a:xfrm>
          <a:off x="5987485" y="1839371"/>
          <a:ext cx="2624426" cy="15746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Take an after picture and put on the wall to remind you of what it looks like when you are organized.</a:t>
          </a:r>
          <a:endParaRPr lang="en-US" sz="1800" kern="1200"/>
        </a:p>
      </dsp:txBody>
      <dsp:txXfrm>
        <a:off x="5987485" y="1839371"/>
        <a:ext cx="2624426" cy="15746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AA00A-1B68-486B-BF8A-1D084EC7C63A}">
      <dsp:nvSpPr>
        <dsp:cNvPr id="0" name=""/>
        <dsp:cNvSpPr/>
      </dsp:nvSpPr>
      <dsp:spPr>
        <a:xfrm>
          <a:off x="1847456" y="1046807"/>
          <a:ext cx="393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602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33652" y="1090406"/>
        <a:ext cx="21210" cy="4242"/>
      </dsp:txXfrm>
    </dsp:sp>
    <dsp:sp modelId="{89DCCED6-5CBD-4CC2-9658-CA7919D2897D}">
      <dsp:nvSpPr>
        <dsp:cNvPr id="0" name=""/>
        <dsp:cNvSpPr/>
      </dsp:nvSpPr>
      <dsp:spPr>
        <a:xfrm>
          <a:off x="4899" y="539219"/>
          <a:ext cx="1844357" cy="11066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75" tIns="94865" rIns="90375" bIns="948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Identify major assignments students have to complete by end of semester.</a:t>
          </a:r>
          <a:endParaRPr lang="en-US" sz="1300" kern="1200"/>
        </a:p>
      </dsp:txBody>
      <dsp:txXfrm>
        <a:off x="4899" y="539219"/>
        <a:ext cx="1844357" cy="1106614"/>
      </dsp:txXfrm>
    </dsp:sp>
    <dsp:sp modelId="{3F8B4F7D-8DE0-4DA6-8B6E-E26DA7B23032}">
      <dsp:nvSpPr>
        <dsp:cNvPr id="0" name=""/>
        <dsp:cNvSpPr/>
      </dsp:nvSpPr>
      <dsp:spPr>
        <a:xfrm>
          <a:off x="4116016" y="1046807"/>
          <a:ext cx="393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602" y="45720"/>
              </a:lnTo>
            </a:path>
          </a:pathLst>
        </a:custGeom>
        <a:noFill/>
        <a:ln w="9525" cap="rnd" cmpd="sng" algn="ctr">
          <a:solidFill>
            <a:schemeClr val="accent2">
              <a:hueOff val="-3953144"/>
              <a:satOff val="18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02212" y="1090406"/>
        <a:ext cx="21210" cy="4242"/>
      </dsp:txXfrm>
    </dsp:sp>
    <dsp:sp modelId="{A339A0C7-BD1D-47F6-B063-75D3963C2BA0}">
      <dsp:nvSpPr>
        <dsp:cNvPr id="0" name=""/>
        <dsp:cNvSpPr/>
      </dsp:nvSpPr>
      <dsp:spPr>
        <a:xfrm>
          <a:off x="2273458" y="539219"/>
          <a:ext cx="1844357" cy="1106614"/>
        </a:xfrm>
        <a:prstGeom prst="rect">
          <a:avLst/>
        </a:prstGeom>
        <a:solidFill>
          <a:schemeClr val="accent2">
            <a:hueOff val="-3294287"/>
            <a:satOff val="15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75" tIns="94865" rIns="90375" bIns="948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Identify due date</a:t>
          </a:r>
          <a:endParaRPr lang="en-US" sz="1300" kern="1200"/>
        </a:p>
      </dsp:txBody>
      <dsp:txXfrm>
        <a:off x="2273458" y="539219"/>
        <a:ext cx="1844357" cy="1106614"/>
      </dsp:txXfrm>
    </dsp:sp>
    <dsp:sp modelId="{4A9CB40E-8CEE-44A9-979B-37CF6A7C46F1}">
      <dsp:nvSpPr>
        <dsp:cNvPr id="0" name=""/>
        <dsp:cNvSpPr/>
      </dsp:nvSpPr>
      <dsp:spPr>
        <a:xfrm>
          <a:off x="927078" y="1644034"/>
          <a:ext cx="4537118" cy="393602"/>
        </a:xfrm>
        <a:custGeom>
          <a:avLst/>
          <a:gdLst/>
          <a:ahLst/>
          <a:cxnLst/>
          <a:rect l="0" t="0" r="0" b="0"/>
          <a:pathLst>
            <a:path>
              <a:moveTo>
                <a:pt x="4537118" y="0"/>
              </a:moveTo>
              <a:lnTo>
                <a:pt x="4537118" y="213901"/>
              </a:lnTo>
              <a:lnTo>
                <a:pt x="0" y="213901"/>
              </a:lnTo>
              <a:lnTo>
                <a:pt x="0" y="393602"/>
              </a:lnTo>
            </a:path>
          </a:pathLst>
        </a:custGeom>
        <a:noFill/>
        <a:ln w="9525" cap="rnd" cmpd="sng" algn="ctr">
          <a:solidFill>
            <a:schemeClr val="accent2">
              <a:hueOff val="-7906288"/>
              <a:satOff val="36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81714" y="1838714"/>
        <a:ext cx="227845" cy="4242"/>
      </dsp:txXfrm>
    </dsp:sp>
    <dsp:sp modelId="{7921879F-A51C-4754-BDE4-6C44E990F138}">
      <dsp:nvSpPr>
        <dsp:cNvPr id="0" name=""/>
        <dsp:cNvSpPr/>
      </dsp:nvSpPr>
      <dsp:spPr>
        <a:xfrm>
          <a:off x="4542018" y="539219"/>
          <a:ext cx="1844357" cy="1106614"/>
        </a:xfrm>
        <a:prstGeom prst="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75" tIns="94865" rIns="90375" bIns="948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Break into specific tasks</a:t>
          </a:r>
          <a:endParaRPr lang="en-US" sz="1300" kern="1200"/>
        </a:p>
      </dsp:txBody>
      <dsp:txXfrm>
        <a:off x="4542018" y="539219"/>
        <a:ext cx="1844357" cy="1106614"/>
      </dsp:txXfrm>
    </dsp:sp>
    <dsp:sp modelId="{FB746187-310B-411E-A98D-7193B58D7E5A}">
      <dsp:nvSpPr>
        <dsp:cNvPr id="0" name=""/>
        <dsp:cNvSpPr/>
      </dsp:nvSpPr>
      <dsp:spPr>
        <a:xfrm>
          <a:off x="1847456" y="2577623"/>
          <a:ext cx="393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602" y="45720"/>
              </a:lnTo>
            </a:path>
          </a:pathLst>
        </a:custGeom>
        <a:noFill/>
        <a:ln w="9525" cap="rnd" cmpd="sng" algn="ctr">
          <a:solidFill>
            <a:schemeClr val="accent2">
              <a:hueOff val="-11859433"/>
              <a:satOff val="541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33652" y="2621222"/>
        <a:ext cx="21210" cy="4242"/>
      </dsp:txXfrm>
    </dsp:sp>
    <dsp:sp modelId="{1FE1BF51-B9AE-4B5D-8325-43256CDFA07E}">
      <dsp:nvSpPr>
        <dsp:cNvPr id="0" name=""/>
        <dsp:cNvSpPr/>
      </dsp:nvSpPr>
      <dsp:spPr>
        <a:xfrm>
          <a:off x="4899" y="2070036"/>
          <a:ext cx="1844357" cy="1106614"/>
        </a:xfrm>
        <a:prstGeom prst="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75" tIns="94865" rIns="90375" bIns="948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Complete a flow chart with descriptions of each step and due dates for each step</a:t>
          </a:r>
          <a:endParaRPr lang="en-US" sz="1300" kern="1200"/>
        </a:p>
      </dsp:txBody>
      <dsp:txXfrm>
        <a:off x="4899" y="2070036"/>
        <a:ext cx="1844357" cy="1106614"/>
      </dsp:txXfrm>
    </dsp:sp>
    <dsp:sp modelId="{563B6A8F-E7FC-4683-BA1B-002630DC1FA5}">
      <dsp:nvSpPr>
        <dsp:cNvPr id="0" name=""/>
        <dsp:cNvSpPr/>
      </dsp:nvSpPr>
      <dsp:spPr>
        <a:xfrm>
          <a:off x="4116016" y="2577623"/>
          <a:ext cx="393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602" y="45720"/>
              </a:lnTo>
            </a:path>
          </a:pathLst>
        </a:custGeom>
        <a:noFill/>
        <a:ln w="9525" cap="rnd" cmpd="sng" algn="ctr">
          <a:solidFill>
            <a:schemeClr val="accent2">
              <a:hueOff val="-15812576"/>
              <a:satOff val="721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02212" y="2621222"/>
        <a:ext cx="21210" cy="4242"/>
      </dsp:txXfrm>
    </dsp:sp>
    <dsp:sp modelId="{12504087-60B1-4BC5-AF41-3B6F062DC924}">
      <dsp:nvSpPr>
        <dsp:cNvPr id="0" name=""/>
        <dsp:cNvSpPr/>
      </dsp:nvSpPr>
      <dsp:spPr>
        <a:xfrm>
          <a:off x="2273458" y="2070036"/>
          <a:ext cx="1844357" cy="1106614"/>
        </a:xfrm>
        <a:prstGeom prst="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75" tIns="94865" rIns="90375" bIns="948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Put specific steps into planner.</a:t>
          </a:r>
          <a:endParaRPr lang="en-US" sz="1300" kern="1200"/>
        </a:p>
      </dsp:txBody>
      <dsp:txXfrm>
        <a:off x="2273458" y="2070036"/>
        <a:ext cx="1844357" cy="1106614"/>
      </dsp:txXfrm>
    </dsp:sp>
    <dsp:sp modelId="{4328C040-C322-4425-828F-767E8AD44229}">
      <dsp:nvSpPr>
        <dsp:cNvPr id="0" name=""/>
        <dsp:cNvSpPr/>
      </dsp:nvSpPr>
      <dsp:spPr>
        <a:xfrm>
          <a:off x="927078" y="3174850"/>
          <a:ext cx="4537118" cy="393602"/>
        </a:xfrm>
        <a:custGeom>
          <a:avLst/>
          <a:gdLst/>
          <a:ahLst/>
          <a:cxnLst/>
          <a:rect l="0" t="0" r="0" b="0"/>
          <a:pathLst>
            <a:path>
              <a:moveTo>
                <a:pt x="4537118" y="0"/>
              </a:moveTo>
              <a:lnTo>
                <a:pt x="4537118" y="213901"/>
              </a:lnTo>
              <a:lnTo>
                <a:pt x="0" y="213901"/>
              </a:lnTo>
              <a:lnTo>
                <a:pt x="0" y="393602"/>
              </a:lnTo>
            </a:path>
          </a:pathLst>
        </a:custGeom>
        <a:noFill/>
        <a:ln w="9525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81714" y="3369530"/>
        <a:ext cx="227845" cy="4242"/>
      </dsp:txXfrm>
    </dsp:sp>
    <dsp:sp modelId="{222D8115-1E8A-4CA4-994B-5B8A290B3027}">
      <dsp:nvSpPr>
        <dsp:cNvPr id="0" name=""/>
        <dsp:cNvSpPr/>
      </dsp:nvSpPr>
      <dsp:spPr>
        <a:xfrm>
          <a:off x="4542018" y="2070036"/>
          <a:ext cx="1844357" cy="1106614"/>
        </a:xfrm>
        <a:prstGeom prst="rect">
          <a:avLst/>
        </a:prstGeom>
        <a:solidFill>
          <a:schemeClr val="accent2">
            <a:hueOff val="-16471434"/>
            <a:satOff val="7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75" tIns="94865" rIns="90375" bIns="948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Evaluate each step and make changes as needed due to problems or circumstances.</a:t>
          </a:r>
          <a:endParaRPr lang="en-US" sz="1300" kern="1200"/>
        </a:p>
      </dsp:txBody>
      <dsp:txXfrm>
        <a:off x="4542018" y="2070036"/>
        <a:ext cx="1844357" cy="1106614"/>
      </dsp:txXfrm>
    </dsp:sp>
    <dsp:sp modelId="{01800292-3262-48AA-8DD5-1A8F1FC1CA60}">
      <dsp:nvSpPr>
        <dsp:cNvPr id="0" name=""/>
        <dsp:cNvSpPr/>
      </dsp:nvSpPr>
      <dsp:spPr>
        <a:xfrm>
          <a:off x="4899" y="3600852"/>
          <a:ext cx="1844357" cy="1106614"/>
        </a:xfrm>
        <a:prstGeom prst="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75" tIns="94865" rIns="90375" bIns="948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Finish the project and celebrate.</a:t>
          </a:r>
          <a:endParaRPr lang="en-US" sz="1300" kern="1200"/>
        </a:p>
      </dsp:txBody>
      <dsp:txXfrm>
        <a:off x="4899" y="3600852"/>
        <a:ext cx="1844357" cy="11066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5F784-7646-4678-B3F5-AC4E2558D274}">
      <dsp:nvSpPr>
        <dsp:cNvPr id="0" name=""/>
        <dsp:cNvSpPr/>
      </dsp:nvSpPr>
      <dsp:spPr>
        <a:xfrm>
          <a:off x="0" y="3117"/>
          <a:ext cx="10983817" cy="6639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7F65F5-1299-4D35-8E68-77983E76C15F}">
      <dsp:nvSpPr>
        <dsp:cNvPr id="0" name=""/>
        <dsp:cNvSpPr/>
      </dsp:nvSpPr>
      <dsp:spPr>
        <a:xfrm>
          <a:off x="200856" y="152514"/>
          <a:ext cx="365193" cy="3651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30AD0-901B-4597-9429-B65645CE3CC3}">
      <dsp:nvSpPr>
        <dsp:cNvPr id="0" name=""/>
        <dsp:cNvSpPr/>
      </dsp:nvSpPr>
      <dsp:spPr>
        <a:xfrm>
          <a:off x="766905" y="3117"/>
          <a:ext cx="10216911" cy="66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72" tIns="70272" rIns="70272" bIns="7027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Every week students would meet one on one with a disability counselor to both check on and/or do the homework for the group.  For a parent that means putting aside time each week to check in and assist your student. </a:t>
          </a:r>
          <a:endParaRPr lang="en-US" sz="1400" kern="1200"/>
        </a:p>
      </dsp:txBody>
      <dsp:txXfrm>
        <a:off x="766905" y="3117"/>
        <a:ext cx="10216911" cy="663987"/>
      </dsp:txXfrm>
    </dsp:sp>
    <dsp:sp modelId="{2D485020-0B7B-48F0-933F-EFD95C8D16DF}">
      <dsp:nvSpPr>
        <dsp:cNvPr id="0" name=""/>
        <dsp:cNvSpPr/>
      </dsp:nvSpPr>
      <dsp:spPr>
        <a:xfrm>
          <a:off x="0" y="833101"/>
          <a:ext cx="10983817" cy="6639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85F6A-AA66-40C8-A385-14B97128E100}">
      <dsp:nvSpPr>
        <dsp:cNvPr id="0" name=""/>
        <dsp:cNvSpPr/>
      </dsp:nvSpPr>
      <dsp:spPr>
        <a:xfrm>
          <a:off x="200856" y="982499"/>
          <a:ext cx="365193" cy="3651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2F407-A926-4BF0-9FDD-085104679E7D}">
      <dsp:nvSpPr>
        <dsp:cNvPr id="0" name=""/>
        <dsp:cNvSpPr/>
      </dsp:nvSpPr>
      <dsp:spPr>
        <a:xfrm>
          <a:off x="766905" y="833101"/>
          <a:ext cx="10216911" cy="66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72" tIns="70272" rIns="70272" bIns="7027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Ask your student weekly to report progress on implementation of the strategies.</a:t>
          </a:r>
          <a:endParaRPr lang="en-US" sz="1400" kern="1200"/>
        </a:p>
      </dsp:txBody>
      <dsp:txXfrm>
        <a:off x="766905" y="833101"/>
        <a:ext cx="10216911" cy="663987"/>
      </dsp:txXfrm>
    </dsp:sp>
    <dsp:sp modelId="{B74A9D63-7009-4932-9F37-D282F4BFD57E}">
      <dsp:nvSpPr>
        <dsp:cNvPr id="0" name=""/>
        <dsp:cNvSpPr/>
      </dsp:nvSpPr>
      <dsp:spPr>
        <a:xfrm>
          <a:off x="0" y="1663086"/>
          <a:ext cx="10983817" cy="6639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00DF3-472C-4A9A-B3A2-3AACB6F4C3F0}">
      <dsp:nvSpPr>
        <dsp:cNvPr id="0" name=""/>
        <dsp:cNvSpPr/>
      </dsp:nvSpPr>
      <dsp:spPr>
        <a:xfrm>
          <a:off x="200856" y="1812483"/>
          <a:ext cx="365193" cy="3651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51344-8BCF-4AD4-A047-C9FE37FEF909}">
      <dsp:nvSpPr>
        <dsp:cNvPr id="0" name=""/>
        <dsp:cNvSpPr/>
      </dsp:nvSpPr>
      <dsp:spPr>
        <a:xfrm>
          <a:off x="766905" y="1663086"/>
          <a:ext cx="10216911" cy="66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72" tIns="70272" rIns="70272" bIns="7027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Review missing assignments each week. Don’t judge or make a big deal about the missing assignments.</a:t>
          </a:r>
          <a:endParaRPr lang="en-US" sz="1400" kern="1200"/>
        </a:p>
      </dsp:txBody>
      <dsp:txXfrm>
        <a:off x="766905" y="1663086"/>
        <a:ext cx="10216911" cy="663987"/>
      </dsp:txXfrm>
    </dsp:sp>
    <dsp:sp modelId="{A0A26424-BF83-4F76-A578-E2A8705902D9}">
      <dsp:nvSpPr>
        <dsp:cNvPr id="0" name=""/>
        <dsp:cNvSpPr/>
      </dsp:nvSpPr>
      <dsp:spPr>
        <a:xfrm>
          <a:off x="0" y="2493071"/>
          <a:ext cx="10983817" cy="6639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579FD-80B2-4B1E-BCB8-6E196194FAFF}">
      <dsp:nvSpPr>
        <dsp:cNvPr id="0" name=""/>
        <dsp:cNvSpPr/>
      </dsp:nvSpPr>
      <dsp:spPr>
        <a:xfrm>
          <a:off x="200856" y="2642468"/>
          <a:ext cx="365193" cy="3651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E4E22-D520-4950-B6D1-9DF0095A277F}">
      <dsp:nvSpPr>
        <dsp:cNvPr id="0" name=""/>
        <dsp:cNvSpPr/>
      </dsp:nvSpPr>
      <dsp:spPr>
        <a:xfrm>
          <a:off x="766905" y="2493071"/>
          <a:ext cx="10216911" cy="66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72" tIns="70272" rIns="70272" bIns="7027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Ask your student to talk about what got in the way if completing assignments.</a:t>
          </a:r>
          <a:endParaRPr lang="en-US" sz="1400" kern="1200"/>
        </a:p>
      </dsp:txBody>
      <dsp:txXfrm>
        <a:off x="766905" y="2493071"/>
        <a:ext cx="10216911" cy="663987"/>
      </dsp:txXfrm>
    </dsp:sp>
    <dsp:sp modelId="{D1C8EED4-0CF6-4BF4-9177-4A6279B82760}">
      <dsp:nvSpPr>
        <dsp:cNvPr id="0" name=""/>
        <dsp:cNvSpPr/>
      </dsp:nvSpPr>
      <dsp:spPr>
        <a:xfrm>
          <a:off x="0" y="3323055"/>
          <a:ext cx="10983817" cy="6639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F6A38-94A3-4F65-B17A-F0D4F6F9254C}">
      <dsp:nvSpPr>
        <dsp:cNvPr id="0" name=""/>
        <dsp:cNvSpPr/>
      </dsp:nvSpPr>
      <dsp:spPr>
        <a:xfrm>
          <a:off x="200856" y="3472453"/>
          <a:ext cx="365193" cy="3651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F6B94-B43B-49BD-A3C9-D2ECCF04CC5D}">
      <dsp:nvSpPr>
        <dsp:cNvPr id="0" name=""/>
        <dsp:cNvSpPr/>
      </dsp:nvSpPr>
      <dsp:spPr>
        <a:xfrm>
          <a:off x="766905" y="3323055"/>
          <a:ext cx="10216911" cy="663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272" tIns="70272" rIns="70272" bIns="7027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This is where the real work lies.  Sort out the negative feelings and thoughts, problem solve and make changes.  </a:t>
          </a:r>
          <a:endParaRPr lang="en-US" sz="1400" kern="1200"/>
        </a:p>
      </dsp:txBody>
      <dsp:txXfrm>
        <a:off x="766905" y="3323055"/>
        <a:ext cx="10216911" cy="6639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12CDB-4776-4BC0-B2E8-3D721D4EC934}">
      <dsp:nvSpPr>
        <dsp:cNvPr id="0" name=""/>
        <dsp:cNvSpPr/>
      </dsp:nvSpPr>
      <dsp:spPr>
        <a:xfrm>
          <a:off x="2864381" y="1388715"/>
          <a:ext cx="6283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8312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2064" y="1431140"/>
        <a:ext cx="32945" cy="6589"/>
      </dsp:txXfrm>
    </dsp:sp>
    <dsp:sp modelId="{EE6C8D74-E53E-4600-8F14-C89F316F6530}">
      <dsp:nvSpPr>
        <dsp:cNvPr id="0" name=""/>
        <dsp:cNvSpPr/>
      </dsp:nvSpPr>
      <dsp:spPr>
        <a:xfrm>
          <a:off x="1341" y="574983"/>
          <a:ext cx="2864839" cy="17189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80" tIns="147353" rIns="140380" bIns="14735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Share your own stories of procrastinating and feeling stuck.  It’s important that your student not feel like the only person with this problem. </a:t>
          </a:r>
          <a:endParaRPr lang="en-US" sz="1500" kern="1200"/>
        </a:p>
      </dsp:txBody>
      <dsp:txXfrm>
        <a:off x="1341" y="574983"/>
        <a:ext cx="2864839" cy="1718903"/>
      </dsp:txXfrm>
    </dsp:sp>
    <dsp:sp modelId="{CFBA93D9-4D68-4DE7-AD4A-1DF9C1071174}">
      <dsp:nvSpPr>
        <dsp:cNvPr id="0" name=""/>
        <dsp:cNvSpPr/>
      </dsp:nvSpPr>
      <dsp:spPr>
        <a:xfrm>
          <a:off x="1433761" y="2292087"/>
          <a:ext cx="3523752" cy="628312"/>
        </a:xfrm>
        <a:custGeom>
          <a:avLst/>
          <a:gdLst/>
          <a:ahLst/>
          <a:cxnLst/>
          <a:rect l="0" t="0" r="0" b="0"/>
          <a:pathLst>
            <a:path>
              <a:moveTo>
                <a:pt x="3523752" y="0"/>
              </a:moveTo>
              <a:lnTo>
                <a:pt x="3523752" y="331256"/>
              </a:lnTo>
              <a:lnTo>
                <a:pt x="0" y="331256"/>
              </a:lnTo>
              <a:lnTo>
                <a:pt x="0" y="628312"/>
              </a:lnTo>
            </a:path>
          </a:pathLst>
        </a:custGeom>
        <a:noFill/>
        <a:ln w="9525" cap="rnd" cmpd="sng" algn="ctr">
          <a:solidFill>
            <a:schemeClr val="accent2">
              <a:hueOff val="-9882860"/>
              <a:satOff val="451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06016" y="2602948"/>
        <a:ext cx="179241" cy="6589"/>
      </dsp:txXfrm>
    </dsp:sp>
    <dsp:sp modelId="{9F1A5974-517D-4D41-AB4F-2E8F4E009B3F}">
      <dsp:nvSpPr>
        <dsp:cNvPr id="0" name=""/>
        <dsp:cNvSpPr/>
      </dsp:nvSpPr>
      <dsp:spPr>
        <a:xfrm>
          <a:off x="3525093" y="574983"/>
          <a:ext cx="2864839" cy="1718903"/>
        </a:xfrm>
        <a:prstGeom prst="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80" tIns="147353" rIns="140380" bIns="14735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Don’t punish or judge for falling behind. Do recognize and celebrate small steps of improvement.</a:t>
          </a:r>
          <a:endParaRPr lang="en-US" sz="1500" kern="1200" dirty="0"/>
        </a:p>
      </dsp:txBody>
      <dsp:txXfrm>
        <a:off x="3525093" y="574983"/>
        <a:ext cx="2864839" cy="1718903"/>
      </dsp:txXfrm>
    </dsp:sp>
    <dsp:sp modelId="{240F6574-4B41-4039-AB1F-B4838E72E833}">
      <dsp:nvSpPr>
        <dsp:cNvPr id="0" name=""/>
        <dsp:cNvSpPr/>
      </dsp:nvSpPr>
      <dsp:spPr>
        <a:xfrm>
          <a:off x="2864381" y="3766531"/>
          <a:ext cx="6283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8312" y="45720"/>
              </a:lnTo>
            </a:path>
          </a:pathLst>
        </a:custGeom>
        <a:noFill/>
        <a:ln w="9525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2064" y="3808957"/>
        <a:ext cx="32945" cy="6589"/>
      </dsp:txXfrm>
    </dsp:sp>
    <dsp:sp modelId="{74D5775B-257C-4D16-8B09-B378A7A31B7C}">
      <dsp:nvSpPr>
        <dsp:cNvPr id="0" name=""/>
        <dsp:cNvSpPr/>
      </dsp:nvSpPr>
      <dsp:spPr>
        <a:xfrm>
          <a:off x="1341" y="2952799"/>
          <a:ext cx="2864839" cy="1718903"/>
        </a:xfrm>
        <a:prstGeom prst="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80" tIns="147353" rIns="140380" bIns="14735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Help your students share his feelings and thoughts. Emphasize that many students (and people) have the same struggles.</a:t>
          </a:r>
          <a:endParaRPr lang="en-US" sz="1500" kern="1200" dirty="0"/>
        </a:p>
      </dsp:txBody>
      <dsp:txXfrm>
        <a:off x="1341" y="2952799"/>
        <a:ext cx="2864839" cy="1718903"/>
      </dsp:txXfrm>
    </dsp:sp>
    <dsp:sp modelId="{370EB1AF-22E4-4A31-B45E-67D9E8D8C7FA}">
      <dsp:nvSpPr>
        <dsp:cNvPr id="0" name=""/>
        <dsp:cNvSpPr/>
      </dsp:nvSpPr>
      <dsp:spPr>
        <a:xfrm>
          <a:off x="3525093" y="2952799"/>
          <a:ext cx="2864839" cy="1718903"/>
        </a:xfrm>
        <a:prstGeom prst="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380" tIns="147353" rIns="140380" bIns="14735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Help your student identify the cycle of shame, guilt and avoidance that they have experienced and strategies for stopping these thoughts.</a:t>
          </a:r>
          <a:endParaRPr lang="en-US" sz="1500" kern="1200"/>
        </a:p>
      </dsp:txBody>
      <dsp:txXfrm>
        <a:off x="3525093" y="2952799"/>
        <a:ext cx="2864839" cy="17189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A7B0D-C724-4C27-AD10-4DF9B8D46ED5}">
      <dsp:nvSpPr>
        <dsp:cNvPr id="0" name=""/>
        <dsp:cNvSpPr/>
      </dsp:nvSpPr>
      <dsp:spPr>
        <a:xfrm>
          <a:off x="2819" y="0"/>
          <a:ext cx="2237149" cy="308646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17" tIns="330200" rIns="174417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Review each week what assignments are missing and what assignments are due the coming week.  </a:t>
          </a:r>
          <a:endParaRPr lang="en-US" sz="1400" kern="1200"/>
        </a:p>
      </dsp:txBody>
      <dsp:txXfrm>
        <a:off x="2819" y="1172855"/>
        <a:ext cx="2237149" cy="1851876"/>
      </dsp:txXfrm>
    </dsp:sp>
    <dsp:sp modelId="{8C60F2BE-BE47-4A77-A106-D05FCC61AE6B}">
      <dsp:nvSpPr>
        <dsp:cNvPr id="0" name=""/>
        <dsp:cNvSpPr/>
      </dsp:nvSpPr>
      <dsp:spPr>
        <a:xfrm>
          <a:off x="658425" y="308646"/>
          <a:ext cx="925938" cy="9259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0" tIns="12700" rIns="72190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1</a:t>
          </a:r>
        </a:p>
      </dsp:txBody>
      <dsp:txXfrm>
        <a:off x="794025" y="444246"/>
        <a:ext cx="654738" cy="654738"/>
      </dsp:txXfrm>
    </dsp:sp>
    <dsp:sp modelId="{C83DA202-D280-4785-B104-1C7D01CAA81A}">
      <dsp:nvSpPr>
        <dsp:cNvPr id="0" name=""/>
        <dsp:cNvSpPr/>
      </dsp:nvSpPr>
      <dsp:spPr>
        <a:xfrm>
          <a:off x="2819" y="3086389"/>
          <a:ext cx="2237149" cy="72"/>
        </a:xfrm>
        <a:prstGeom prst="rect">
          <a:avLst/>
        </a:prstGeom>
        <a:solidFill>
          <a:schemeClr val="accent2">
            <a:hueOff val="-2823674"/>
            <a:satOff val="129"/>
            <a:lumOff val="0"/>
            <a:alphaOff val="0"/>
          </a:schemeClr>
        </a:solidFill>
        <a:ln w="19050" cap="rnd" cmpd="sng" algn="ctr">
          <a:solidFill>
            <a:schemeClr val="accent2">
              <a:hueOff val="-2823674"/>
              <a:satOff val="129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8EC5A1-5FE0-47D7-92FA-9A79B3DDCF1E}">
      <dsp:nvSpPr>
        <dsp:cNvPr id="0" name=""/>
        <dsp:cNvSpPr/>
      </dsp:nvSpPr>
      <dsp:spPr>
        <a:xfrm>
          <a:off x="2463684" y="0"/>
          <a:ext cx="2237149" cy="3086461"/>
        </a:xfrm>
        <a:prstGeom prst="rect">
          <a:avLst/>
        </a:prstGeom>
        <a:solidFill>
          <a:schemeClr val="accent2">
            <a:tint val="40000"/>
            <a:alpha val="90000"/>
            <a:hueOff val="-6868062"/>
            <a:satOff val="354"/>
            <a:lumOff val="1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6868062"/>
              <a:satOff val="354"/>
              <a:lumOff val="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17" tIns="330200" rIns="174417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Make a plan for getting them done.</a:t>
          </a:r>
          <a:endParaRPr lang="en-US" sz="1400" kern="1200"/>
        </a:p>
      </dsp:txBody>
      <dsp:txXfrm>
        <a:off x="2463684" y="1172855"/>
        <a:ext cx="2237149" cy="1851876"/>
      </dsp:txXfrm>
    </dsp:sp>
    <dsp:sp modelId="{270E7B41-40E6-44BB-8213-49055ECFA5D4}">
      <dsp:nvSpPr>
        <dsp:cNvPr id="0" name=""/>
        <dsp:cNvSpPr/>
      </dsp:nvSpPr>
      <dsp:spPr>
        <a:xfrm>
          <a:off x="3119290" y="308646"/>
          <a:ext cx="925938" cy="925938"/>
        </a:xfrm>
        <a:prstGeom prst="ellipse">
          <a:avLst/>
        </a:prstGeom>
        <a:solidFill>
          <a:schemeClr val="accent2">
            <a:hueOff val="-5647349"/>
            <a:satOff val="257"/>
            <a:lumOff val="0"/>
            <a:alphaOff val="0"/>
          </a:schemeClr>
        </a:solidFill>
        <a:ln w="19050" cap="rnd" cmpd="sng" algn="ctr">
          <a:solidFill>
            <a:schemeClr val="accent2">
              <a:hueOff val="-5647349"/>
              <a:satOff val="257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0" tIns="12700" rIns="72190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2</a:t>
          </a:r>
        </a:p>
      </dsp:txBody>
      <dsp:txXfrm>
        <a:off x="3254890" y="444246"/>
        <a:ext cx="654738" cy="654738"/>
      </dsp:txXfrm>
    </dsp:sp>
    <dsp:sp modelId="{CE9CCC7C-98E9-4201-A61D-B9D2B1E93B91}">
      <dsp:nvSpPr>
        <dsp:cNvPr id="0" name=""/>
        <dsp:cNvSpPr/>
      </dsp:nvSpPr>
      <dsp:spPr>
        <a:xfrm>
          <a:off x="2463684" y="3086389"/>
          <a:ext cx="2237149" cy="72"/>
        </a:xfrm>
        <a:prstGeom prst="rect">
          <a:avLst/>
        </a:prstGeom>
        <a:solidFill>
          <a:schemeClr val="accent2">
            <a:hueOff val="-8471023"/>
            <a:satOff val="386"/>
            <a:lumOff val="0"/>
            <a:alphaOff val="0"/>
          </a:schemeClr>
        </a:solidFill>
        <a:ln w="19050" cap="rnd" cmpd="sng" algn="ctr">
          <a:solidFill>
            <a:schemeClr val="accent2">
              <a:hueOff val="-8471023"/>
              <a:satOff val="386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86808A-C8EF-4049-AB46-09DFD6D8415A}">
      <dsp:nvSpPr>
        <dsp:cNvPr id="0" name=""/>
        <dsp:cNvSpPr/>
      </dsp:nvSpPr>
      <dsp:spPr>
        <a:xfrm>
          <a:off x="4924548" y="0"/>
          <a:ext cx="2237149" cy="3086461"/>
        </a:xfrm>
        <a:prstGeom prst="rect">
          <a:avLst/>
        </a:prstGeom>
        <a:solidFill>
          <a:schemeClr val="accent2">
            <a:tint val="40000"/>
            <a:alpha val="90000"/>
            <a:hueOff val="-13736124"/>
            <a:satOff val="707"/>
            <a:lumOff val="3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3736124"/>
              <a:satOff val="707"/>
              <a:lumOff val="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17" tIns="330200" rIns="174417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Recognize and celebrate small positive steps</a:t>
          </a:r>
          <a:endParaRPr lang="en-US" sz="1400" kern="1200"/>
        </a:p>
      </dsp:txBody>
      <dsp:txXfrm>
        <a:off x="4924548" y="1172855"/>
        <a:ext cx="2237149" cy="1851876"/>
      </dsp:txXfrm>
    </dsp:sp>
    <dsp:sp modelId="{F5FDDF07-0EC6-49F7-B069-09CA98139333}">
      <dsp:nvSpPr>
        <dsp:cNvPr id="0" name=""/>
        <dsp:cNvSpPr/>
      </dsp:nvSpPr>
      <dsp:spPr>
        <a:xfrm>
          <a:off x="5580154" y="308646"/>
          <a:ext cx="925938" cy="925938"/>
        </a:xfrm>
        <a:prstGeom prst="ellipse">
          <a:avLst/>
        </a:prstGeom>
        <a:solidFill>
          <a:schemeClr val="accent2">
            <a:hueOff val="-11294698"/>
            <a:satOff val="515"/>
            <a:lumOff val="0"/>
            <a:alphaOff val="0"/>
          </a:schemeClr>
        </a:solidFill>
        <a:ln w="19050" cap="rnd" cmpd="sng" algn="ctr">
          <a:solidFill>
            <a:schemeClr val="accent2">
              <a:hueOff val="-11294698"/>
              <a:satOff val="515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0" tIns="12700" rIns="72190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3</a:t>
          </a:r>
        </a:p>
      </dsp:txBody>
      <dsp:txXfrm>
        <a:off x="5715754" y="444246"/>
        <a:ext cx="654738" cy="654738"/>
      </dsp:txXfrm>
    </dsp:sp>
    <dsp:sp modelId="{5C3B3E5F-60E1-4EC9-A6C8-9D1939705584}">
      <dsp:nvSpPr>
        <dsp:cNvPr id="0" name=""/>
        <dsp:cNvSpPr/>
      </dsp:nvSpPr>
      <dsp:spPr>
        <a:xfrm>
          <a:off x="4924548" y="3086389"/>
          <a:ext cx="2237149" cy="72"/>
        </a:xfrm>
        <a:prstGeom prst="rect">
          <a:avLst/>
        </a:prstGeom>
        <a:solidFill>
          <a:schemeClr val="accent2">
            <a:hueOff val="-14118373"/>
            <a:satOff val="644"/>
            <a:lumOff val="0"/>
            <a:alphaOff val="0"/>
          </a:schemeClr>
        </a:solidFill>
        <a:ln w="19050" cap="rnd" cmpd="sng" algn="ctr">
          <a:solidFill>
            <a:schemeClr val="accent2">
              <a:hueOff val="-14118373"/>
              <a:satOff val="64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96AC9-8C16-4110-A65D-150CADD39D6F}">
      <dsp:nvSpPr>
        <dsp:cNvPr id="0" name=""/>
        <dsp:cNvSpPr/>
      </dsp:nvSpPr>
      <dsp:spPr>
        <a:xfrm>
          <a:off x="7385413" y="0"/>
          <a:ext cx="2237149" cy="3086461"/>
        </a:xfrm>
        <a:prstGeom prst="rect">
          <a:avLst/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17" tIns="330200" rIns="174417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/>
            <a:t>Recognize effort as well as outcomes</a:t>
          </a:r>
          <a:endParaRPr lang="en-US" sz="1400" kern="1200"/>
        </a:p>
      </dsp:txBody>
      <dsp:txXfrm>
        <a:off x="7385413" y="1172855"/>
        <a:ext cx="2237149" cy="1851876"/>
      </dsp:txXfrm>
    </dsp:sp>
    <dsp:sp modelId="{30A61E2C-06C2-44A2-BBDB-608148B6FA4B}">
      <dsp:nvSpPr>
        <dsp:cNvPr id="0" name=""/>
        <dsp:cNvSpPr/>
      </dsp:nvSpPr>
      <dsp:spPr>
        <a:xfrm>
          <a:off x="8041019" y="308646"/>
          <a:ext cx="925938" cy="925938"/>
        </a:xfrm>
        <a:prstGeom prst="ellipse">
          <a:avLst/>
        </a:prstGeom>
        <a:solidFill>
          <a:schemeClr val="accent2">
            <a:hueOff val="-16942046"/>
            <a:satOff val="772"/>
            <a:lumOff val="0"/>
            <a:alphaOff val="0"/>
          </a:schemeClr>
        </a:solidFill>
        <a:ln w="19050" cap="rnd" cmpd="sng" algn="ctr">
          <a:solidFill>
            <a:schemeClr val="accent2">
              <a:hueOff val="-16942046"/>
              <a:satOff val="772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190" tIns="12700" rIns="72190" bIns="1270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4</a:t>
          </a:r>
        </a:p>
      </dsp:txBody>
      <dsp:txXfrm>
        <a:off x="8176619" y="444246"/>
        <a:ext cx="654738" cy="654738"/>
      </dsp:txXfrm>
    </dsp:sp>
    <dsp:sp modelId="{E0E61C80-A353-4998-BE81-C48AE94B028D}">
      <dsp:nvSpPr>
        <dsp:cNvPr id="0" name=""/>
        <dsp:cNvSpPr/>
      </dsp:nvSpPr>
      <dsp:spPr>
        <a:xfrm>
          <a:off x="7385413" y="3086389"/>
          <a:ext cx="2237149" cy="72"/>
        </a:xfrm>
        <a:prstGeom prst="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7FC38-7BA8-4776-92C2-3A7A5CD63112}">
      <dsp:nvSpPr>
        <dsp:cNvPr id="0" name=""/>
        <dsp:cNvSpPr/>
      </dsp:nvSpPr>
      <dsp:spPr>
        <a:xfrm>
          <a:off x="0" y="0"/>
          <a:ext cx="63912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0B121-7164-46A5-A138-2E4DB87C98AA}">
      <dsp:nvSpPr>
        <dsp:cNvPr id="0" name=""/>
        <dsp:cNvSpPr/>
      </dsp:nvSpPr>
      <dsp:spPr>
        <a:xfrm>
          <a:off x="0" y="0"/>
          <a:ext cx="6391275" cy="65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Bright student who flunked English Composition 4 semesters in a row.</a:t>
          </a:r>
          <a:endParaRPr lang="en-US" sz="1700" kern="1200"/>
        </a:p>
      </dsp:txBody>
      <dsp:txXfrm>
        <a:off x="0" y="0"/>
        <a:ext cx="6391275" cy="655835"/>
      </dsp:txXfrm>
    </dsp:sp>
    <dsp:sp modelId="{3D416486-A9C0-41AD-8F0F-770DBC136F63}">
      <dsp:nvSpPr>
        <dsp:cNvPr id="0" name=""/>
        <dsp:cNvSpPr/>
      </dsp:nvSpPr>
      <dsp:spPr>
        <a:xfrm>
          <a:off x="0" y="655835"/>
          <a:ext cx="63912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B4093-6473-4011-AA1C-F1E4DEEBB260}">
      <dsp:nvSpPr>
        <dsp:cNvPr id="0" name=""/>
        <dsp:cNvSpPr/>
      </dsp:nvSpPr>
      <dsp:spPr>
        <a:xfrm>
          <a:off x="0" y="655835"/>
          <a:ext cx="6391275" cy="65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GPA prior to group was 1.0.</a:t>
          </a:r>
          <a:endParaRPr lang="en-US" sz="1700" kern="1200"/>
        </a:p>
      </dsp:txBody>
      <dsp:txXfrm>
        <a:off x="0" y="655835"/>
        <a:ext cx="6391275" cy="655835"/>
      </dsp:txXfrm>
    </dsp:sp>
    <dsp:sp modelId="{5CE5A494-26A5-4DD0-A17C-CEDF4C1FC469}">
      <dsp:nvSpPr>
        <dsp:cNvPr id="0" name=""/>
        <dsp:cNvSpPr/>
      </dsp:nvSpPr>
      <dsp:spPr>
        <a:xfrm>
          <a:off x="0" y="1311671"/>
          <a:ext cx="63912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2D1B0-299A-43C8-9BD7-3E42EBB3F501}">
      <dsp:nvSpPr>
        <dsp:cNvPr id="0" name=""/>
        <dsp:cNvSpPr/>
      </dsp:nvSpPr>
      <dsp:spPr>
        <a:xfrm>
          <a:off x="0" y="1311671"/>
          <a:ext cx="6391275" cy="65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Discovered she was a talented writer.</a:t>
          </a:r>
          <a:endParaRPr lang="en-US" sz="1700" kern="1200"/>
        </a:p>
      </dsp:txBody>
      <dsp:txXfrm>
        <a:off x="0" y="1311671"/>
        <a:ext cx="6391275" cy="655835"/>
      </dsp:txXfrm>
    </dsp:sp>
    <dsp:sp modelId="{CE931175-8E15-4175-B9E6-D6F66515908C}">
      <dsp:nvSpPr>
        <dsp:cNvPr id="0" name=""/>
        <dsp:cNvSpPr/>
      </dsp:nvSpPr>
      <dsp:spPr>
        <a:xfrm>
          <a:off x="0" y="1967507"/>
          <a:ext cx="63912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6DC630-71CA-4C2B-9BAE-3D653C6F0AB3}">
      <dsp:nvSpPr>
        <dsp:cNvPr id="0" name=""/>
        <dsp:cNvSpPr/>
      </dsp:nvSpPr>
      <dsp:spPr>
        <a:xfrm>
          <a:off x="0" y="1967507"/>
          <a:ext cx="6391275" cy="65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And wanted every assignment to be perfect.</a:t>
          </a:r>
          <a:endParaRPr lang="en-US" sz="1700" kern="1200"/>
        </a:p>
      </dsp:txBody>
      <dsp:txXfrm>
        <a:off x="0" y="1967507"/>
        <a:ext cx="6391275" cy="655835"/>
      </dsp:txXfrm>
    </dsp:sp>
    <dsp:sp modelId="{63D15896-A665-44CE-804A-CB08C7CF5E4C}">
      <dsp:nvSpPr>
        <dsp:cNvPr id="0" name=""/>
        <dsp:cNvSpPr/>
      </dsp:nvSpPr>
      <dsp:spPr>
        <a:xfrm>
          <a:off x="0" y="2623343"/>
          <a:ext cx="63912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C009A-9A93-4CDC-94C9-07A967875899}">
      <dsp:nvSpPr>
        <dsp:cNvPr id="0" name=""/>
        <dsp:cNvSpPr/>
      </dsp:nvSpPr>
      <dsp:spPr>
        <a:xfrm>
          <a:off x="0" y="2623343"/>
          <a:ext cx="6391275" cy="65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When perfection was not attained, she would not submit the assignment or was so late that she was penalized heavily.</a:t>
          </a:r>
          <a:endParaRPr lang="en-US" sz="1700" kern="1200"/>
        </a:p>
      </dsp:txBody>
      <dsp:txXfrm>
        <a:off x="0" y="2623343"/>
        <a:ext cx="6391275" cy="655835"/>
      </dsp:txXfrm>
    </dsp:sp>
    <dsp:sp modelId="{95FE1D3F-92B1-4EEB-BC29-6D7158A16506}">
      <dsp:nvSpPr>
        <dsp:cNvPr id="0" name=""/>
        <dsp:cNvSpPr/>
      </dsp:nvSpPr>
      <dsp:spPr>
        <a:xfrm>
          <a:off x="0" y="3279179"/>
          <a:ext cx="63912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9F271-A2F8-455C-975C-2D47BF9EF8FD}">
      <dsp:nvSpPr>
        <dsp:cNvPr id="0" name=""/>
        <dsp:cNvSpPr/>
      </dsp:nvSpPr>
      <dsp:spPr>
        <a:xfrm>
          <a:off x="0" y="3279179"/>
          <a:ext cx="6391275" cy="65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Her goal was to submit assignments that were “not perfect”.</a:t>
          </a:r>
          <a:endParaRPr lang="en-US" sz="1700" kern="1200"/>
        </a:p>
      </dsp:txBody>
      <dsp:txXfrm>
        <a:off x="0" y="3279179"/>
        <a:ext cx="6391275" cy="655835"/>
      </dsp:txXfrm>
    </dsp:sp>
    <dsp:sp modelId="{EC90F9E8-7902-48ED-82F3-D5AFCA871979}">
      <dsp:nvSpPr>
        <dsp:cNvPr id="0" name=""/>
        <dsp:cNvSpPr/>
      </dsp:nvSpPr>
      <dsp:spPr>
        <a:xfrm>
          <a:off x="0" y="3935015"/>
          <a:ext cx="63912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14CD2-65FD-4B1E-910D-8222CB398ED9}">
      <dsp:nvSpPr>
        <dsp:cNvPr id="0" name=""/>
        <dsp:cNvSpPr/>
      </dsp:nvSpPr>
      <dsp:spPr>
        <a:xfrm>
          <a:off x="0" y="3935015"/>
          <a:ext cx="6391275" cy="65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Turned in all papers (though not always on time) and got an A in the class and a 4.0 for the semester.</a:t>
          </a:r>
          <a:endParaRPr lang="en-US" sz="1700" kern="1200"/>
        </a:p>
      </dsp:txBody>
      <dsp:txXfrm>
        <a:off x="0" y="3935015"/>
        <a:ext cx="6391275" cy="655835"/>
      </dsp:txXfrm>
    </dsp:sp>
    <dsp:sp modelId="{5232DEAB-9BE4-4C09-AC3B-A805DBD8E0BF}">
      <dsp:nvSpPr>
        <dsp:cNvPr id="0" name=""/>
        <dsp:cNvSpPr/>
      </dsp:nvSpPr>
      <dsp:spPr>
        <a:xfrm>
          <a:off x="0" y="4590851"/>
          <a:ext cx="63912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39AF0-27C2-471F-BCE5-F5D473A2909D}">
      <dsp:nvSpPr>
        <dsp:cNvPr id="0" name=""/>
        <dsp:cNvSpPr/>
      </dsp:nvSpPr>
      <dsp:spPr>
        <a:xfrm>
          <a:off x="0" y="4590851"/>
          <a:ext cx="6391275" cy="65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1" kern="1200" dirty="0"/>
            <a:t>“Good is not the Enemy of Perfect”</a:t>
          </a:r>
          <a:endParaRPr lang="en-US" sz="2800" kern="1200" dirty="0"/>
        </a:p>
      </dsp:txBody>
      <dsp:txXfrm>
        <a:off x="0" y="4590851"/>
        <a:ext cx="6391275" cy="6558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C7A17-ABE8-4DCF-84BC-08FF269F5004}">
      <dsp:nvSpPr>
        <dsp:cNvPr id="0" name=""/>
        <dsp:cNvSpPr/>
      </dsp:nvSpPr>
      <dsp:spPr>
        <a:xfrm>
          <a:off x="0" y="138623"/>
          <a:ext cx="6391275" cy="95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MD had flunked out of a major university and was at the community college to increase his GPA and return to the university.</a:t>
          </a:r>
          <a:endParaRPr lang="en-US" sz="1700" kern="1200"/>
        </a:p>
      </dsp:txBody>
      <dsp:txXfrm>
        <a:off x="46606" y="185229"/>
        <a:ext cx="6298063" cy="861508"/>
      </dsp:txXfrm>
    </dsp:sp>
    <dsp:sp modelId="{DA1BCF77-BD97-43DE-9D2C-37C2A66AF166}">
      <dsp:nvSpPr>
        <dsp:cNvPr id="0" name=""/>
        <dsp:cNvSpPr/>
      </dsp:nvSpPr>
      <dsp:spPr>
        <a:xfrm>
          <a:off x="0" y="1142303"/>
          <a:ext cx="6391275" cy="954720"/>
        </a:xfrm>
        <a:prstGeom prst="roundRect">
          <a:avLst/>
        </a:prstGeom>
        <a:solidFill>
          <a:schemeClr val="accent2">
            <a:hueOff val="-4941430"/>
            <a:satOff val="22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Semester GPA prior to the group was 1.4 with 58 missed assignments.</a:t>
          </a:r>
          <a:endParaRPr lang="en-US" sz="1700" kern="1200"/>
        </a:p>
      </dsp:txBody>
      <dsp:txXfrm>
        <a:off x="46606" y="1188909"/>
        <a:ext cx="6298063" cy="861508"/>
      </dsp:txXfrm>
    </dsp:sp>
    <dsp:sp modelId="{9B25A00A-5766-4F0D-8D71-5463DECA7E43}">
      <dsp:nvSpPr>
        <dsp:cNvPr id="0" name=""/>
        <dsp:cNvSpPr/>
      </dsp:nvSpPr>
      <dsp:spPr>
        <a:xfrm>
          <a:off x="0" y="2145983"/>
          <a:ext cx="6391275" cy="954720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Used the group to discuss major procrastination issues and difficulty getting started.  He made a slight improvement in missed assignments.</a:t>
          </a:r>
          <a:endParaRPr lang="en-US" sz="1700" kern="1200"/>
        </a:p>
      </dsp:txBody>
      <dsp:txXfrm>
        <a:off x="46606" y="2192589"/>
        <a:ext cx="6298063" cy="861508"/>
      </dsp:txXfrm>
    </dsp:sp>
    <dsp:sp modelId="{3C867AB7-109F-4119-A60B-53E2F8B7CF1E}">
      <dsp:nvSpPr>
        <dsp:cNvPr id="0" name=""/>
        <dsp:cNvSpPr/>
      </dsp:nvSpPr>
      <dsp:spPr>
        <a:xfrm>
          <a:off x="0" y="3149663"/>
          <a:ext cx="6391275" cy="954720"/>
        </a:xfrm>
        <a:prstGeom prst="roundRect">
          <a:avLst/>
        </a:prstGeom>
        <a:solidFill>
          <a:schemeClr val="accent2">
            <a:hueOff val="-14824290"/>
            <a:satOff val="676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In the last month of the semester he made a major effort and reduced the number of missed assignments to 16.  Earned a GPA of 2.9.</a:t>
          </a:r>
          <a:endParaRPr lang="en-US" sz="1700" kern="1200"/>
        </a:p>
      </dsp:txBody>
      <dsp:txXfrm>
        <a:off x="46606" y="3196269"/>
        <a:ext cx="6298063" cy="861508"/>
      </dsp:txXfrm>
    </dsp:sp>
    <dsp:sp modelId="{C5795C19-B019-4BC5-A6F8-6B860FCA16CD}">
      <dsp:nvSpPr>
        <dsp:cNvPr id="0" name=""/>
        <dsp:cNvSpPr/>
      </dsp:nvSpPr>
      <dsp:spPr>
        <a:xfrm>
          <a:off x="0" y="4153343"/>
          <a:ext cx="6391275" cy="95472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/>
            <a:t>The following semester, with no group support, reduced missed assignments to 4 and increased GPA to 3.9</a:t>
          </a:r>
          <a:endParaRPr lang="en-US" sz="1700" kern="1200"/>
        </a:p>
      </dsp:txBody>
      <dsp:txXfrm>
        <a:off x="46606" y="4199949"/>
        <a:ext cx="6298063" cy="8615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6F39B-0928-4FB1-A140-A37486C67069}">
      <dsp:nvSpPr>
        <dsp:cNvPr id="0" name=""/>
        <dsp:cNvSpPr/>
      </dsp:nvSpPr>
      <dsp:spPr>
        <a:xfrm>
          <a:off x="0" y="0"/>
          <a:ext cx="7060527" cy="751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The earlier students learn these strategies, the better,</a:t>
          </a:r>
          <a:endParaRPr lang="en-US" sz="1900" kern="1200"/>
        </a:p>
      </dsp:txBody>
      <dsp:txXfrm>
        <a:off x="22013" y="22013"/>
        <a:ext cx="6185998" cy="707560"/>
      </dsp:txXfrm>
    </dsp:sp>
    <dsp:sp modelId="{F3D2A21E-60CF-4C94-8C2F-FB78431E2B6E}">
      <dsp:nvSpPr>
        <dsp:cNvPr id="0" name=""/>
        <dsp:cNvSpPr/>
      </dsp:nvSpPr>
      <dsp:spPr>
        <a:xfrm>
          <a:off x="591319" y="888238"/>
          <a:ext cx="7060527" cy="751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But there needs to be some acknowledgement that there is a problem that needs to be solved.</a:t>
          </a:r>
          <a:endParaRPr lang="en-US" sz="1900" kern="1200"/>
        </a:p>
      </dsp:txBody>
      <dsp:txXfrm>
        <a:off x="613332" y="910251"/>
        <a:ext cx="5936651" cy="707560"/>
      </dsp:txXfrm>
    </dsp:sp>
    <dsp:sp modelId="{99ABEADC-0E01-4CC9-96DD-DE6D39288291}">
      <dsp:nvSpPr>
        <dsp:cNvPr id="0" name=""/>
        <dsp:cNvSpPr/>
      </dsp:nvSpPr>
      <dsp:spPr>
        <a:xfrm>
          <a:off x="1173812" y="1776476"/>
          <a:ext cx="7060527" cy="751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And a willingness to engage in the process.</a:t>
          </a:r>
          <a:endParaRPr lang="en-US" sz="1900" kern="1200"/>
        </a:p>
      </dsp:txBody>
      <dsp:txXfrm>
        <a:off x="1195825" y="1798489"/>
        <a:ext cx="5945476" cy="707560"/>
      </dsp:txXfrm>
    </dsp:sp>
    <dsp:sp modelId="{001DA531-BD30-4D36-A017-654A524F10F7}">
      <dsp:nvSpPr>
        <dsp:cNvPr id="0" name=""/>
        <dsp:cNvSpPr/>
      </dsp:nvSpPr>
      <dsp:spPr>
        <a:xfrm>
          <a:off x="1765131" y="2664714"/>
          <a:ext cx="7060527" cy="7515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Awareness of disability and ways to manage symptoms helps.</a:t>
          </a:r>
          <a:endParaRPr lang="en-US" sz="1900" kern="1200"/>
        </a:p>
      </dsp:txBody>
      <dsp:txXfrm>
        <a:off x="1787144" y="2686727"/>
        <a:ext cx="5936651" cy="707560"/>
      </dsp:txXfrm>
    </dsp:sp>
    <dsp:sp modelId="{F385700F-61CE-4C8D-BAB6-51753766DA21}">
      <dsp:nvSpPr>
        <dsp:cNvPr id="0" name=""/>
        <dsp:cNvSpPr/>
      </dsp:nvSpPr>
      <dsp:spPr>
        <a:xfrm>
          <a:off x="6571996" y="575646"/>
          <a:ext cx="488530" cy="4885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681915" y="575646"/>
        <a:ext cx="268692" cy="367619"/>
      </dsp:txXfrm>
    </dsp:sp>
    <dsp:sp modelId="{6F497287-64D6-4864-B5C7-74C5C18386A8}">
      <dsp:nvSpPr>
        <dsp:cNvPr id="0" name=""/>
        <dsp:cNvSpPr/>
      </dsp:nvSpPr>
      <dsp:spPr>
        <a:xfrm>
          <a:off x="7163315" y="1463884"/>
          <a:ext cx="488530" cy="4885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273234" y="1463884"/>
        <a:ext cx="268692" cy="367619"/>
      </dsp:txXfrm>
    </dsp:sp>
    <dsp:sp modelId="{06350F49-BC12-4BAD-9A64-8C09163C2021}">
      <dsp:nvSpPr>
        <dsp:cNvPr id="0" name=""/>
        <dsp:cNvSpPr/>
      </dsp:nvSpPr>
      <dsp:spPr>
        <a:xfrm>
          <a:off x="7745808" y="2352122"/>
          <a:ext cx="488530" cy="4885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855727" y="2352122"/>
        <a:ext cx="268692" cy="367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0B357-CFC5-4C19-9540-1AE10C4D4171}">
      <dsp:nvSpPr>
        <dsp:cNvPr id="0" name=""/>
        <dsp:cNvSpPr/>
      </dsp:nvSpPr>
      <dsp:spPr>
        <a:xfrm>
          <a:off x="0" y="70763"/>
          <a:ext cx="6391275" cy="25108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i="0" kern="1200" dirty="0"/>
            <a:t>A growing body of research</a:t>
          </a:r>
          <a:r>
            <a:rPr lang="en-US" sz="2900" b="1" i="0" kern="1200" dirty="0">
              <a:solidFill>
                <a:schemeClr val="tx1"/>
              </a:solidFill>
            </a:rPr>
            <a:t> </a:t>
          </a:r>
          <a:r>
            <a:rPr lang="en-US" sz="2900" b="1" i="0" kern="1200" dirty="0">
              <a:solidFill>
                <a:schemeClr val="bg1"/>
              </a:solidFill>
            </a:rPr>
            <a:t>indicates</a:t>
          </a:r>
          <a:r>
            <a:rPr lang="en-US" sz="2900" b="1" i="0" u="none" kern="1200" dirty="0">
              <a:solidFill>
                <a:schemeClr val="tx1"/>
              </a:solidFill>
            </a:rPr>
            <a:t> </a:t>
          </a:r>
          <a:r>
            <a:rPr lang="en-US" sz="2900" b="1" i="0" kern="1200" dirty="0"/>
            <a:t>that procrastination is a problem of </a:t>
          </a:r>
          <a:r>
            <a:rPr lang="en-US" sz="2900" b="1" i="0" u="sng" kern="1200" dirty="0"/>
            <a:t>EMOTION</a:t>
          </a:r>
          <a:r>
            <a:rPr lang="en-US" sz="2900" b="1" i="0" kern="1200" dirty="0"/>
            <a:t>, </a:t>
          </a:r>
          <a:r>
            <a:rPr lang="en-US" sz="2900" b="1" kern="1200" dirty="0"/>
            <a:t>as well as </a:t>
          </a:r>
          <a:r>
            <a:rPr lang="en-US" sz="2900" b="1" i="0" kern="1200" dirty="0"/>
            <a:t>time management. </a:t>
          </a:r>
          <a:endParaRPr lang="en-US" sz="2900" kern="1200" dirty="0"/>
        </a:p>
      </dsp:txBody>
      <dsp:txXfrm>
        <a:off x="122568" y="193331"/>
        <a:ext cx="6146139" cy="2265683"/>
      </dsp:txXfrm>
    </dsp:sp>
    <dsp:sp modelId="{94125C54-7536-44F8-B630-6C4C2DDD719B}">
      <dsp:nvSpPr>
        <dsp:cNvPr id="0" name=""/>
        <dsp:cNvSpPr/>
      </dsp:nvSpPr>
      <dsp:spPr>
        <a:xfrm>
          <a:off x="0" y="2665103"/>
          <a:ext cx="6391275" cy="2510819"/>
        </a:xfrm>
        <a:prstGeom prst="roundRect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What are the thoughts and emotions you have when thinking about starting a hard task?</a:t>
          </a:r>
          <a:endParaRPr lang="en-US" sz="2900" kern="1200" dirty="0"/>
        </a:p>
      </dsp:txBody>
      <dsp:txXfrm>
        <a:off x="122568" y="2787671"/>
        <a:ext cx="6146139" cy="2265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1350C-4025-4B67-8068-EB238FCEB813}">
      <dsp:nvSpPr>
        <dsp:cNvPr id="0" name=""/>
        <dsp:cNvSpPr/>
      </dsp:nvSpPr>
      <dsp:spPr>
        <a:xfrm>
          <a:off x="0" y="2450"/>
          <a:ext cx="8825659" cy="6769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60C0C-0D08-4194-B405-81C64D38C07F}">
      <dsp:nvSpPr>
        <dsp:cNvPr id="0" name=""/>
        <dsp:cNvSpPr/>
      </dsp:nvSpPr>
      <dsp:spPr>
        <a:xfrm>
          <a:off x="204770" y="154758"/>
          <a:ext cx="372309" cy="3723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386F3-CDC1-47A7-A23D-1C545966A9E9}">
      <dsp:nvSpPr>
        <dsp:cNvPr id="0" name=""/>
        <dsp:cNvSpPr/>
      </dsp:nvSpPr>
      <dsp:spPr>
        <a:xfrm>
          <a:off x="781850" y="2450"/>
          <a:ext cx="8043044" cy="67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41" tIns="71641" rIns="71641" bIns="7164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/>
            <a:t>We can teach organization and time management skills</a:t>
          </a:r>
          <a:endParaRPr lang="en-US" sz="2200" kern="1200"/>
        </a:p>
      </dsp:txBody>
      <dsp:txXfrm>
        <a:off x="781850" y="2450"/>
        <a:ext cx="8043044" cy="676926"/>
      </dsp:txXfrm>
    </dsp:sp>
    <dsp:sp modelId="{C979F1CF-2DA6-4DC6-A308-02A99C1F8A77}">
      <dsp:nvSpPr>
        <dsp:cNvPr id="0" name=""/>
        <dsp:cNvSpPr/>
      </dsp:nvSpPr>
      <dsp:spPr>
        <a:xfrm>
          <a:off x="0" y="848608"/>
          <a:ext cx="8825659" cy="6769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08AE4-6C4C-48A9-8D50-A00E84E7C304}">
      <dsp:nvSpPr>
        <dsp:cNvPr id="0" name=""/>
        <dsp:cNvSpPr/>
      </dsp:nvSpPr>
      <dsp:spPr>
        <a:xfrm>
          <a:off x="204770" y="1000917"/>
          <a:ext cx="372309" cy="3723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48953-53DD-40EA-BDE5-950EDDD476E0}">
      <dsp:nvSpPr>
        <dsp:cNvPr id="0" name=""/>
        <dsp:cNvSpPr/>
      </dsp:nvSpPr>
      <dsp:spPr>
        <a:xfrm>
          <a:off x="781850" y="848608"/>
          <a:ext cx="8043044" cy="67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41" tIns="71641" rIns="71641" bIns="7164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/>
            <a:t>But the likelihood of long term adoption is low </a:t>
          </a:r>
          <a:endParaRPr lang="en-US" sz="2200" kern="1200"/>
        </a:p>
      </dsp:txBody>
      <dsp:txXfrm>
        <a:off x="781850" y="848608"/>
        <a:ext cx="8043044" cy="676926"/>
      </dsp:txXfrm>
    </dsp:sp>
    <dsp:sp modelId="{C96D1A6A-5151-4788-9884-0FCA40ED78C7}">
      <dsp:nvSpPr>
        <dsp:cNvPr id="0" name=""/>
        <dsp:cNvSpPr/>
      </dsp:nvSpPr>
      <dsp:spPr>
        <a:xfrm>
          <a:off x="0" y="2215845"/>
          <a:ext cx="8825659" cy="67692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CA782-160B-4973-B06A-A557041D80A4}">
      <dsp:nvSpPr>
        <dsp:cNvPr id="0" name=""/>
        <dsp:cNvSpPr/>
      </dsp:nvSpPr>
      <dsp:spPr>
        <a:xfrm>
          <a:off x="204770" y="2368153"/>
          <a:ext cx="372309" cy="3723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F5E7C-49EF-4B29-B9B6-CC41661E2E98}">
      <dsp:nvSpPr>
        <dsp:cNvPr id="0" name=""/>
        <dsp:cNvSpPr/>
      </dsp:nvSpPr>
      <dsp:spPr>
        <a:xfrm>
          <a:off x="781850" y="2215845"/>
          <a:ext cx="3971546" cy="676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41" tIns="71641" rIns="71641" bIns="7164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 dirty="0"/>
            <a:t>Unless we also address </a:t>
          </a:r>
          <a:endParaRPr lang="en-US" sz="2200" kern="1200" dirty="0"/>
        </a:p>
      </dsp:txBody>
      <dsp:txXfrm>
        <a:off x="781850" y="2215845"/>
        <a:ext cx="3971546" cy="676926"/>
      </dsp:txXfrm>
    </dsp:sp>
    <dsp:sp modelId="{90C510EC-5EF5-4580-BE70-E65329E25A32}">
      <dsp:nvSpPr>
        <dsp:cNvPr id="0" name=""/>
        <dsp:cNvSpPr/>
      </dsp:nvSpPr>
      <dsp:spPr>
        <a:xfrm>
          <a:off x="4753396" y="1694767"/>
          <a:ext cx="4071497" cy="1719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641" tIns="71641" rIns="71641" bIns="7164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Emotional obstacles</a:t>
          </a:r>
          <a:endParaRPr lang="en-US" sz="2000" kern="1200" dirty="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Accountability</a:t>
          </a:r>
          <a:endParaRPr lang="en-US" sz="2000" kern="120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Short and Long term rewards</a:t>
          </a:r>
          <a:endParaRPr lang="en-US" sz="2000" kern="1200" dirty="0"/>
        </a:p>
      </dsp:txBody>
      <dsp:txXfrm>
        <a:off x="4753396" y="1694767"/>
        <a:ext cx="4071497" cy="1719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4181C-E020-4988-8D19-A9A86B0A9D3E}">
      <dsp:nvSpPr>
        <dsp:cNvPr id="0" name=""/>
        <dsp:cNvSpPr/>
      </dsp:nvSpPr>
      <dsp:spPr>
        <a:xfrm>
          <a:off x="0" y="0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/>
            <a:t>Yelling</a:t>
          </a:r>
          <a:endParaRPr lang="en-US" sz="3200" kern="1200"/>
        </a:p>
      </dsp:txBody>
      <dsp:txXfrm>
        <a:off x="22054" y="22054"/>
        <a:ext cx="6824144" cy="708882"/>
      </dsp:txXfrm>
    </dsp:sp>
    <dsp:sp modelId="{7BF4A9C1-2A2C-4711-BC91-B9F2FE4FB356}">
      <dsp:nvSpPr>
        <dsp:cNvPr id="0" name=""/>
        <dsp:cNvSpPr/>
      </dsp:nvSpPr>
      <dsp:spPr>
        <a:xfrm>
          <a:off x="644900" y="889897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/>
            <a:t>Nagging</a:t>
          </a:r>
          <a:endParaRPr lang="en-US" sz="3200" kern="1200"/>
        </a:p>
      </dsp:txBody>
      <dsp:txXfrm>
        <a:off x="666954" y="911951"/>
        <a:ext cx="6521854" cy="708882"/>
      </dsp:txXfrm>
    </dsp:sp>
    <dsp:sp modelId="{4DBE8B63-A5E2-4AC7-B39B-F06B669BFB06}">
      <dsp:nvSpPr>
        <dsp:cNvPr id="0" name=""/>
        <dsp:cNvSpPr/>
      </dsp:nvSpPr>
      <dsp:spPr>
        <a:xfrm>
          <a:off x="1280175" y="1779795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/>
            <a:t>Punishment</a:t>
          </a:r>
          <a:endParaRPr lang="en-US" sz="3200" kern="1200"/>
        </a:p>
      </dsp:txBody>
      <dsp:txXfrm>
        <a:off x="1302229" y="1801849"/>
        <a:ext cx="6531479" cy="708882"/>
      </dsp:txXfrm>
    </dsp:sp>
    <dsp:sp modelId="{8BF50CAA-17A6-4FF9-84D9-DB4B528ADCA3}">
      <dsp:nvSpPr>
        <dsp:cNvPr id="0" name=""/>
        <dsp:cNvSpPr/>
      </dsp:nvSpPr>
      <dsp:spPr>
        <a:xfrm>
          <a:off x="1925076" y="2669692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/>
            <a:t>Ignoring the Problem</a:t>
          </a:r>
          <a:endParaRPr lang="en-US" sz="3200" kern="1200"/>
        </a:p>
      </dsp:txBody>
      <dsp:txXfrm>
        <a:off x="1947130" y="2691746"/>
        <a:ext cx="6521854" cy="708882"/>
      </dsp:txXfrm>
    </dsp:sp>
    <dsp:sp modelId="{3AC91E9A-EE9B-4A21-9D77-5A8D3C4C7BC6}">
      <dsp:nvSpPr>
        <dsp:cNvPr id="0" name=""/>
        <dsp:cNvSpPr/>
      </dsp:nvSpPr>
      <dsp:spPr>
        <a:xfrm>
          <a:off x="7210862" y="576722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320987" y="576722"/>
        <a:ext cx="269193" cy="368306"/>
      </dsp:txXfrm>
    </dsp:sp>
    <dsp:sp modelId="{0B7D0EF4-6676-405C-A3B8-C66BAD8132FB}">
      <dsp:nvSpPr>
        <dsp:cNvPr id="0" name=""/>
        <dsp:cNvSpPr/>
      </dsp:nvSpPr>
      <dsp:spPr>
        <a:xfrm>
          <a:off x="7855763" y="1466619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965888" y="1466619"/>
        <a:ext cx="269193" cy="368306"/>
      </dsp:txXfrm>
    </dsp:sp>
    <dsp:sp modelId="{87734B6F-44C2-4A91-AC96-63049DF6A55B}">
      <dsp:nvSpPr>
        <dsp:cNvPr id="0" name=""/>
        <dsp:cNvSpPr/>
      </dsp:nvSpPr>
      <dsp:spPr>
        <a:xfrm>
          <a:off x="8491038" y="2356517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01163" y="2356517"/>
        <a:ext cx="269193" cy="3683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01233-4E50-4B24-BC52-83CBE7B12EEE}">
      <dsp:nvSpPr>
        <dsp:cNvPr id="0" name=""/>
        <dsp:cNvSpPr/>
      </dsp:nvSpPr>
      <dsp:spPr>
        <a:xfrm>
          <a:off x="601586" y="580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All or Nothing Thinking – </a:t>
          </a:r>
          <a:r>
            <a:rPr lang="en-US" sz="1700" b="1" i="1" kern="1200"/>
            <a:t>It must be perfect or it’s useless</a:t>
          </a:r>
          <a:r>
            <a:rPr lang="en-US" sz="1700" b="1" kern="1200"/>
            <a:t>.</a:t>
          </a:r>
          <a:endParaRPr lang="en-US" sz="1700" kern="1200"/>
        </a:p>
      </dsp:txBody>
      <dsp:txXfrm>
        <a:off x="601586" y="580"/>
        <a:ext cx="2631940" cy="1579164"/>
      </dsp:txXfrm>
    </dsp:sp>
    <dsp:sp modelId="{B40A43A5-32DF-461A-B98D-20F69E9DC624}">
      <dsp:nvSpPr>
        <dsp:cNvPr id="0" name=""/>
        <dsp:cNvSpPr/>
      </dsp:nvSpPr>
      <dsp:spPr>
        <a:xfrm>
          <a:off x="3496721" y="580"/>
          <a:ext cx="2631940" cy="15791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Overgeneralization – </a:t>
          </a:r>
          <a:r>
            <a:rPr lang="en-US" sz="1700" b="1" i="1" kern="1200" dirty="0"/>
            <a:t>I never do anything right</a:t>
          </a:r>
          <a:r>
            <a:rPr lang="en-US" sz="1700" b="1" kern="1200" dirty="0"/>
            <a:t>.</a:t>
          </a:r>
          <a:endParaRPr lang="en-US" sz="1700" kern="1200" dirty="0"/>
        </a:p>
      </dsp:txBody>
      <dsp:txXfrm>
        <a:off x="3496721" y="580"/>
        <a:ext cx="2631940" cy="1579164"/>
      </dsp:txXfrm>
    </dsp:sp>
    <dsp:sp modelId="{216744CE-59C0-4E26-91C7-64BB17195FF6}">
      <dsp:nvSpPr>
        <dsp:cNvPr id="0" name=""/>
        <dsp:cNvSpPr/>
      </dsp:nvSpPr>
      <dsp:spPr>
        <a:xfrm>
          <a:off x="6391855" y="580"/>
          <a:ext cx="2631940" cy="15791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Selective Attention – </a:t>
          </a:r>
          <a:r>
            <a:rPr lang="en-US" sz="1700" b="1" i="1" kern="1200"/>
            <a:t>He told me that I needed to work on my descriptive segments. The whole paper must be terrible.</a:t>
          </a:r>
          <a:endParaRPr lang="en-US" sz="1700" kern="1200"/>
        </a:p>
      </dsp:txBody>
      <dsp:txXfrm>
        <a:off x="6391855" y="580"/>
        <a:ext cx="2631940" cy="1579164"/>
      </dsp:txXfrm>
    </dsp:sp>
    <dsp:sp modelId="{44D87F08-5AE6-44AC-A4F5-7AA7996099B9}">
      <dsp:nvSpPr>
        <dsp:cNvPr id="0" name=""/>
        <dsp:cNvSpPr/>
      </dsp:nvSpPr>
      <dsp:spPr>
        <a:xfrm>
          <a:off x="601586" y="1842938"/>
          <a:ext cx="2631940" cy="15791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Catastrophizing – </a:t>
          </a:r>
          <a:r>
            <a:rPr lang="en-US" sz="1700" b="1" i="1" kern="1200"/>
            <a:t>If I flunk this test my life will be a failure</a:t>
          </a:r>
          <a:r>
            <a:rPr lang="en-US" sz="1700" b="1" kern="1200"/>
            <a:t>.</a:t>
          </a:r>
          <a:endParaRPr lang="en-US" sz="1700" kern="1200"/>
        </a:p>
      </dsp:txBody>
      <dsp:txXfrm>
        <a:off x="601586" y="1842938"/>
        <a:ext cx="2631940" cy="1579164"/>
      </dsp:txXfrm>
    </dsp:sp>
    <dsp:sp modelId="{72B3C628-2BEA-436D-8574-F6D9D5F55780}">
      <dsp:nvSpPr>
        <dsp:cNvPr id="0" name=""/>
        <dsp:cNvSpPr/>
      </dsp:nvSpPr>
      <dsp:spPr>
        <a:xfrm>
          <a:off x="3496721" y="1842938"/>
          <a:ext cx="2631940" cy="15791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Should Statements – </a:t>
          </a:r>
          <a:r>
            <a:rPr lang="en-US" sz="1700" b="1" i="1" kern="1200"/>
            <a:t>I should be able to do this with no help</a:t>
          </a:r>
          <a:r>
            <a:rPr lang="en-US" sz="1700" b="1" kern="1200"/>
            <a:t>.</a:t>
          </a:r>
          <a:endParaRPr lang="en-US" sz="1700" kern="1200"/>
        </a:p>
      </dsp:txBody>
      <dsp:txXfrm>
        <a:off x="3496721" y="1842938"/>
        <a:ext cx="2631940" cy="1579164"/>
      </dsp:txXfrm>
    </dsp:sp>
    <dsp:sp modelId="{C78AC068-09FC-42FF-88B1-8EE34C94C9B7}">
      <dsp:nvSpPr>
        <dsp:cNvPr id="0" name=""/>
        <dsp:cNvSpPr/>
      </dsp:nvSpPr>
      <dsp:spPr>
        <a:xfrm>
          <a:off x="6391855" y="1842938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Jumping to Conclusions – </a:t>
          </a:r>
          <a:r>
            <a:rPr lang="en-US" sz="1700" b="1" i="1" kern="1200"/>
            <a:t>I know I will never be able to succeed</a:t>
          </a:r>
          <a:r>
            <a:rPr lang="en-US" sz="1700" b="1" kern="1200"/>
            <a:t>.</a:t>
          </a:r>
          <a:endParaRPr lang="en-US" sz="1700" kern="1200"/>
        </a:p>
      </dsp:txBody>
      <dsp:txXfrm>
        <a:off x="6391855" y="1842938"/>
        <a:ext cx="2631940" cy="15791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3FD33-A2B6-451D-A1E6-456427DC045A}">
      <dsp:nvSpPr>
        <dsp:cNvPr id="0" name=""/>
        <dsp:cNvSpPr/>
      </dsp:nvSpPr>
      <dsp:spPr>
        <a:xfrm>
          <a:off x="0" y="1697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913DF3-0995-4FA8-98B4-865E44033ED6}">
      <dsp:nvSpPr>
        <dsp:cNvPr id="0" name=""/>
        <dsp:cNvSpPr/>
      </dsp:nvSpPr>
      <dsp:spPr>
        <a:xfrm>
          <a:off x="218771" y="164420"/>
          <a:ext cx="397767" cy="3977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FA57D-B60C-4257-B443-27E92CEB2AAC}">
      <dsp:nvSpPr>
        <dsp:cNvPr id="0" name=""/>
        <dsp:cNvSpPr/>
      </dsp:nvSpPr>
      <dsp:spPr>
        <a:xfrm>
          <a:off x="835310" y="1697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What is the evidence for this thought?</a:t>
          </a:r>
          <a:endParaRPr lang="en-US" sz="1900" kern="1200"/>
        </a:p>
      </dsp:txBody>
      <dsp:txXfrm>
        <a:off x="835310" y="1697"/>
        <a:ext cx="5555964" cy="723212"/>
      </dsp:txXfrm>
    </dsp:sp>
    <dsp:sp modelId="{AFF4E644-370E-42C0-967A-9D485264B8C8}">
      <dsp:nvSpPr>
        <dsp:cNvPr id="0" name=""/>
        <dsp:cNvSpPr/>
      </dsp:nvSpPr>
      <dsp:spPr>
        <a:xfrm>
          <a:off x="0" y="905713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77F91-0794-4F42-9649-B33345BED59E}">
      <dsp:nvSpPr>
        <dsp:cNvPr id="0" name=""/>
        <dsp:cNvSpPr/>
      </dsp:nvSpPr>
      <dsp:spPr>
        <a:xfrm>
          <a:off x="218771" y="1068436"/>
          <a:ext cx="397767" cy="3977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98751-6347-489A-9AE9-D18B30A71A27}">
      <dsp:nvSpPr>
        <dsp:cNvPr id="0" name=""/>
        <dsp:cNvSpPr/>
      </dsp:nvSpPr>
      <dsp:spPr>
        <a:xfrm>
          <a:off x="835310" y="905713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Is there an alternative explanation?</a:t>
          </a:r>
          <a:endParaRPr lang="en-US" sz="1900" kern="1200"/>
        </a:p>
      </dsp:txBody>
      <dsp:txXfrm>
        <a:off x="835310" y="905713"/>
        <a:ext cx="5555964" cy="723212"/>
      </dsp:txXfrm>
    </dsp:sp>
    <dsp:sp modelId="{920C9A00-95EC-44B6-9E2B-EB02A7785490}">
      <dsp:nvSpPr>
        <dsp:cNvPr id="0" name=""/>
        <dsp:cNvSpPr/>
      </dsp:nvSpPr>
      <dsp:spPr>
        <a:xfrm>
          <a:off x="0" y="1809729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A8F32-4A7F-444E-AA62-3D3360C43CD8}">
      <dsp:nvSpPr>
        <dsp:cNvPr id="0" name=""/>
        <dsp:cNvSpPr/>
      </dsp:nvSpPr>
      <dsp:spPr>
        <a:xfrm>
          <a:off x="218771" y="1972452"/>
          <a:ext cx="397767" cy="3977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12DE6-9DC2-4323-8DEC-D6D8BAB5F59C}">
      <dsp:nvSpPr>
        <dsp:cNvPr id="0" name=""/>
        <dsp:cNvSpPr/>
      </dsp:nvSpPr>
      <dsp:spPr>
        <a:xfrm>
          <a:off x="835310" y="1809729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What’s the worst that can happen?</a:t>
          </a:r>
          <a:endParaRPr lang="en-US" sz="1900" kern="1200"/>
        </a:p>
      </dsp:txBody>
      <dsp:txXfrm>
        <a:off x="835310" y="1809729"/>
        <a:ext cx="5555964" cy="723212"/>
      </dsp:txXfrm>
    </dsp:sp>
    <dsp:sp modelId="{9A00CA4B-306A-4015-93C1-C30B705EFCA1}">
      <dsp:nvSpPr>
        <dsp:cNvPr id="0" name=""/>
        <dsp:cNvSpPr/>
      </dsp:nvSpPr>
      <dsp:spPr>
        <a:xfrm>
          <a:off x="0" y="2713745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86F000-D906-4BC6-8F53-EFB9CD5A4714}">
      <dsp:nvSpPr>
        <dsp:cNvPr id="0" name=""/>
        <dsp:cNvSpPr/>
      </dsp:nvSpPr>
      <dsp:spPr>
        <a:xfrm>
          <a:off x="218771" y="2876467"/>
          <a:ext cx="397767" cy="3977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DACB9-B7D0-4A24-8D66-AD30E2373DA9}">
      <dsp:nvSpPr>
        <dsp:cNvPr id="0" name=""/>
        <dsp:cNvSpPr/>
      </dsp:nvSpPr>
      <dsp:spPr>
        <a:xfrm>
          <a:off x="835310" y="2713745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What’s the best that can happen?</a:t>
          </a:r>
          <a:endParaRPr lang="en-US" sz="1900" kern="1200"/>
        </a:p>
      </dsp:txBody>
      <dsp:txXfrm>
        <a:off x="835310" y="2713745"/>
        <a:ext cx="5555964" cy="723212"/>
      </dsp:txXfrm>
    </dsp:sp>
    <dsp:sp modelId="{8DCDDB38-661C-4F69-A5BF-B8FD0FBCBBDE}">
      <dsp:nvSpPr>
        <dsp:cNvPr id="0" name=""/>
        <dsp:cNvSpPr/>
      </dsp:nvSpPr>
      <dsp:spPr>
        <a:xfrm>
          <a:off x="0" y="3617761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FBE7A-9C33-4887-BC27-32D5E484AA10}">
      <dsp:nvSpPr>
        <dsp:cNvPr id="0" name=""/>
        <dsp:cNvSpPr/>
      </dsp:nvSpPr>
      <dsp:spPr>
        <a:xfrm>
          <a:off x="218771" y="3780483"/>
          <a:ext cx="397767" cy="3977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5CC7B-686A-46DE-81A3-4EB6E2D4E510}">
      <dsp:nvSpPr>
        <dsp:cNvPr id="0" name=""/>
        <dsp:cNvSpPr/>
      </dsp:nvSpPr>
      <dsp:spPr>
        <a:xfrm>
          <a:off x="835310" y="3617761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What’s the most realistic outcome?</a:t>
          </a:r>
          <a:endParaRPr lang="en-US" sz="1900" kern="1200"/>
        </a:p>
      </dsp:txBody>
      <dsp:txXfrm>
        <a:off x="835310" y="3617761"/>
        <a:ext cx="5555964" cy="723212"/>
      </dsp:txXfrm>
    </dsp:sp>
    <dsp:sp modelId="{1157FF06-F7B7-4B4C-A930-C3534DD99F66}">
      <dsp:nvSpPr>
        <dsp:cNvPr id="0" name=""/>
        <dsp:cNvSpPr/>
      </dsp:nvSpPr>
      <dsp:spPr>
        <a:xfrm>
          <a:off x="0" y="4521777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D70E6-1459-43FB-93EF-69889771E7B6}">
      <dsp:nvSpPr>
        <dsp:cNvPr id="0" name=""/>
        <dsp:cNvSpPr/>
      </dsp:nvSpPr>
      <dsp:spPr>
        <a:xfrm>
          <a:off x="218771" y="4684499"/>
          <a:ext cx="397767" cy="3977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B5835-6EE6-4598-8089-29B8EDC607DA}">
      <dsp:nvSpPr>
        <dsp:cNvPr id="0" name=""/>
        <dsp:cNvSpPr/>
      </dsp:nvSpPr>
      <dsp:spPr>
        <a:xfrm>
          <a:off x="835310" y="4521777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What would I tell a friend in the same situation?</a:t>
          </a:r>
          <a:endParaRPr lang="en-US" sz="1900" kern="1200"/>
        </a:p>
      </dsp:txBody>
      <dsp:txXfrm>
        <a:off x="835310" y="4521777"/>
        <a:ext cx="5555964" cy="7232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CE7FA-9320-41EB-9D74-3D367A62BFE5}">
      <dsp:nvSpPr>
        <dsp:cNvPr id="0" name=""/>
        <dsp:cNvSpPr/>
      </dsp:nvSpPr>
      <dsp:spPr>
        <a:xfrm>
          <a:off x="0" y="4098"/>
          <a:ext cx="6391275" cy="8730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AB1EF5-A2A1-483A-97D5-1610BB3F3543}">
      <dsp:nvSpPr>
        <dsp:cNvPr id="0" name=""/>
        <dsp:cNvSpPr/>
      </dsp:nvSpPr>
      <dsp:spPr>
        <a:xfrm>
          <a:off x="264107" y="200542"/>
          <a:ext cx="480194" cy="4801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D1696-EC13-49DA-81A5-47FBDB59D9E4}">
      <dsp:nvSpPr>
        <dsp:cNvPr id="0" name=""/>
        <dsp:cNvSpPr/>
      </dsp:nvSpPr>
      <dsp:spPr>
        <a:xfrm>
          <a:off x="1008409" y="4098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Introduce both electronic and paper planners.  Students choose an option that works for them.</a:t>
          </a:r>
          <a:endParaRPr lang="en-US" sz="1600" kern="1200"/>
        </a:p>
      </dsp:txBody>
      <dsp:txXfrm>
        <a:off x="1008409" y="4098"/>
        <a:ext cx="5382865" cy="873081"/>
      </dsp:txXfrm>
    </dsp:sp>
    <dsp:sp modelId="{050F17F5-7FA6-430C-8F86-45B1010FB49D}">
      <dsp:nvSpPr>
        <dsp:cNvPr id="0" name=""/>
        <dsp:cNvSpPr/>
      </dsp:nvSpPr>
      <dsp:spPr>
        <a:xfrm>
          <a:off x="0" y="1095450"/>
          <a:ext cx="6391275" cy="8730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8D0F7-A7A6-482D-B21B-4EE55F63DE50}">
      <dsp:nvSpPr>
        <dsp:cNvPr id="0" name=""/>
        <dsp:cNvSpPr/>
      </dsp:nvSpPr>
      <dsp:spPr>
        <a:xfrm>
          <a:off x="264107" y="1291894"/>
          <a:ext cx="480194" cy="4801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6DE09-128A-405A-8BD4-9EDE72AA6CEA}">
      <dsp:nvSpPr>
        <dsp:cNvPr id="0" name=""/>
        <dsp:cNvSpPr/>
      </dsp:nvSpPr>
      <dsp:spPr>
        <a:xfrm>
          <a:off x="1008409" y="1095450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Schedule class time, work commitments and other regular time commitments including the group and counselor meetings.</a:t>
          </a:r>
          <a:endParaRPr lang="en-US" sz="1600" kern="1200"/>
        </a:p>
      </dsp:txBody>
      <dsp:txXfrm>
        <a:off x="1008409" y="1095450"/>
        <a:ext cx="5382865" cy="873081"/>
      </dsp:txXfrm>
    </dsp:sp>
    <dsp:sp modelId="{E6BE799E-61B5-4E73-A825-0996AAB72BFD}">
      <dsp:nvSpPr>
        <dsp:cNvPr id="0" name=""/>
        <dsp:cNvSpPr/>
      </dsp:nvSpPr>
      <dsp:spPr>
        <a:xfrm>
          <a:off x="0" y="2186802"/>
          <a:ext cx="6391275" cy="8730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986A2-C50C-4288-9A89-6BC8D04E3F44}">
      <dsp:nvSpPr>
        <dsp:cNvPr id="0" name=""/>
        <dsp:cNvSpPr/>
      </dsp:nvSpPr>
      <dsp:spPr>
        <a:xfrm>
          <a:off x="264107" y="2383246"/>
          <a:ext cx="480194" cy="4801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E1DA0-825B-4C24-90F8-261FAAB9DDFB}">
      <dsp:nvSpPr>
        <dsp:cNvPr id="0" name=""/>
        <dsp:cNvSpPr/>
      </dsp:nvSpPr>
      <dsp:spPr>
        <a:xfrm>
          <a:off x="1008409" y="2186802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For college students, schedule 2 additional hours of study time for each credit hour.  For everyone schedule study time. </a:t>
          </a:r>
          <a:endParaRPr lang="en-US" sz="1600" kern="1200" dirty="0"/>
        </a:p>
      </dsp:txBody>
      <dsp:txXfrm>
        <a:off x="1008409" y="2186802"/>
        <a:ext cx="5382865" cy="873081"/>
      </dsp:txXfrm>
    </dsp:sp>
    <dsp:sp modelId="{173FF78D-18B7-41F3-AE75-CCF8F02FB80B}">
      <dsp:nvSpPr>
        <dsp:cNvPr id="0" name=""/>
        <dsp:cNvSpPr/>
      </dsp:nvSpPr>
      <dsp:spPr>
        <a:xfrm>
          <a:off x="0" y="3278154"/>
          <a:ext cx="6391275" cy="87308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5CE9B-C3B5-44C1-9982-199C1167A63C}">
      <dsp:nvSpPr>
        <dsp:cNvPr id="0" name=""/>
        <dsp:cNvSpPr/>
      </dsp:nvSpPr>
      <dsp:spPr>
        <a:xfrm>
          <a:off x="264107" y="3474597"/>
          <a:ext cx="480194" cy="4801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97395-B31B-40C2-A70E-A7813845D2F3}">
      <dsp:nvSpPr>
        <dsp:cNvPr id="0" name=""/>
        <dsp:cNvSpPr/>
      </dsp:nvSpPr>
      <dsp:spPr>
        <a:xfrm>
          <a:off x="1008409" y="3278154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Take planner with you at all times and check every am and pm.</a:t>
          </a:r>
          <a:endParaRPr lang="en-US" sz="1600" kern="1200" dirty="0"/>
        </a:p>
      </dsp:txBody>
      <dsp:txXfrm>
        <a:off x="1008409" y="3278154"/>
        <a:ext cx="5382865" cy="873081"/>
      </dsp:txXfrm>
    </dsp:sp>
    <dsp:sp modelId="{E84EBD48-D203-41C0-8379-E59349A302C2}">
      <dsp:nvSpPr>
        <dsp:cNvPr id="0" name=""/>
        <dsp:cNvSpPr/>
      </dsp:nvSpPr>
      <dsp:spPr>
        <a:xfrm>
          <a:off x="0" y="4369506"/>
          <a:ext cx="6391275" cy="8730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3C1530-0368-4E3C-8C13-E468482E58A0}">
      <dsp:nvSpPr>
        <dsp:cNvPr id="0" name=""/>
        <dsp:cNvSpPr/>
      </dsp:nvSpPr>
      <dsp:spPr>
        <a:xfrm>
          <a:off x="264107" y="4565949"/>
          <a:ext cx="480194" cy="4801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F66371-EE18-4792-A3A9-4A753FE75676}">
      <dsp:nvSpPr>
        <dsp:cNvPr id="0" name=""/>
        <dsp:cNvSpPr/>
      </dsp:nvSpPr>
      <dsp:spPr>
        <a:xfrm>
          <a:off x="1008409" y="4369506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If it’s not in the planner, it doesn’t exist.</a:t>
          </a:r>
          <a:endParaRPr lang="en-US" sz="1600" kern="1200"/>
        </a:p>
      </dsp:txBody>
      <dsp:txXfrm>
        <a:off x="1008409" y="4369506"/>
        <a:ext cx="5382865" cy="8730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9C1F0-CC44-4BD7-A901-985478846BF4}">
      <dsp:nvSpPr>
        <dsp:cNvPr id="0" name=""/>
        <dsp:cNvSpPr/>
      </dsp:nvSpPr>
      <dsp:spPr>
        <a:xfrm>
          <a:off x="0" y="338"/>
          <a:ext cx="11160837" cy="4660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E6615-F0D3-4594-B62B-9B4127B8F779}">
      <dsp:nvSpPr>
        <dsp:cNvPr id="0" name=""/>
        <dsp:cNvSpPr/>
      </dsp:nvSpPr>
      <dsp:spPr>
        <a:xfrm>
          <a:off x="140990" y="105207"/>
          <a:ext cx="256346" cy="2563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731F3-55A9-4A82-BBFA-C2DF4612BAA9}">
      <dsp:nvSpPr>
        <dsp:cNvPr id="0" name=""/>
        <dsp:cNvSpPr/>
      </dsp:nvSpPr>
      <dsp:spPr>
        <a:xfrm>
          <a:off x="538328" y="338"/>
          <a:ext cx="10622508" cy="46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27" tIns="49327" rIns="49327" bIns="49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If you are having trouble getting started, the task is too big.</a:t>
          </a:r>
          <a:endParaRPr lang="en-US" sz="1600" kern="1200" dirty="0"/>
        </a:p>
      </dsp:txBody>
      <dsp:txXfrm>
        <a:off x="538328" y="338"/>
        <a:ext cx="10622508" cy="466085"/>
      </dsp:txXfrm>
    </dsp:sp>
    <dsp:sp modelId="{0DC574F2-C294-41EB-81FA-32850860C50C}">
      <dsp:nvSpPr>
        <dsp:cNvPr id="0" name=""/>
        <dsp:cNvSpPr/>
      </dsp:nvSpPr>
      <dsp:spPr>
        <a:xfrm>
          <a:off x="0" y="582944"/>
          <a:ext cx="11160837" cy="4660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2883A-C1C2-4A13-81D0-28425AA1E2FB}">
      <dsp:nvSpPr>
        <dsp:cNvPr id="0" name=""/>
        <dsp:cNvSpPr/>
      </dsp:nvSpPr>
      <dsp:spPr>
        <a:xfrm>
          <a:off x="140990" y="687814"/>
          <a:ext cx="256346" cy="2563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9039D-73A4-46B6-AD1A-B00E32435677}">
      <dsp:nvSpPr>
        <dsp:cNvPr id="0" name=""/>
        <dsp:cNvSpPr/>
      </dsp:nvSpPr>
      <dsp:spPr>
        <a:xfrm>
          <a:off x="538328" y="582944"/>
          <a:ext cx="10622508" cy="46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27" tIns="49327" rIns="49327" bIns="49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Chunk assignments into smaller segments</a:t>
          </a:r>
          <a:endParaRPr lang="en-US" sz="1600" kern="1200" dirty="0"/>
        </a:p>
      </dsp:txBody>
      <dsp:txXfrm>
        <a:off x="538328" y="582944"/>
        <a:ext cx="10622508" cy="466085"/>
      </dsp:txXfrm>
    </dsp:sp>
    <dsp:sp modelId="{5DC26EBA-120C-4E59-80FA-F15437AC60AD}">
      <dsp:nvSpPr>
        <dsp:cNvPr id="0" name=""/>
        <dsp:cNvSpPr/>
      </dsp:nvSpPr>
      <dsp:spPr>
        <a:xfrm>
          <a:off x="0" y="1165551"/>
          <a:ext cx="11160837" cy="4660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944B6-8702-4DD5-A197-83BAD899B24B}">
      <dsp:nvSpPr>
        <dsp:cNvPr id="0" name=""/>
        <dsp:cNvSpPr/>
      </dsp:nvSpPr>
      <dsp:spPr>
        <a:xfrm>
          <a:off x="140990" y="1270420"/>
          <a:ext cx="256346" cy="2563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983F5-E9F9-41AE-81CE-29376DA24761}">
      <dsp:nvSpPr>
        <dsp:cNvPr id="0" name=""/>
        <dsp:cNvSpPr/>
      </dsp:nvSpPr>
      <dsp:spPr>
        <a:xfrm>
          <a:off x="538328" y="1165551"/>
          <a:ext cx="10622508" cy="46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27" tIns="49327" rIns="49327" bIns="49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Scheduling each segment</a:t>
          </a:r>
          <a:endParaRPr lang="en-US" sz="1600" kern="1200"/>
        </a:p>
      </dsp:txBody>
      <dsp:txXfrm>
        <a:off x="538328" y="1165551"/>
        <a:ext cx="10622508" cy="466085"/>
      </dsp:txXfrm>
    </dsp:sp>
    <dsp:sp modelId="{8B8C7A05-375F-489D-BDA1-117FBEF55418}">
      <dsp:nvSpPr>
        <dsp:cNvPr id="0" name=""/>
        <dsp:cNvSpPr/>
      </dsp:nvSpPr>
      <dsp:spPr>
        <a:xfrm>
          <a:off x="0" y="1748157"/>
          <a:ext cx="11160837" cy="4660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0529C-381E-44CA-8398-F11F57790219}">
      <dsp:nvSpPr>
        <dsp:cNvPr id="0" name=""/>
        <dsp:cNvSpPr/>
      </dsp:nvSpPr>
      <dsp:spPr>
        <a:xfrm>
          <a:off x="140990" y="1853026"/>
          <a:ext cx="256346" cy="2563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D9ECF-72F2-4D65-A70F-C7F718401267}">
      <dsp:nvSpPr>
        <dsp:cNvPr id="0" name=""/>
        <dsp:cNvSpPr/>
      </dsp:nvSpPr>
      <dsp:spPr>
        <a:xfrm>
          <a:off x="538328" y="1748157"/>
          <a:ext cx="10622508" cy="46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27" tIns="49327" rIns="49327" bIns="49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Identify rewards for completion of each part and for assignment completion.</a:t>
          </a:r>
          <a:endParaRPr lang="en-US" sz="1600" kern="1200"/>
        </a:p>
      </dsp:txBody>
      <dsp:txXfrm>
        <a:off x="538328" y="1748157"/>
        <a:ext cx="10622508" cy="466085"/>
      </dsp:txXfrm>
    </dsp:sp>
    <dsp:sp modelId="{47F49A7B-DBEE-4F1D-B67D-83D170A98772}">
      <dsp:nvSpPr>
        <dsp:cNvPr id="0" name=""/>
        <dsp:cNvSpPr/>
      </dsp:nvSpPr>
      <dsp:spPr>
        <a:xfrm>
          <a:off x="0" y="2330763"/>
          <a:ext cx="11160837" cy="4660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79B45-253D-4837-B4C7-0617FE90DAD2}">
      <dsp:nvSpPr>
        <dsp:cNvPr id="0" name=""/>
        <dsp:cNvSpPr/>
      </dsp:nvSpPr>
      <dsp:spPr>
        <a:xfrm>
          <a:off x="140990" y="2435632"/>
          <a:ext cx="256346" cy="25634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6804F-5BC8-4E5B-9C55-5FCE87D76CB9}">
      <dsp:nvSpPr>
        <dsp:cNvPr id="0" name=""/>
        <dsp:cNvSpPr/>
      </dsp:nvSpPr>
      <dsp:spPr>
        <a:xfrm>
          <a:off x="538328" y="2330763"/>
          <a:ext cx="10622508" cy="46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27" tIns="49327" rIns="49327" bIns="49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Identify naturally occurring reinforcers</a:t>
          </a:r>
          <a:endParaRPr lang="en-US" sz="1600" kern="1200"/>
        </a:p>
      </dsp:txBody>
      <dsp:txXfrm>
        <a:off x="538328" y="2330763"/>
        <a:ext cx="10622508" cy="466085"/>
      </dsp:txXfrm>
    </dsp:sp>
    <dsp:sp modelId="{8C973756-070B-4B84-9406-C1FFC93452EA}">
      <dsp:nvSpPr>
        <dsp:cNvPr id="0" name=""/>
        <dsp:cNvSpPr/>
      </dsp:nvSpPr>
      <dsp:spPr>
        <a:xfrm>
          <a:off x="0" y="2913370"/>
          <a:ext cx="11160837" cy="4660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18013-1640-42E8-8836-CAA8E4D8001F}">
      <dsp:nvSpPr>
        <dsp:cNvPr id="0" name=""/>
        <dsp:cNvSpPr/>
      </dsp:nvSpPr>
      <dsp:spPr>
        <a:xfrm>
          <a:off x="140990" y="3018239"/>
          <a:ext cx="256346" cy="25634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5266A-A3FA-468E-B7CF-3B17AB0BEC21}">
      <dsp:nvSpPr>
        <dsp:cNvPr id="0" name=""/>
        <dsp:cNvSpPr/>
      </dsp:nvSpPr>
      <dsp:spPr>
        <a:xfrm>
          <a:off x="538328" y="2913370"/>
          <a:ext cx="10622508" cy="46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27" tIns="49327" rIns="49327" bIns="49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Pair aversive tasks with pleasurable tasks.</a:t>
          </a:r>
          <a:endParaRPr lang="en-US" sz="1600" kern="1200"/>
        </a:p>
      </dsp:txBody>
      <dsp:txXfrm>
        <a:off x="538328" y="2913370"/>
        <a:ext cx="10622508" cy="466085"/>
      </dsp:txXfrm>
    </dsp:sp>
    <dsp:sp modelId="{89A76952-9BD9-4C1E-9AD4-9B6872A6B448}">
      <dsp:nvSpPr>
        <dsp:cNvPr id="0" name=""/>
        <dsp:cNvSpPr/>
      </dsp:nvSpPr>
      <dsp:spPr>
        <a:xfrm>
          <a:off x="0" y="3495976"/>
          <a:ext cx="11160837" cy="46608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F962B-D9A9-4DC8-B5D8-5CF1DB90EB27}">
      <dsp:nvSpPr>
        <dsp:cNvPr id="0" name=""/>
        <dsp:cNvSpPr/>
      </dsp:nvSpPr>
      <dsp:spPr>
        <a:xfrm>
          <a:off x="140990" y="3600845"/>
          <a:ext cx="256346" cy="25634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4CB5B-3BD0-4650-BDFC-E44F9F32958A}">
      <dsp:nvSpPr>
        <dsp:cNvPr id="0" name=""/>
        <dsp:cNvSpPr/>
      </dsp:nvSpPr>
      <dsp:spPr>
        <a:xfrm>
          <a:off x="538328" y="3495976"/>
          <a:ext cx="10622508" cy="46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327" tIns="49327" rIns="49327" bIns="49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Identify actual time it takes to get things done, not guesses.</a:t>
          </a:r>
          <a:endParaRPr lang="en-US" sz="1600" kern="1200"/>
        </a:p>
      </dsp:txBody>
      <dsp:txXfrm>
        <a:off x="538328" y="3495976"/>
        <a:ext cx="10622508" cy="466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3774F-F157-4780-8066-CEECCB4C9573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77C46-ACCD-46C9-BB0C-FA37191E91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5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550F293-9ADF-41F3-B471-04EE2CA25E7D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Copyright Ruth Hughes 2023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F6F4EC7-ED4D-4EE7-B3F8-2EA1AC920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0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45B5-76FF-4286-8F53-798FA1352952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4EC7-ED4D-4EE7-B3F8-2EA1AC920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4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3987-B0BD-402D-A863-68CD0E22675F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4EC7-ED4D-4EE7-B3F8-2EA1AC920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10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792FD-D56D-4392-87E6-623FC03B9004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4EC7-ED4D-4EE7-B3F8-2EA1AC920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431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1B570-02AA-4F88-81B4-6515853DD9C7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4EC7-ED4D-4EE7-B3F8-2EA1AC920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4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C0DD-D99F-4C75-980A-9607C73D2756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4EC7-ED4D-4EE7-B3F8-2EA1AC920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18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14DE-8BA9-42A3-BC72-A5EC3E10CA76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Copyright Ruth Hughes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4EC7-ED4D-4EE7-B3F8-2EA1AC920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01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7DFB32F-5E85-4EB5-8070-003DC09F1D7D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4EC7-ED4D-4EE7-B3F8-2EA1AC920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11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F719484-610C-4083-8267-FE741D66173E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4EC7-ED4D-4EE7-B3F8-2EA1AC920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4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22D4-6F86-4F66-97D1-57FD636FFFD2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4EC7-ED4D-4EE7-B3F8-2EA1AC920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5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B453-6D75-4AD5-BD96-C3252AE9B754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4EC7-ED4D-4EE7-B3F8-2EA1AC920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9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248AA-A87E-4BEB-AC63-4AAE68BE8871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4EC7-ED4D-4EE7-B3F8-2EA1AC920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5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42B-26A2-4A60-B87E-9281E6EF86F4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4EC7-ED4D-4EE7-B3F8-2EA1AC920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6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F472-E81A-469A-AE6F-532164FF56EA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4EC7-ED4D-4EE7-B3F8-2EA1AC920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89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44FD-52EF-4B9A-ABB5-B083863D1C25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4EC7-ED4D-4EE7-B3F8-2EA1AC920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2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65DF-CB19-4226-8AD1-32D2C2C3C4D7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4EC7-ED4D-4EE7-B3F8-2EA1AC920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90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C0874-4E6E-47BD-B1CF-291C8206D1F5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4EC7-ED4D-4EE7-B3F8-2EA1AC920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91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10D9DEB-2326-46D0-9FE6-3ACD05E65583}" type="datetime1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Copyright Ruth Hughes 2023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F6F4EC7-ED4D-4EE7-B3F8-2EA1AC920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9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grad.com/medical/most-affordable-sonography-associates-degree-programs-by-state-for-2019-2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umdadhd.org/succeed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uthhughes8849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3C51-B226-A6C8-B5D9-7C1123B54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Conquering Procrastination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3C1D8-FBAA-53C4-2302-0328AD52B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Ruth Hughes, PhD					Emily Drechsler, MA</a:t>
            </a:r>
          </a:p>
          <a:p>
            <a:r>
              <a:rPr lang="en-US" dirty="0"/>
              <a:t>Howard Community College		Howard Community College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2CEB9-0B6F-3F8D-9027-EC8B4373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</p:spTree>
    <p:extLst>
      <p:ext uri="{BB962C8B-B14F-4D97-AF65-F5344CB8AC3E}">
        <p14:creationId xmlns:p14="http://schemas.microsoft.com/office/powerpoint/2010/main" val="4044536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B9F9AE-028B-1432-AF1C-1F7520EC7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rgbClr val="EBEBEB"/>
                </a:solidFill>
              </a:rPr>
              <a:t>What Causes Procrastination?        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611BC5-2F5A-1F60-17D0-3C1AAB2BAE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46789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2953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9B6C-0A27-695D-9398-A4B58F86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Lesson Learned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E62A328-D91F-322F-4751-9AB9A75D4A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337968"/>
              </p:ext>
            </p:extLst>
          </p:nvPr>
        </p:nvGraphicFramePr>
        <p:xfrm>
          <a:off x="1154954" y="2603500"/>
          <a:ext cx="88256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6C1ACE-4F89-F317-6C36-D5E6129EF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</p:spTree>
    <p:extLst>
      <p:ext uri="{BB962C8B-B14F-4D97-AF65-F5344CB8AC3E}">
        <p14:creationId xmlns:p14="http://schemas.microsoft.com/office/powerpoint/2010/main" val="303331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D4641-4526-C8FD-A516-863A0A43C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Discussing the Emotional Obstacles with Your Student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9CF49-7E3D-B433-175C-DE245487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Ruth Hughes 2023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3607DD2-0B59-3255-06B6-40437F989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When work is not done or a student is failing:</a:t>
            </a:r>
          </a:p>
          <a:p>
            <a:r>
              <a:rPr lang="en-US" sz="2000" b="1" dirty="0"/>
              <a:t>This is a problem that can be solved and you are here to help. “Looks like math isn’t going well this semester.  Let’s talk and figure out how I can help.”</a:t>
            </a:r>
          </a:p>
          <a:p>
            <a:r>
              <a:rPr lang="en-US" sz="2000" b="1" dirty="0"/>
              <a:t>Help your student identify where the obstacles are – homework not done, not studying tor tests, work is too hard?</a:t>
            </a:r>
          </a:p>
          <a:p>
            <a:r>
              <a:rPr lang="en-US" sz="2000" b="1" dirty="0"/>
              <a:t>Explore the feelings the student has when thinking about the class – anxiety, shame, guilt, anger, denial, avoidance? 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5062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014BBE-0097-905D-6B37-C548D66F1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Discussing the Emotional Obstacles with Your Student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FF797-0E7C-C752-F37E-EB747C379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Ruth Hughes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86835-B887-0D2D-54C3-EE9A9CD88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Help your student identify the thoughts behind the feelings:</a:t>
            </a:r>
          </a:p>
          <a:p>
            <a:pPr lvl="1"/>
            <a:r>
              <a:rPr lang="en-US" sz="2000" b="1" dirty="0"/>
              <a:t>I’ll always be a failure.</a:t>
            </a:r>
          </a:p>
          <a:p>
            <a:pPr lvl="1"/>
            <a:r>
              <a:rPr lang="en-US" sz="2000" b="1" dirty="0"/>
              <a:t>This is just too hard.</a:t>
            </a:r>
          </a:p>
          <a:p>
            <a:pPr lvl="1"/>
            <a:r>
              <a:rPr lang="en-US" sz="2000" b="1" dirty="0"/>
              <a:t>Why bother, I always mess up.</a:t>
            </a:r>
          </a:p>
          <a:p>
            <a:pPr lvl="1"/>
            <a:r>
              <a:rPr lang="en-US" sz="2000" b="1" dirty="0"/>
              <a:t>The teacher doesn’t understand and doesn’t help me.</a:t>
            </a:r>
          </a:p>
          <a:p>
            <a:r>
              <a:rPr lang="en-US" sz="2000" b="1" dirty="0"/>
              <a:t>Help your student to question these thoughts and establish more positive thoughts</a:t>
            </a:r>
          </a:p>
          <a:p>
            <a:pPr lvl="1"/>
            <a:r>
              <a:rPr lang="en-US" sz="2000" b="1" dirty="0"/>
              <a:t>I did well with the math tutor last year.</a:t>
            </a:r>
          </a:p>
          <a:p>
            <a:pPr lvl="1"/>
            <a:r>
              <a:rPr lang="en-US" sz="2000" b="1" dirty="0"/>
              <a:t>I can do this with some extra help.</a:t>
            </a:r>
          </a:p>
          <a:p>
            <a:pPr lvl="1"/>
            <a:r>
              <a:rPr lang="en-US" sz="2000" b="1" dirty="0"/>
              <a:t>I will not let this defeat me.</a:t>
            </a:r>
          </a:p>
          <a:p>
            <a:endParaRPr lang="en-US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020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543B9-E521-0378-99B5-CCDB8752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What Doesn’t Work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A8763C-8233-15F5-1AF3-4F089628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Ruth Hughes 2023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376A5EC-5FC2-30CF-8AEF-2DF642166D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104870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7690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4C328-85BF-70CB-204A-C1CE0BAF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Help Your Students Make Peace with Who They Are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8" name="Graphic 7" descr="Classroom">
            <a:extLst>
              <a:ext uri="{FF2B5EF4-FFF2-40B4-BE49-F238E27FC236}">
                <a16:creationId xmlns:a16="http://schemas.microsoft.com/office/drawing/2014/main" id="{F6DDD3DD-079D-3A9E-58D8-617564563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8226" y="1375132"/>
            <a:ext cx="4125317" cy="412531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EC8FD-0B3A-4960-589C-4A6AF5B22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FFFFFF"/>
                </a:solidFill>
              </a:rPr>
              <a:t>Teach your student about ADHD and executive functioning.  Emphasize that people’s brains work differently.  Your student’s brain is brilliant at some things but not great at others.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FFFFFF"/>
                </a:solidFill>
              </a:rPr>
              <a:t>Help your student to identify the role of emotion and negative thoughts in academic struggles.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FFFFFF"/>
                </a:solidFill>
              </a:rPr>
              <a:t>Share experiences of your own struggles and help your child understand he or she is not alone with this struggle.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FFFFFF"/>
                </a:solidFill>
              </a:rPr>
              <a:t>Work toward acceptance of how their brain works and develop an understand that they can grow and find ways to cope successfully.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FFFFFF"/>
                </a:solidFill>
              </a:rPr>
              <a:t>Identify personal goals for the semester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FFFFFF"/>
                </a:solidFill>
              </a:rPr>
              <a:t>Make a commitment to work together to tackle the problems.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i="1" dirty="0">
                <a:solidFill>
                  <a:srgbClr val="FFFFFF"/>
                </a:solidFill>
              </a:rPr>
              <a:t>“It’s important to be surrounded by people who know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b="1" i="1" dirty="0">
                <a:solidFill>
                  <a:srgbClr val="FFFFFF"/>
                </a:solidFill>
              </a:rPr>
              <a:t>what you are going through.”  </a:t>
            </a:r>
            <a:r>
              <a:rPr lang="en-US" sz="1400" dirty="0">
                <a:solidFill>
                  <a:srgbClr val="FFFFFF"/>
                </a:solidFill>
              </a:rPr>
              <a:t>Turning Point Student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6819D-A82D-FD58-CDF3-9D1D77C42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Ruth Hughes 2023</a:t>
            </a:r>
          </a:p>
        </p:txBody>
      </p:sp>
    </p:spTree>
    <p:extLst>
      <p:ext uri="{BB962C8B-B14F-4D97-AF65-F5344CB8AC3E}">
        <p14:creationId xmlns:p14="http://schemas.microsoft.com/office/powerpoint/2010/main" val="2501714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0BB57B-F925-7C3A-DA6B-03567091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Identify Emotional Obstacles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D2872-711F-6C78-42C5-5CA872DA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Ruth Hughes 2023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C78749B-F4DE-A863-A346-B138F34BF2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500812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4677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50AAAC-B23F-DE54-A5D0-8E86A4DB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Question the Negative Thoughts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9A12E-687E-E61E-9073-BA512D19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Ruth Hughes 2023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274D3F6-0B1A-4579-3480-B8F29E042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77459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5998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4368-042F-4B7C-A914-0628A6E1F2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Implementing these Strategies with Your Student: Management and Organizational Strategies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A2E22-473C-31CD-E649-4DC2AE40F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31E7C-8E15-3F2F-B877-750430FD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</p:spTree>
    <p:extLst>
      <p:ext uri="{BB962C8B-B14F-4D97-AF65-F5344CB8AC3E}">
        <p14:creationId xmlns:p14="http://schemas.microsoft.com/office/powerpoint/2010/main" val="1049905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6D233D-7019-812F-B392-6D632A56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Time Awareness and Scheduling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1776F-C8B9-8203-0E4B-D01C54D1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Ruth Hughes 2023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C6F7B3A-83F9-5010-8069-C1DE3723E8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05158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345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F70C5-2DAE-11D5-07A5-B13F68D7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Procrastination is a Huge Barrier for Students with ADHD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028B15-E779-1836-0CD8-14A63926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Ruth Hughes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A8563-A0F4-B13E-18FC-C69BDEF5E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Procrastination is rooted executive function challenges.  It is apparent in poor implementation of:</a:t>
            </a:r>
          </a:p>
          <a:p>
            <a:pPr lvl="1"/>
            <a:r>
              <a:rPr lang="en-US" sz="2000" b="1" dirty="0"/>
              <a:t>Time management and organization’</a:t>
            </a:r>
          </a:p>
          <a:p>
            <a:pPr lvl="1"/>
            <a:r>
              <a:rPr lang="en-US" sz="2000" b="1" dirty="0"/>
              <a:t>Working memory </a:t>
            </a:r>
          </a:p>
          <a:p>
            <a:pPr lvl="1"/>
            <a:r>
              <a:rPr lang="en-US" sz="2000" b="1" dirty="0"/>
              <a:t>Prioritizing, planning and initiating</a:t>
            </a:r>
          </a:p>
          <a:p>
            <a:pPr lvl="1"/>
            <a:r>
              <a:rPr lang="en-US" sz="2000" b="1" dirty="0"/>
              <a:t>Alertness and sustaining effort</a:t>
            </a:r>
          </a:p>
          <a:p>
            <a:pPr lvl="1"/>
            <a:r>
              <a:rPr lang="en-US" sz="2000" b="1" dirty="0"/>
              <a:t>Focusing and shifting attention</a:t>
            </a:r>
          </a:p>
          <a:p>
            <a:pPr lvl="1"/>
            <a:r>
              <a:rPr lang="en-US" sz="2000" b="1" dirty="0"/>
              <a:t>Self awareness and self control</a:t>
            </a:r>
          </a:p>
          <a:p>
            <a:pPr lvl="1"/>
            <a:r>
              <a:rPr lang="en-US" sz="2000" b="1" dirty="0"/>
              <a:t>Problem Solving</a:t>
            </a:r>
          </a:p>
          <a:p>
            <a:pPr lvl="1"/>
            <a:r>
              <a:rPr lang="en-US" sz="2000" b="1" dirty="0"/>
              <a:t>Management of negative thoughts and low self esteem</a:t>
            </a:r>
          </a:p>
        </p:txBody>
      </p:sp>
    </p:spTree>
    <p:extLst>
      <p:ext uri="{BB962C8B-B14F-4D97-AF65-F5344CB8AC3E}">
        <p14:creationId xmlns:p14="http://schemas.microsoft.com/office/powerpoint/2010/main" val="4198562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8F7D-E1F2-D2B7-9824-8A7947174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Tasks Manageable and Rewarding Yourself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9B6D1B3-D9D5-E14C-E994-9E7B52EC1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756945"/>
              </p:ext>
            </p:extLst>
          </p:nvPr>
        </p:nvGraphicFramePr>
        <p:xfrm>
          <a:off x="561110" y="2529840"/>
          <a:ext cx="11160837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CD1F33-6854-016C-CCA9-39C15F06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</p:spTree>
    <p:extLst>
      <p:ext uri="{BB962C8B-B14F-4D97-AF65-F5344CB8AC3E}">
        <p14:creationId xmlns:p14="http://schemas.microsoft.com/office/powerpoint/2010/main" val="3212355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EB77E0-C9E5-0567-3499-80D61C85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91" y="1449324"/>
            <a:ext cx="2621734" cy="4391640"/>
          </a:xfrm>
        </p:spPr>
        <p:txBody>
          <a:bodyPr anchor="t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Prioritizing and To Do Lists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06BD-FA64-D508-D091-2A01D9D27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93" y="1449324"/>
            <a:ext cx="6230220" cy="4391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Do all things in order of priority.</a:t>
            </a:r>
          </a:p>
          <a:p>
            <a:r>
              <a:rPr lang="en-US" b="1" dirty="0">
                <a:solidFill>
                  <a:schemeClr val="tx1"/>
                </a:solidFill>
              </a:rPr>
              <a:t>Recognize there is not enough time to get everything done.</a:t>
            </a:r>
          </a:p>
          <a:p>
            <a:r>
              <a:rPr lang="en-US" b="1" dirty="0">
                <a:solidFill>
                  <a:schemeClr val="tx1"/>
                </a:solidFill>
              </a:rPr>
              <a:t>Prioritizing is especially important for people with poor EF. Without it People respond to what’s happening in the moment and don’t get the important things done.</a:t>
            </a:r>
          </a:p>
          <a:p>
            <a:r>
              <a:rPr lang="en-US" b="1" dirty="0">
                <a:solidFill>
                  <a:schemeClr val="tx1"/>
                </a:solidFill>
              </a:rPr>
              <a:t>Urgency versus Importance</a:t>
            </a:r>
          </a:p>
          <a:p>
            <a:r>
              <a:rPr lang="en-US" b="1" dirty="0">
                <a:solidFill>
                  <a:schemeClr val="tx1"/>
                </a:solidFill>
              </a:rPr>
              <a:t>Put deadlines in planner.</a:t>
            </a:r>
          </a:p>
          <a:p>
            <a:r>
              <a:rPr lang="en-US" b="1" dirty="0">
                <a:solidFill>
                  <a:schemeClr val="tx1"/>
                </a:solidFill>
              </a:rPr>
              <a:t>Nonurgent and nonimportant activities are often those that are most rewarding.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09EAF-CFDE-F8BF-3A55-0A30CC8A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Copyright Ruth Hughes 2023</a:t>
            </a:r>
          </a:p>
        </p:txBody>
      </p:sp>
    </p:spTree>
    <p:extLst>
      <p:ext uri="{BB962C8B-B14F-4D97-AF65-F5344CB8AC3E}">
        <p14:creationId xmlns:p14="http://schemas.microsoft.com/office/powerpoint/2010/main" val="3274655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E1942-B58E-BB09-3433-46A37162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Ending Procrastination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8" name="Graphic 7" descr="Light Bulb and Gear">
            <a:extLst>
              <a:ext uri="{FF2B5EF4-FFF2-40B4-BE49-F238E27FC236}">
                <a16:creationId xmlns:a16="http://schemas.microsoft.com/office/drawing/2014/main" id="{894EE00A-B562-B7DD-6CCB-BD12C015D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8226" y="1375132"/>
            <a:ext cx="4125317" cy="412531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9E00E-B20D-C93C-A773-488D80C66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Identify obstacles to starting including negative thoughts.</a:t>
            </a:r>
          </a:p>
          <a:p>
            <a:r>
              <a:rPr lang="en-US" b="1" dirty="0">
                <a:solidFill>
                  <a:srgbClr val="FFFFFF"/>
                </a:solidFill>
              </a:rPr>
              <a:t>Identify your goal and potential reward in tackling the task.</a:t>
            </a:r>
          </a:p>
          <a:p>
            <a:r>
              <a:rPr lang="en-US" b="1" dirty="0">
                <a:solidFill>
                  <a:srgbClr val="FFFFFF"/>
                </a:solidFill>
              </a:rPr>
              <a:t>Start small and with easy steps.</a:t>
            </a:r>
          </a:p>
          <a:p>
            <a:r>
              <a:rPr lang="en-US" b="1" dirty="0">
                <a:solidFill>
                  <a:srgbClr val="FFFFFF"/>
                </a:solidFill>
              </a:rPr>
              <a:t>Break the task into chunks.</a:t>
            </a:r>
          </a:p>
          <a:p>
            <a:r>
              <a:rPr lang="en-US" b="1" dirty="0">
                <a:solidFill>
                  <a:srgbClr val="FFFFFF"/>
                </a:solidFill>
              </a:rPr>
              <a:t>Use a timer</a:t>
            </a:r>
          </a:p>
          <a:p>
            <a:r>
              <a:rPr lang="en-US" b="1" dirty="0">
                <a:solidFill>
                  <a:srgbClr val="FFFFFF"/>
                </a:solidFill>
              </a:rPr>
              <a:t>Take timed brain breaks when needed.</a:t>
            </a:r>
          </a:p>
          <a:p>
            <a:r>
              <a:rPr lang="en-US" b="1" dirty="0">
                <a:solidFill>
                  <a:srgbClr val="FFFFFF"/>
                </a:solidFill>
              </a:rPr>
              <a:t>BUT ALWAYS RETURN TO THE TASK.</a:t>
            </a:r>
          </a:p>
          <a:p>
            <a:r>
              <a:rPr lang="en-US" b="1" dirty="0">
                <a:solidFill>
                  <a:srgbClr val="FFFFFF"/>
                </a:solidFill>
              </a:rPr>
              <a:t>Reward yourself to tasks completed.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F05EB0-056F-9D85-4B6A-1185ED01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Ruth Hughes 2023</a:t>
            </a:r>
          </a:p>
        </p:txBody>
      </p:sp>
    </p:spTree>
    <p:extLst>
      <p:ext uri="{BB962C8B-B14F-4D97-AF65-F5344CB8AC3E}">
        <p14:creationId xmlns:p14="http://schemas.microsoft.com/office/powerpoint/2010/main" val="4214071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A630B-09AF-6AA8-7CC0-FEEF7D97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Organized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987D3CD-D023-C0A3-208C-16A5D32D4E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4954" y="2603500"/>
          <a:ext cx="88256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48577-0B80-7AE1-70F4-8A42C992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</p:spTree>
    <p:extLst>
      <p:ext uri="{BB962C8B-B14F-4D97-AF65-F5344CB8AC3E}">
        <p14:creationId xmlns:p14="http://schemas.microsoft.com/office/powerpoint/2010/main" val="838095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CC7792-3DD5-883D-F204-2D894AE7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Project Planning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065CE7-29CD-9FAE-3160-1AEDB283A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Ruth Hughes 2023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1250734-B5D4-F6F1-D177-24DEEB14DC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84399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389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31F41FC-C5E0-31E7-92FC-076ABEEFA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Importance of Sleep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960D0-EAE0-2016-0B9D-F9C05C041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Getting to bed is tough for people who have ADHD, all college students, and those who often procrastinate.</a:t>
            </a:r>
          </a:p>
          <a:p>
            <a:r>
              <a:rPr lang="en-US" b="1" dirty="0">
                <a:solidFill>
                  <a:schemeClr val="tx1"/>
                </a:solidFill>
              </a:rPr>
              <a:t>Develop a bed time routine. Turn off all electronics and turn on sources of relaxation (music, good book, warm bath)</a:t>
            </a:r>
          </a:p>
          <a:p>
            <a:r>
              <a:rPr lang="en-US" b="1" dirty="0">
                <a:solidFill>
                  <a:schemeClr val="tx1"/>
                </a:solidFill>
              </a:rPr>
              <a:t>Develop a consistent bed time.  If have difficulty going to bed earlier, try 15 minute earlier increments until at the desired bedtime.</a:t>
            </a:r>
          </a:p>
          <a:p>
            <a:r>
              <a:rPr lang="en-US" b="1" dirty="0">
                <a:solidFill>
                  <a:schemeClr val="tx1"/>
                </a:solidFill>
              </a:rPr>
              <a:t>Develop a consistent wake up time.</a:t>
            </a:r>
          </a:p>
          <a:p>
            <a:r>
              <a:rPr lang="en-US" b="1" dirty="0">
                <a:solidFill>
                  <a:schemeClr val="tx1"/>
                </a:solidFill>
              </a:rPr>
              <a:t>Plan and implement a morning routine that gets you going on time.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E5DAA2-EC16-16F5-B42B-A6689CE5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521207" y="3155806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Copyright Ruth Hughes 2023</a:t>
            </a:r>
          </a:p>
        </p:txBody>
      </p:sp>
    </p:spTree>
    <p:extLst>
      <p:ext uri="{BB962C8B-B14F-4D97-AF65-F5344CB8AC3E}">
        <p14:creationId xmlns:p14="http://schemas.microsoft.com/office/powerpoint/2010/main" val="3964764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58ECE-E6A9-0D76-4D90-15BA7CD0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the Difference?</a:t>
            </a:r>
            <a:br>
              <a:rPr lang="en-US" dirty="0"/>
            </a:br>
            <a:r>
              <a:rPr lang="en-US" dirty="0"/>
              <a:t>Persistence with Implementation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E1B3C66-D7E4-373D-FA05-280AD2F81E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6096" y="2401677"/>
          <a:ext cx="10983817" cy="399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712D4-5D62-0A7E-C331-B92F728C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</p:spTree>
    <p:extLst>
      <p:ext uri="{BB962C8B-B14F-4D97-AF65-F5344CB8AC3E}">
        <p14:creationId xmlns:p14="http://schemas.microsoft.com/office/powerpoint/2010/main" val="569911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627A68-57AD-3255-842C-1C3469C8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EBEBEB"/>
                </a:solidFill>
              </a:rPr>
              <a:t>What Makes the Difference?</a:t>
            </a:r>
            <a:br>
              <a:rPr lang="en-US" sz="2800" dirty="0">
                <a:solidFill>
                  <a:srgbClr val="EBEBEB"/>
                </a:solidFill>
              </a:rPr>
            </a:br>
            <a:r>
              <a:rPr lang="en-US" sz="2800" dirty="0">
                <a:solidFill>
                  <a:srgbClr val="EBEBEB"/>
                </a:solidFill>
              </a:rPr>
              <a:t>Nonjudgmental and Supportive Care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140A1-3044-6664-A8A8-033697FE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Ruth Hughes 2023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6BC11EA-3CD3-148E-1B0F-0D7725A7F4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75187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1898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97AA-17AA-A300-9839-76BC2493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EBEBEB"/>
                </a:solidFill>
              </a:rPr>
              <a:t>What Makes the Difference?</a:t>
            </a:r>
            <a:br>
              <a:rPr lang="en-US" sz="2000" dirty="0">
                <a:solidFill>
                  <a:srgbClr val="EBEBEB"/>
                </a:solidFill>
              </a:rPr>
            </a:br>
            <a:r>
              <a:rPr lang="en-US" sz="2000" dirty="0">
                <a:solidFill>
                  <a:srgbClr val="EBEBEB"/>
                </a:solidFill>
              </a:rPr>
              <a:t>Focusing on Missed Assignments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F5B49-076B-98D8-BB4A-0AF133F9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Ruth Hughes 2023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E74B5C6-0352-E84B-90A2-C0244E649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990035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700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5DC90E4-9128-030B-E5B3-27AA86FE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CW’s Experience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0885A5-523B-C348-2EE5-9C987CB78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Ruth Hughes 2023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C4CF198-C32F-F045-05D2-E875FFB7F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05021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44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F160-9AFB-BFC5-F8B6-22A6BA7B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Turning Point Group at HCC: </a:t>
            </a:r>
            <a:br>
              <a:rPr lang="en-US" dirty="0"/>
            </a:br>
            <a:r>
              <a:rPr lang="en-US" dirty="0"/>
              <a:t>Who We 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63B69-494B-ADB8-BD78-FFBEF5549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14 week group for students with ADHD and academic failure (Average GPA prior to group is 1.9 or a D plus.)</a:t>
            </a:r>
          </a:p>
          <a:p>
            <a:r>
              <a:rPr lang="en-US" b="1" dirty="0"/>
              <a:t>Number one challenge is assignments that are not completed and turned in.  (Average number is 28 missing assignments over a semester.)</a:t>
            </a:r>
          </a:p>
          <a:p>
            <a:r>
              <a:rPr lang="en-US" b="1" dirty="0"/>
              <a:t>Students frequently drop classes because of likelihood of failure.</a:t>
            </a:r>
          </a:p>
          <a:p>
            <a:r>
              <a:rPr lang="en-US" b="1" dirty="0"/>
              <a:t>Many of our students have co-occurring disabilities with autism being the most frequent.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2800" b="1" dirty="0"/>
              <a:t>The Turning Point Group is where you can turn your academic life around.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1CFE78-68E4-7B17-ACD0-3DF421AF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5E3A9002-BE98-19F3-D3EE-F796095E6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69680" y="838200"/>
            <a:ext cx="266192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50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27128D-28DF-062A-CFE5-0009B30B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MD’s Experience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797785-E855-995C-2EAE-6656F11A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Ruth Hughes 2023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4636296-17D1-B100-75A1-CBC7A2474C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04085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49827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8C30-A155-0F4D-EA25-B41A9B086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E4D0B-C9A7-1E73-E5D6-7F980A997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Research on interventions to increase executive functioning is slowly growing.  We have based our work on two sources</a:t>
            </a:r>
          </a:p>
          <a:p>
            <a:r>
              <a:rPr lang="en-US" sz="2000" b="1" dirty="0"/>
              <a:t>Mary Solanto, PhD  Cognitive Behavior Therapy for Adult ADHD, Guilford Press, 2013.</a:t>
            </a:r>
          </a:p>
          <a:p>
            <a:r>
              <a:rPr lang="en-US" sz="2000" b="1" dirty="0"/>
              <a:t>SUCCEEDS Clinic, University of  Maryland  (</a:t>
            </a:r>
            <a:r>
              <a:rPr lang="en-US" sz="2000" b="1" dirty="0">
                <a:hlinkClick r:id="rId2"/>
              </a:rPr>
              <a:t>https://umdadhd.org/succeeds</a:t>
            </a:r>
            <a:r>
              <a:rPr lang="en-US" sz="2000" b="1" dirty="0"/>
              <a:t>)  Andrea Chronis-Tuscano, PhD and Erin Jones, PhD are the CoDirectors of a clinic designed to help college students with ADHD succeed as students at the University of Maryland.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5A822E-9E35-2714-BE1F-2DC58D97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</p:spTree>
    <p:extLst>
      <p:ext uri="{BB962C8B-B14F-4D97-AF65-F5344CB8AC3E}">
        <p14:creationId xmlns:p14="http://schemas.microsoft.com/office/powerpoint/2010/main" val="625213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98F5B-FD16-29D4-220B-484DD9E95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>
                <a:solidFill>
                  <a:srgbClr val="EBEBEB"/>
                </a:solidFill>
              </a:rPr>
              <a:t>Want More Information?</a:t>
            </a:r>
          </a:p>
        </p:txBody>
      </p:sp>
      <p:pic>
        <p:nvPicPr>
          <p:cNvPr id="8" name="Graphic 7" descr="Email">
            <a:extLst>
              <a:ext uri="{FF2B5EF4-FFF2-40B4-BE49-F238E27FC236}">
                <a16:creationId xmlns:a16="http://schemas.microsoft.com/office/drawing/2014/main" id="{1F081C19-514C-54E6-D46A-884182F8E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5124" y="803751"/>
            <a:ext cx="5250498" cy="525049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A5641-301A-CEE0-1730-45F664519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20900"/>
            <a:ext cx="3772645" cy="3898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Contact Ruth Hughes at: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ruthhughes8849@gmail.com</a:t>
            </a:r>
            <a:endParaRPr lang="en-US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410 599-7695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Or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Emily Drechsler at: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FFFF"/>
                </a:solidFill>
              </a:rPr>
              <a:t>edrechsler@howardcc.edu</a:t>
            </a: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CDD08-7593-D2B4-2EF4-EF175ED2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Ruth Hughes 2023</a:t>
            </a:r>
          </a:p>
        </p:txBody>
      </p:sp>
    </p:spTree>
    <p:extLst>
      <p:ext uri="{BB962C8B-B14F-4D97-AF65-F5344CB8AC3E}">
        <p14:creationId xmlns:p14="http://schemas.microsoft.com/office/powerpoint/2010/main" val="4072993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AAA9-8FA1-F5F2-AE92-30E4DC1C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Goals of Turning Point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3BD6B-2FF4-CECE-0DD4-46FB62DEC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Ruth Hughes 2023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15E02F3D-62A4-8942-C16E-063FDC94DD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913152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543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4DD09C-6708-1B75-25E8-5F2DDD49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Turning Point Results: Grades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47A48-BC17-B5FE-E5B8-61FC0F0BA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Ruth Hughes 2023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8A79F66-6031-4831-D5E5-7C8B0A2F70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19820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8232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00C36E-AAFD-4188-BB55-FAE4A8272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B6D4A-4ADE-4BAF-BB67-7E9E8AB2C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43043" y="402165"/>
            <a:ext cx="673865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065753A-F15B-43F6-B811-03D54342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9519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9AED55-7F29-4A42-9B4E-43EA0551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6355223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3394EDF3-F539-40F8-9354-FE0288582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512068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5236E71-242B-4CE7-96BC-B66F91F9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1884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683A5930-ABB0-4C7A-8E96-AB945DFB0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0B1A9-03F3-FF6A-D4EA-1D24827D2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239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rgbClr val="EBEBEB"/>
                </a:solidFill>
              </a:rPr>
              <a:t>Turning Point Results:  Missing Assignments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E51D9F-DA72-49DE-9183-76B062B38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99971-47BC-A1F8-59A0-0F3A78AE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Ruth Hughes 2023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0A8584-4C95-44D7-FD16-F511FC4B46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398128"/>
              </p:ext>
            </p:extLst>
          </p:nvPr>
        </p:nvGraphicFramePr>
        <p:xfrm>
          <a:off x="964907" y="973667"/>
          <a:ext cx="6116795" cy="492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430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D4368-042F-4B7C-A914-0628A6E1F2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Implementing these Strategies with Your Student: Overcoming Emotional Obstacles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1A2E22-473C-31CD-E649-4DC2AE40F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31E7C-8E15-3F2F-B877-750430FD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</p:spTree>
    <p:extLst>
      <p:ext uri="{BB962C8B-B14F-4D97-AF65-F5344CB8AC3E}">
        <p14:creationId xmlns:p14="http://schemas.microsoft.com/office/powerpoint/2010/main" val="11382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rgbClr val="0D0D0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DF76C1-6043-AF1B-957B-0D2F3C85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855481"/>
            <a:ext cx="8761413" cy="898674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Two Major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BE2B5-C154-6DE0-29E3-96B116749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079173"/>
            <a:ext cx="8182191" cy="3730689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EBEBEB"/>
                </a:solidFill>
              </a:rPr>
              <a:t>Help students to </a:t>
            </a:r>
            <a:r>
              <a:rPr lang="en-US" b="1" u="sng" dirty="0">
                <a:solidFill>
                  <a:srgbClr val="EBEBEB"/>
                </a:solidFill>
              </a:rPr>
              <a:t>implement and maintain </a:t>
            </a:r>
            <a:r>
              <a:rPr lang="en-US" b="1" dirty="0">
                <a:solidFill>
                  <a:srgbClr val="EBEBEB"/>
                </a:solidFill>
              </a:rPr>
              <a:t>organizational and time management strategies. </a:t>
            </a:r>
          </a:p>
          <a:p>
            <a:r>
              <a:rPr lang="en-US" b="1" dirty="0">
                <a:solidFill>
                  <a:srgbClr val="EBEBEB"/>
                </a:solidFill>
              </a:rPr>
              <a:t>Help students decrease the negative thoughts and emotions that interfered with doing the work and increase positive affirmations that encourage progress.  (Cognitive Behavioral Treatment strategies)</a:t>
            </a:r>
          </a:p>
          <a:p>
            <a:endParaRPr lang="en-US" b="1" dirty="0">
              <a:solidFill>
                <a:srgbClr val="EBEBEB"/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rgbClr val="EBEBEB"/>
                </a:solidFill>
              </a:rPr>
              <a:t>“These strategies are useful, but when it came time for application, it just felt like more work, and I still couldn’t get myself started most of the time.”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EBEBEB"/>
                </a:solidFill>
              </a:rPr>
              <a:t>Turning Point Student</a:t>
            </a:r>
          </a:p>
          <a:p>
            <a:pPr marL="0" indent="0">
              <a:buNone/>
            </a:pPr>
            <a:endParaRPr lang="en-US" b="1" dirty="0">
              <a:solidFill>
                <a:srgbClr val="EBEBEB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37E0C-2321-68DC-F219-E6983594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521207" y="3155806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Copyright Ruth Hughes 2023</a:t>
            </a:r>
          </a:p>
        </p:txBody>
      </p:sp>
    </p:spTree>
    <p:extLst>
      <p:ext uri="{BB962C8B-B14F-4D97-AF65-F5344CB8AC3E}">
        <p14:creationId xmlns:p14="http://schemas.microsoft.com/office/powerpoint/2010/main" val="2393343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95D7D-205E-D96A-0F21-5F804B2B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Readiness for Change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EBFC89E-E9B6-8A2D-56F0-8918A1E95E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4954" y="2603500"/>
          <a:ext cx="88256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BAA4F-A8CB-CB91-07A3-A3B42D28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Ruth Hughes 2023</a:t>
            </a:r>
          </a:p>
        </p:txBody>
      </p:sp>
    </p:spTree>
    <p:extLst>
      <p:ext uri="{BB962C8B-B14F-4D97-AF65-F5344CB8AC3E}">
        <p14:creationId xmlns:p14="http://schemas.microsoft.com/office/powerpoint/2010/main" val="1704317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381</TotalTime>
  <Words>2168</Words>
  <Application>Microsoft Office PowerPoint</Application>
  <PresentationFormat>Widescreen</PresentationFormat>
  <Paragraphs>228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Century Gothic</vt:lpstr>
      <vt:lpstr>Wingdings 3</vt:lpstr>
      <vt:lpstr>Ion Boardroom</vt:lpstr>
      <vt:lpstr>Conquering Procrastination</vt:lpstr>
      <vt:lpstr>Procrastination is a Huge Barrier for Students with ADHD </vt:lpstr>
      <vt:lpstr>The Turning Point Group at HCC:  Who We Serve</vt:lpstr>
      <vt:lpstr>Goals of Turning Point</vt:lpstr>
      <vt:lpstr>Turning Point Results: Grades</vt:lpstr>
      <vt:lpstr>Turning Point Results:  Missing Assignments</vt:lpstr>
      <vt:lpstr>Implementing these Strategies with Your Student: Overcoming Emotional Obstacles</vt:lpstr>
      <vt:lpstr>Two Major Strategies</vt:lpstr>
      <vt:lpstr>Readiness for Change</vt:lpstr>
      <vt:lpstr>What Causes Procrastination?          </vt:lpstr>
      <vt:lpstr>Important Lesson Learned</vt:lpstr>
      <vt:lpstr>Discussing the Emotional Obstacles with Your Student</vt:lpstr>
      <vt:lpstr>Discussing the Emotional Obstacles with Your Student</vt:lpstr>
      <vt:lpstr>What Doesn’t Work</vt:lpstr>
      <vt:lpstr>Help Your Students Make Peace with Who They Are</vt:lpstr>
      <vt:lpstr>Identify Emotional Obstacles</vt:lpstr>
      <vt:lpstr>Question the Negative Thoughts</vt:lpstr>
      <vt:lpstr>Implementing these Strategies with Your Student: Management and Organizational Strategies</vt:lpstr>
      <vt:lpstr>Time Awareness and Scheduling</vt:lpstr>
      <vt:lpstr>Making Tasks Manageable and Rewarding Yourself</vt:lpstr>
      <vt:lpstr>Prioritizing and To Do Lists</vt:lpstr>
      <vt:lpstr>Ending Procrastination</vt:lpstr>
      <vt:lpstr>Getting Organized</vt:lpstr>
      <vt:lpstr>Project Planning</vt:lpstr>
      <vt:lpstr>Importance of Sleep</vt:lpstr>
      <vt:lpstr>What Makes the Difference? Persistence with Implementation</vt:lpstr>
      <vt:lpstr>What Makes the Difference? Nonjudgmental and Supportive Care</vt:lpstr>
      <vt:lpstr>What Makes the Difference? Focusing on Missed Assignments</vt:lpstr>
      <vt:lpstr>CW’s Experience</vt:lpstr>
      <vt:lpstr>MD’s Experience</vt:lpstr>
      <vt:lpstr>Evidence Based Resources</vt:lpstr>
      <vt:lpstr>Want More Information?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Function Interventions for College Students</dc:title>
  <dc:creator>Ruth</dc:creator>
  <cp:lastModifiedBy>Ruth Hughes</cp:lastModifiedBy>
  <cp:revision>3</cp:revision>
  <dcterms:created xsi:type="dcterms:W3CDTF">2023-07-05T19:07:03Z</dcterms:created>
  <dcterms:modified xsi:type="dcterms:W3CDTF">2023-11-21T15:52:28Z</dcterms:modified>
</cp:coreProperties>
</file>