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B5A"/>
    <a:srgbClr val="2AB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28CBF4-7E4F-4EF5-9F8D-B0BC5789A50A}" v="4" dt="2026-03-25T01:24:11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ana Chan" userId="e9b29095-6ba5-44bd-b8b5-af6cbb1b150b" providerId="ADAL" clId="{695C8FEC-A3F4-42BF-9724-B05D44475232}"/>
    <pc:docChg chg="addSld modSld">
      <pc:chgData name="Ariana Chan" userId="e9b29095-6ba5-44bd-b8b5-af6cbb1b150b" providerId="ADAL" clId="{695C8FEC-A3F4-42BF-9724-B05D44475232}" dt="2026-03-25T01:24:50.682" v="124" actId="1036"/>
      <pc:docMkLst>
        <pc:docMk/>
      </pc:docMkLst>
      <pc:sldChg chg="modSp add mod setBg">
        <pc:chgData name="Ariana Chan" userId="e9b29095-6ba5-44bd-b8b5-af6cbb1b150b" providerId="ADAL" clId="{695C8FEC-A3F4-42BF-9724-B05D44475232}" dt="2026-03-25T01:24:50.682" v="124" actId="1036"/>
        <pc:sldMkLst>
          <pc:docMk/>
          <pc:sldMk cId="3203721883" sldId="259"/>
        </pc:sldMkLst>
        <pc:spChg chg="mod">
          <ac:chgData name="Ariana Chan" userId="e9b29095-6ba5-44bd-b8b5-af6cbb1b150b" providerId="ADAL" clId="{695C8FEC-A3F4-42BF-9724-B05D44475232}" dt="2026-03-25T01:24:50.682" v="124" actId="1036"/>
          <ac:spMkLst>
            <pc:docMk/>
            <pc:sldMk cId="3203721883" sldId="259"/>
            <ac:spMk id="13" creationId="{58889CD1-9001-26D9-949B-AC5EEAA9D118}"/>
          </ac:spMkLst>
        </pc:spChg>
        <pc:spChg chg="mod">
          <ac:chgData name="Ariana Chan" userId="e9b29095-6ba5-44bd-b8b5-af6cbb1b150b" providerId="ADAL" clId="{695C8FEC-A3F4-42BF-9724-B05D44475232}" dt="2026-03-25T01:24:43.661" v="95" actId="1036"/>
          <ac:spMkLst>
            <pc:docMk/>
            <pc:sldMk cId="3203721883" sldId="259"/>
            <ac:spMk id="14" creationId="{E24BDFFC-83F7-B33D-5D0C-DDAAF63395AF}"/>
          </ac:spMkLst>
        </pc:spChg>
      </pc:sldChg>
      <pc:sldChg chg="modSp add mod setBg">
        <pc:chgData name="Ariana Chan" userId="e9b29095-6ba5-44bd-b8b5-af6cbb1b150b" providerId="ADAL" clId="{695C8FEC-A3F4-42BF-9724-B05D44475232}" dt="2026-03-25T01:24:37.380" v="74" actId="1035"/>
        <pc:sldMkLst>
          <pc:docMk/>
          <pc:sldMk cId="493885753" sldId="260"/>
        </pc:sldMkLst>
        <pc:spChg chg="mod">
          <ac:chgData name="Ariana Chan" userId="e9b29095-6ba5-44bd-b8b5-af6cbb1b150b" providerId="ADAL" clId="{695C8FEC-A3F4-42BF-9724-B05D44475232}" dt="2026-03-25T01:24:37.380" v="74" actId="1035"/>
          <ac:spMkLst>
            <pc:docMk/>
            <pc:sldMk cId="493885753" sldId="260"/>
            <ac:spMk id="13" creationId="{2EC973D7-52DA-E12B-4626-A0B818833DA4}"/>
          </ac:spMkLst>
        </pc:spChg>
        <pc:spChg chg="mod">
          <ac:chgData name="Ariana Chan" userId="e9b29095-6ba5-44bd-b8b5-af6cbb1b150b" providerId="ADAL" clId="{695C8FEC-A3F4-42BF-9724-B05D44475232}" dt="2026-03-25T01:24:22.735" v="25" actId="1036"/>
          <ac:spMkLst>
            <pc:docMk/>
            <pc:sldMk cId="493885753" sldId="260"/>
            <ac:spMk id="14" creationId="{FF54BAB5-8532-14F9-4BFF-0EA2241FFF1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CE803-9F4C-2621-A388-7A61FA9913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A6E063-C325-8CD6-2033-50F44E367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A67EC-EED6-3835-BB5F-A62A0E9B0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F21-EEFC-4DA2-801B-D826EADAA36D}" type="datetimeFigureOut">
              <a:rPr lang="en-AU" smtClean="0"/>
              <a:t>25/03/2026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AF798-CEBF-789F-9663-5BCB9EC0E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58F68-0047-BBCD-EFA3-0062E5AA0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8F74-2C4A-43A5-B692-F896A5102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5135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104D6-4756-B79A-0127-A2479A33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C2780-4D52-4FB9-917D-2066A215A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57E8C-CF81-876C-97DF-03BBF641F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F21-EEFC-4DA2-801B-D826EADAA36D}" type="datetimeFigureOut">
              <a:rPr lang="en-AU" smtClean="0"/>
              <a:t>25/03/2026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C3431-205D-9D7F-0960-F987B4A0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B0E0D-054A-E3A6-3D8C-79402CAC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8F74-2C4A-43A5-B692-F896A5102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321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31BED2-A8CC-9BCD-1BB2-F2822262D1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8F688-49D9-0864-C129-050AB14445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F7767-28AF-8BC8-ABD7-7C61D9C1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F21-EEFC-4DA2-801B-D826EADAA36D}" type="datetimeFigureOut">
              <a:rPr lang="en-AU" smtClean="0"/>
              <a:t>25/03/2026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00BF3-D7BF-A5A4-3969-D9A85051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2827E-E34E-B7C3-B526-269ADE26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8F74-2C4A-43A5-B692-F896A5102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144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8176A-4250-CE3D-455A-20B1EEFE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AFFEC-6085-A25A-D148-8AFB033D5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24A62-D322-CCA1-49E8-CFA2247F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F21-EEFC-4DA2-801B-D826EADAA36D}" type="datetimeFigureOut">
              <a:rPr lang="en-AU" smtClean="0"/>
              <a:t>25/03/2026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CC72E-66F4-68A8-D1D6-52D3A654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1D474-A8EA-33A4-E77E-E492647F7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8F74-2C4A-43A5-B692-F896A5102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670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C25E6-97D6-C7FC-C218-38CA054E7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7B1BA-BBBA-0096-D32D-52E85C292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4342B-363D-969C-A9F5-91619EA5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F21-EEFC-4DA2-801B-D826EADAA36D}" type="datetimeFigureOut">
              <a:rPr lang="en-AU" smtClean="0"/>
              <a:t>25/03/2026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F966C-6C59-D9B5-3AF6-7D1D6E2E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1E290-79CD-5C89-2E63-98FC9299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8F74-2C4A-43A5-B692-F896A5102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6009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7293D-6014-7C6A-78FA-46C804CF9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E8295-0554-FB0E-EB08-A0AA4AAB8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14AF2-9394-6C61-A86B-1CFF984D1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D65C0-7CE1-2C65-51A6-7F919F5C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F21-EEFC-4DA2-801B-D826EADAA36D}" type="datetimeFigureOut">
              <a:rPr lang="en-AU" smtClean="0"/>
              <a:t>25/03/2026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2D5A90-6B30-DB5E-E380-4839E6AD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E5D58-D960-477A-85C6-593B2653A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8F74-2C4A-43A5-B692-F896A5102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526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F7CA5-81AC-CAD8-2734-08D41E0C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B2FD9-2B24-B121-3CD9-A672B45BC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9FDFC-D55F-EA0C-8840-AE7C1FA0C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50C4CF-163A-8B0E-CF07-55D05A3711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74748-C1E0-665C-8555-0DEE876A0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51028B-7DE9-1A93-C8E9-0BCA71D7E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F21-EEFC-4DA2-801B-D826EADAA36D}" type="datetimeFigureOut">
              <a:rPr lang="en-AU" smtClean="0"/>
              <a:t>25/03/2026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69BEEB-CE56-E695-0B43-5EC238B46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BD3CBC-B3C4-4466-20A8-BEA2FBCF0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8F74-2C4A-43A5-B692-F896A5102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280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C5349-BD7C-BF23-A5E2-DB94D1BB9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BBAF0-FB51-A611-6D01-E88CFCADD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F21-EEFC-4DA2-801B-D826EADAA36D}" type="datetimeFigureOut">
              <a:rPr lang="en-AU" smtClean="0"/>
              <a:t>25/03/2026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27AD52-7848-F6BA-7A66-333440FF9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94755-AF45-457A-903C-37392EE0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8F74-2C4A-43A5-B692-F896A5102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112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A4F9D-C462-9FDC-2B40-988E3B5B3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F21-EEFC-4DA2-801B-D826EADAA36D}" type="datetimeFigureOut">
              <a:rPr lang="en-AU" smtClean="0"/>
              <a:t>25/03/2026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E7480F-8444-3458-84B2-3256B928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FF6C1-671B-A170-5F61-C28C22C3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8F74-2C4A-43A5-B692-F896A5102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511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40014-EE9B-19D9-0F3B-54F38C7F2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2053E-2E54-42DA-6FE3-A9DD6C448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88437-CEF7-21D6-7EE0-718188027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4BE8D-59AD-58CC-D4F8-CF8580290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F21-EEFC-4DA2-801B-D826EADAA36D}" type="datetimeFigureOut">
              <a:rPr lang="en-AU" smtClean="0"/>
              <a:t>25/03/2026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078935-8F0E-09A7-D3C0-4022FFCBE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25503-1245-AF96-8BDC-C618C2B40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8F74-2C4A-43A5-B692-F896A5102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395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4147C-2AAB-19D9-5757-4604D6A8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84FA74-5D52-C9BE-38A2-4D0A06202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136D3-E678-C730-5CC6-14D817EDD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C4797-E38A-CF50-E0F6-9D2D59B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EF21-EEFC-4DA2-801B-D826EADAA36D}" type="datetimeFigureOut">
              <a:rPr lang="en-AU" smtClean="0"/>
              <a:t>25/03/2026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44143-1F6E-665D-F121-74D27EC4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6C565-70C4-2D2D-6294-701FB810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88F74-2C4A-43A5-B692-F896A5102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37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8F42B6-69A7-1C1E-FB73-8033955E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E8C8F-7371-F075-FA86-EC6C987BE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D0FAB-1370-0B46-0D0D-7EDC31EBC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BFEF21-EEFC-4DA2-801B-D826EADAA36D}" type="datetimeFigureOut">
              <a:rPr lang="en-AU" smtClean="0"/>
              <a:t>25/03/2026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2248B-6189-49A9-6BA5-0C05F8D54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7BB96-7F4E-B368-F399-FA720AC06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F88F74-2C4A-43A5-B692-F896A51024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7638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ADE55-7CC4-AE5C-767C-8AC399A98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0575" y="2486025"/>
            <a:ext cx="10620375" cy="1023938"/>
          </a:xfrm>
        </p:spPr>
        <p:txBody>
          <a:bodyPr/>
          <a:lstStyle/>
          <a:p>
            <a:r>
              <a:rPr lang="en-US" b="1" dirty="0">
                <a:solidFill>
                  <a:srgbClr val="2AB9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endParaRPr lang="en-AU" b="1" dirty="0">
              <a:solidFill>
                <a:srgbClr val="2AB9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F747A8-D96C-8BB3-E38C-41732A19E5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575" y="3602038"/>
            <a:ext cx="10620375" cy="54133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26B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Presenter</a:t>
            </a:r>
            <a:r>
              <a:rPr lang="en-AU" sz="2800" dirty="0">
                <a:solidFill>
                  <a:srgbClr val="F26B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Organisation</a:t>
            </a:r>
            <a:endParaRPr lang="en-US" sz="2800" dirty="0">
              <a:solidFill>
                <a:srgbClr val="F26B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989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14E9532-0C6E-2B98-30D0-375028357AEC}"/>
              </a:ext>
            </a:extLst>
          </p:cNvPr>
          <p:cNvSpPr txBox="1">
            <a:spLocks/>
          </p:cNvSpPr>
          <p:nvPr/>
        </p:nvSpPr>
        <p:spPr>
          <a:xfrm>
            <a:off x="0" y="2990850"/>
            <a:ext cx="12192000" cy="1023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AB9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endParaRPr lang="en-AU" b="1" dirty="0">
              <a:solidFill>
                <a:srgbClr val="2AB9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A6B6D4D-1DBC-FAC3-75F0-092E7C35EE85}"/>
              </a:ext>
            </a:extLst>
          </p:cNvPr>
          <p:cNvSpPr txBox="1">
            <a:spLocks/>
          </p:cNvSpPr>
          <p:nvPr/>
        </p:nvSpPr>
        <p:spPr>
          <a:xfrm>
            <a:off x="0" y="4106863"/>
            <a:ext cx="12191999" cy="54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26B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Presenter</a:t>
            </a:r>
            <a:r>
              <a:rPr lang="en-AU" dirty="0">
                <a:solidFill>
                  <a:srgbClr val="F26B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Organisation</a:t>
            </a:r>
            <a:endParaRPr lang="en-US" dirty="0">
              <a:solidFill>
                <a:srgbClr val="F26B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4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83E26E2-1B9A-2EA9-3BDE-90553BA4ABEB}"/>
              </a:ext>
            </a:extLst>
          </p:cNvPr>
          <p:cNvSpPr txBox="1">
            <a:spLocks/>
          </p:cNvSpPr>
          <p:nvPr/>
        </p:nvSpPr>
        <p:spPr>
          <a:xfrm>
            <a:off x="-1524" y="1968501"/>
            <a:ext cx="12192000" cy="1023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AB9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endParaRPr lang="en-AU" b="1" dirty="0">
              <a:solidFill>
                <a:srgbClr val="2AB9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5313DE2-A448-B62E-3329-FBE0590A4E52}"/>
              </a:ext>
            </a:extLst>
          </p:cNvPr>
          <p:cNvSpPr txBox="1">
            <a:spLocks/>
          </p:cNvSpPr>
          <p:nvPr/>
        </p:nvSpPr>
        <p:spPr>
          <a:xfrm>
            <a:off x="-11049" y="2992439"/>
            <a:ext cx="12191999" cy="54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26B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Presenter</a:t>
            </a:r>
            <a:r>
              <a:rPr lang="en-AU" dirty="0">
                <a:solidFill>
                  <a:srgbClr val="F26B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Organisation</a:t>
            </a:r>
            <a:endParaRPr lang="en-US" dirty="0">
              <a:solidFill>
                <a:srgbClr val="F26B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33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4D44D9-85D1-A369-D3EE-F3DDF1E83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DA319E-8CAE-6139-9D29-8E4BEDA96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8889CD1-9001-26D9-949B-AC5EEAA9D118}"/>
              </a:ext>
            </a:extLst>
          </p:cNvPr>
          <p:cNvSpPr txBox="1">
            <a:spLocks/>
          </p:cNvSpPr>
          <p:nvPr/>
        </p:nvSpPr>
        <p:spPr>
          <a:xfrm>
            <a:off x="-1524" y="2740026"/>
            <a:ext cx="12192000" cy="1023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AB9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endParaRPr lang="en-AU" b="1" dirty="0">
              <a:solidFill>
                <a:srgbClr val="2AB9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24BDFFC-83F7-B33D-5D0C-DDAAF63395AF}"/>
              </a:ext>
            </a:extLst>
          </p:cNvPr>
          <p:cNvSpPr txBox="1">
            <a:spLocks/>
          </p:cNvSpPr>
          <p:nvPr/>
        </p:nvSpPr>
        <p:spPr>
          <a:xfrm>
            <a:off x="-11049" y="3735389"/>
            <a:ext cx="12191999" cy="54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26B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Presenter</a:t>
            </a:r>
            <a:r>
              <a:rPr lang="en-AU" dirty="0">
                <a:solidFill>
                  <a:srgbClr val="F26B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Organisation</a:t>
            </a:r>
            <a:endParaRPr lang="en-US" dirty="0">
              <a:solidFill>
                <a:srgbClr val="F26B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2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D09D96-2733-0F61-1C8B-34CA7712F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AA5816-7213-084B-EB3C-40BD682E6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EC973D7-52DA-E12B-4626-A0B818833DA4}"/>
              </a:ext>
            </a:extLst>
          </p:cNvPr>
          <p:cNvSpPr txBox="1">
            <a:spLocks/>
          </p:cNvSpPr>
          <p:nvPr/>
        </p:nvSpPr>
        <p:spPr>
          <a:xfrm>
            <a:off x="-1524" y="2692401"/>
            <a:ext cx="12192000" cy="1023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AB99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Title</a:t>
            </a:r>
            <a:endParaRPr lang="en-AU" b="1" dirty="0">
              <a:solidFill>
                <a:srgbClr val="2AB99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F54BAB5-8532-14F9-4BFF-0EA2241FFF11}"/>
              </a:ext>
            </a:extLst>
          </p:cNvPr>
          <p:cNvSpPr txBox="1">
            <a:spLocks/>
          </p:cNvSpPr>
          <p:nvPr/>
        </p:nvSpPr>
        <p:spPr>
          <a:xfrm>
            <a:off x="-11049" y="3668714"/>
            <a:ext cx="12191999" cy="54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F26B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Presenter</a:t>
            </a:r>
            <a:r>
              <a:rPr lang="en-AU" dirty="0">
                <a:solidFill>
                  <a:srgbClr val="F26B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Organisation</a:t>
            </a:r>
            <a:endParaRPr lang="en-US" dirty="0">
              <a:solidFill>
                <a:srgbClr val="F26B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88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244cc0-61ed-4813-a46c-08a7faf59c4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9FEE1CE36BE84C99A01511FA72E7BC" ma:contentTypeVersion="9" ma:contentTypeDescription="Create a new document." ma:contentTypeScope="" ma:versionID="ae975f7550f1be19be2a70510399376b">
  <xsd:schema xmlns:xsd="http://www.w3.org/2001/XMLSchema" xmlns:xs="http://www.w3.org/2001/XMLSchema" xmlns:p="http://schemas.microsoft.com/office/2006/metadata/properties" xmlns:ns2="ab244cc0-61ed-4813-a46c-08a7faf59c4d" targetNamespace="http://schemas.microsoft.com/office/2006/metadata/properties" ma:root="true" ma:fieldsID="36b4c47123ff2cf28ed124f7da86d2ad" ns2:_="">
    <xsd:import namespace="ab244cc0-61ed-4813-a46c-08a7faf59c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44cc0-61ed-4813-a46c-08a7faf59c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89629c9-180c-4a40-8a82-eb98ebd19c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044137-D9C7-4045-9228-1806388C0734}">
  <ds:schemaRefs>
    <ds:schemaRef ds:uri="http://schemas.microsoft.com/office/2006/metadata/properties"/>
    <ds:schemaRef ds:uri="http://schemas.microsoft.com/office/infopath/2007/PartnerControls"/>
    <ds:schemaRef ds:uri="ab244cc0-61ed-4813-a46c-08a7faf59c4d"/>
  </ds:schemaRefs>
</ds:datastoreItem>
</file>

<file path=customXml/itemProps2.xml><?xml version="1.0" encoding="utf-8"?>
<ds:datastoreItem xmlns:ds="http://schemas.openxmlformats.org/officeDocument/2006/customXml" ds:itemID="{EFEF7268-9DE0-4A0A-A3C0-92C35F7AAC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6BD94F-721A-49AD-A0D6-8BD722F2C4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44cc0-61ed-4813-a46c-08a7faf59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Presentation Title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Ariana Chan</dc:creator>
  <cp:lastModifiedBy>Ariana Chan</cp:lastModifiedBy>
  <cp:revision>1</cp:revision>
  <dcterms:created xsi:type="dcterms:W3CDTF">2026-03-19T07:05:48Z</dcterms:created>
  <dcterms:modified xsi:type="dcterms:W3CDTF">2026-03-25T01:25:01Z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0x010100A99FEE1CE36BE84C99A01511FA72E7BC</vt:lpwstr>
  </property>
  <property fmtid="{D5CDD505-2E9C-101B-9397-08002B2CF9AE}" pid="3" name="MediaServiceImageTags">
    <vt:lpwstr/>
  </property>
</Properties>
</file>