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hathevan Mohana Sundaram" userId="ac42f5fc-bbf2-4f89-b738-d8a441fb4290" providerId="ADAL" clId="{EF6A50BA-8882-4847-B78A-31592EE69034}"/>
    <pc:docChg chg="delSld">
      <pc:chgData name="Sahathevan Mohana Sundaram" userId="ac42f5fc-bbf2-4f89-b738-d8a441fb4290" providerId="ADAL" clId="{EF6A50BA-8882-4847-B78A-31592EE69034}" dt="2026-07-01T08:41:22.587" v="0" actId="47"/>
      <pc:docMkLst>
        <pc:docMk/>
      </pc:docMkLst>
    </pc:docChg>
  </pc:docChgLst>
  <pc:docChgLst>
    <pc:chgData name="Amal Nadiah Bt Mohd Ghazali  (MPM/PETH)" userId="fc4b41c4-2545-495c-a6c7-97bbd341afa1" providerId="ADAL" clId="{CF361856-3DD8-433C-A0E3-F6CCAFAEC0ED}"/>
    <pc:docChg chg="mod modMainMaster">
      <pc:chgData name="Amal Nadiah Bt Mohd Ghazali  (MPM/PETH)" userId="fc4b41c4-2545-495c-a6c7-97bbd341afa1" providerId="ADAL" clId="{CF361856-3DD8-433C-A0E3-F6CCAFAEC0ED}" dt="2026-07-01T08:49:03.652" v="1" actId="33475"/>
      <pc:docMkLst>
        <pc:docMk/>
      </pc:docMkLst>
      <pc:sldMasterChg chg="addSp mod">
        <pc:chgData name="Amal Nadiah Bt Mohd Ghazali  (MPM/PETH)" userId="fc4b41c4-2545-495c-a6c7-97bbd341afa1" providerId="ADAL" clId="{CF361856-3DD8-433C-A0E3-F6CCAFAEC0ED}" dt="2026-07-01T08:49:03.652" v="0" actId="33475"/>
        <pc:sldMasterMkLst>
          <pc:docMk/>
          <pc:sldMasterMk cId="1143230606" sldId="2147483648"/>
        </pc:sldMasterMkLst>
        <pc:spChg chg="add">
          <ac:chgData name="Amal Nadiah Bt Mohd Ghazali  (MPM/PETH)" userId="fc4b41c4-2545-495c-a6c7-97bbd341afa1" providerId="ADAL" clId="{CF361856-3DD8-433C-A0E3-F6CCAFAEC0ED}" dt="2026-07-01T08:49:03.652" v="0" actId="33475"/>
          <ac:spMkLst>
            <pc:docMk/>
            <pc:sldMasterMk cId="1143230606" sldId="2147483648"/>
            <ac:spMk id="8" creationId="{1169C8E9-7AB2-B430-738E-234EF7CA73AD}"/>
          </ac:spMkLst>
        </pc:spChg>
      </pc:sldMasterChg>
    </pc:docChg>
  </pc:docChgLst>
  <pc:docChgLst>
    <pc:chgData name="W Fatimah Bt W Shamshudin (MPM/PETH)" userId="5320ff42-6866-4a32-bfcf-6a6a2069a9be" providerId="ADAL" clId="{4806D2BA-20C1-4489-9DC0-352100847C9B}"/>
    <pc:docChg chg="mod modMainMaster">
      <pc:chgData name="W Fatimah Bt W Shamshudin (MPM/PETH)" userId="5320ff42-6866-4a32-bfcf-6a6a2069a9be" providerId="ADAL" clId="{4806D2BA-20C1-4489-9DC0-352100847C9B}" dt="2026-07-27T03:11:05.987" v="1" actId="33475"/>
      <pc:docMkLst>
        <pc:docMk/>
      </pc:docMkLst>
      <pc:sldMasterChg chg="modSp mod">
        <pc:chgData name="W Fatimah Bt W Shamshudin (MPM/PETH)" userId="5320ff42-6866-4a32-bfcf-6a6a2069a9be" providerId="ADAL" clId="{4806D2BA-20C1-4489-9DC0-352100847C9B}" dt="2026-07-27T03:11:05.983" v="0" actId="33475"/>
        <pc:sldMasterMkLst>
          <pc:docMk/>
          <pc:sldMasterMk cId="1143230606" sldId="2147483648"/>
        </pc:sldMasterMkLst>
        <pc:spChg chg="add mod">
          <ac:chgData name="W Fatimah Bt W Shamshudin (MPM/PETH)" userId="5320ff42-6866-4a32-bfcf-6a6a2069a9be" providerId="ADAL" clId="{4806D2BA-20C1-4489-9DC0-352100847C9B}" dt="2026-07-27T03:11:05.983" v="0" actId="33475"/>
          <ac:spMkLst>
            <pc:docMk/>
            <pc:sldMasterMk cId="1143230606" sldId="2147483648"/>
            <ac:spMk id="8" creationId="{1169C8E9-7AB2-B430-738E-234EF7CA73AD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ED196-2D17-37AF-0416-951099FB0A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2B138E-6639-02E1-531E-5969C48068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4B99D-E40B-EE2B-0595-1C6AB3275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D3BFE-34D5-2F72-95D1-99D72965B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41FBF-1BF2-4CAB-13E6-CFCC63F68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95839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6E4E-7556-E7AD-EAB4-AC752BBDE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2BF474-8F8D-7136-0540-6193D76F3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24771-30FB-E40E-1DBF-415EAFB50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26ACA-04FA-CD6C-BDA1-C74CEF0FC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85BF55-42C9-64F4-5995-B0FA3D789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965075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248E0F-9F49-9BA7-1CB2-2C15A924F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051CC8-E09B-C356-5DF2-A291F38DB6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59F6B-CE77-8449-1C51-6C1A5BCFA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F9B75-CB6C-C9C3-C7D3-E87A2C024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EAA9-99C5-6212-193E-EAB015CC2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6534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BE295-306F-FE88-13CE-53DCB19EF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1389C-42BE-3398-20A7-2849622AD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77C6B-167E-3A1E-D688-C5B6DE56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1008A-F559-5F68-3F50-EF37D0848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3B622-5509-876A-6792-C75E9FEF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44634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0C2FF-52F1-CD99-720D-F5737CED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4A19F-799B-476D-B971-2DEA00EEB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0FA75-E7FE-A1D7-D427-AA8DBD0F4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96A62-AFCC-7849-7129-6A60F1596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7874C-C8FD-8AAF-8C80-2D8126D3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7390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671D-6FB4-39EC-E012-128BF579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20EBD-F639-D732-96A5-A8795048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DB79B2-E6E2-4115-2757-F56874385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E71A25-5E29-6635-D179-4DFA05469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BE24FB-075D-4C31-E207-E3005FC60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F4BFC4-69BC-51E5-FD90-5EEB07F5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10369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C705-D4EE-8BAB-3F4C-DDD25AC65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7A2DF-6BC1-AA46-E7CF-E7B72CCBA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8450D-4143-B50B-77BB-76A89ECEE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126E34-84C8-A008-A1FA-DB1D36A409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C326E7-7174-0F33-A9D6-B6B3622F1D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C8586C-CA91-3F11-0239-EEBF22544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F4BEF1-5240-146E-B839-BB03CBB94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3A8795-C3A1-17C8-3737-35A5F427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5467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5662D-3164-FD02-5534-487DB7E5C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81CB16-6EF3-F21B-426B-CA0DE3FAE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705B4-3C64-991F-EFDB-9B4EF9D0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F41C3B-64DE-62F8-1960-C937291AE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7090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3A8B7-EE3F-8C76-7506-E576ECFBB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5223A-2586-B930-EBB2-62D689741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38960-9069-72AA-1D3E-CDD46683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28443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BBE69-086A-906F-7D75-67556A324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FBC1B-89D9-F7F3-C28B-C4F81DA9D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505686-1D87-6FFC-D7DC-9E2003A35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16031-1425-0ADB-CFD0-C044ED74D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D2C49F-8682-EFCF-E982-293B72698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037AD-F12F-99B0-16CE-0756CE160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51574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B8A5-2BC2-0DFD-0584-3F10E98FC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606383-1719-9B85-069B-744ADEC187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FD83E7-7CDF-EB22-1D8D-E633F08BA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4B973-D092-76A6-272D-C4FA8D4EE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257883-8D88-D189-EC2D-7D805211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2916CA-4000-2D88-01C4-EF30A915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81658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5A15EC-C7A1-97ED-8C26-871B84854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A6C21-A352-E87C-097F-67FE450A7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C1DD4-E00A-6169-9710-55184E4D4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9CFA94-16B7-41A0-8B6B-842B36803B27}" type="datetimeFigureOut">
              <a:rPr lang="en-SG" smtClean="0"/>
              <a:t>27/7/2026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63042E-ADB2-9183-1CB5-415CE6B0B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43540-3AE0-77AC-DF48-6BC40B44BE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906D32-6297-4069-B7ED-7FF0A9E2D638}" type="slidenum">
              <a:rPr lang="en-SG" smtClean="0"/>
              <a:t>‹#›</a:t>
            </a:fld>
            <a:endParaRPr lang="en-SG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69C8E9-7AB2-B430-738E-234EF7CA73AD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907088" y="63500"/>
            <a:ext cx="4032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78D7">
                    <a:alpha val="50000"/>
                  </a:srgbClr>
                </a:solidFill>
                <a:latin typeface="Aptos" panose="020B0004020202020204" pitchFamily="34" charset="0"/>
              </a:rPr>
              <a:t>[Open]</a:t>
            </a:r>
          </a:p>
        </p:txBody>
      </p:sp>
    </p:spTree>
    <p:extLst>
      <p:ext uri="{BB962C8B-B14F-4D97-AF65-F5344CB8AC3E}">
        <p14:creationId xmlns:p14="http://schemas.microsoft.com/office/powerpoint/2010/main" val="114323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D9C84-C4F8-370E-2488-4045B1D36B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SG" dirty="0" err="1"/>
              <a:t>Angsi</a:t>
            </a:r>
            <a:r>
              <a:rPr lang="en-SG" dirty="0"/>
              <a:t> Keylines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293146-B424-D7BA-26BC-536F9EFCC2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SG" dirty="0"/>
              <a:t>Basemap</a:t>
            </a:r>
          </a:p>
        </p:txBody>
      </p:sp>
    </p:spTree>
    <p:extLst>
      <p:ext uri="{BB962C8B-B14F-4D97-AF65-F5344CB8AC3E}">
        <p14:creationId xmlns:p14="http://schemas.microsoft.com/office/powerpoint/2010/main" val="1604232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3EE63-1085-37D5-8569-ECB6FAEEB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Keyline 1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1F8012A-136C-8440-FAC2-96F1AACA2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49AF59-4105-A629-7471-5C5A66DF3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391" y="1479550"/>
            <a:ext cx="4473854" cy="487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75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F397E-E350-948E-F564-C15CC4BA9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52421-4302-8665-DDC9-1B8A7F5E5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Keyline 2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1E3901-E46C-58C3-31FD-7002B95076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1387" y="1825625"/>
            <a:ext cx="402922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54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70B2D-4549-E6F9-055A-3BF8937BA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98FC1-CAC9-D3C5-A60A-006D475A5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Angsi-3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3E6C169-78F6-08F3-3C47-72FF5D87C1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06575"/>
            <a:ext cx="4019217" cy="43513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3B8FA4-4256-4321-C754-C89F9FEEA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9574" y="1806574"/>
            <a:ext cx="4019217" cy="440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24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5C0B8-202A-DD7D-FB60-333AF0F4D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1A016-59D1-03B9-16E8-5E4BE6C90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Angsi-4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FBE8184-FA5F-E580-9A95-0FDF617015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4008" y="1758950"/>
            <a:ext cx="3961333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75214E-F663-584C-F178-3FCD59D3ED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92" y="1758949"/>
            <a:ext cx="404093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79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5897C-D490-0361-0AC2-7C645AB1C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B9D4-EAA7-3382-2452-B5873C2A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Angsi-5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128F91-9E43-19F4-DF7A-8949E28F8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AD84DF-E538-D25C-F4D3-5CBB4EB8E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47" y="1254330"/>
            <a:ext cx="4599754" cy="501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256623-B812-EA8D-E865-C4E3D7031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105" y="1257300"/>
            <a:ext cx="4611096" cy="501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50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2717D-56F3-31F3-857F-A4D89280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10ABA-51B0-3EF2-31BE-2D86B704F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Angsi-6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83356-1D35-88FC-5C6D-E74A71633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104A0F-E1BA-C925-9C8F-25DE382A01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36712"/>
            <a:ext cx="4427678" cy="4856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6C4662-AEB3-D272-DC73-43106641F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4404" y="1636711"/>
            <a:ext cx="4455655" cy="485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827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044ADF071C74B802EECAA91B57DF8" ma:contentTypeVersion="16" ma:contentTypeDescription="Create a new document." ma:contentTypeScope="" ma:versionID="0a2d179c850ff9ba8a481b41ef9123e2">
  <xsd:schema xmlns:xsd="http://www.w3.org/2001/XMLSchema" xmlns:xs="http://www.w3.org/2001/XMLSchema" xmlns:p="http://schemas.microsoft.com/office/2006/metadata/properties" xmlns:ns2="2a4b80be-42af-4745-862c-42ccb2c5b4f9" xmlns:ns3="4259a7ba-1751-415c-97bd-7e4e4d6f6226" xmlns:ns4="9d8876ec-7674-45a3-8479-82b35608bc7a" targetNamespace="http://schemas.microsoft.com/office/2006/metadata/properties" ma:root="true" ma:fieldsID="37b1b8ce914a2e018a04b34e5986704b" ns2:_="" ns3:_="" ns4:_="">
    <xsd:import namespace="2a4b80be-42af-4745-862c-42ccb2c5b4f9"/>
    <xsd:import namespace="4259a7ba-1751-415c-97bd-7e4e4d6f6226"/>
    <xsd:import namespace="9d8876ec-7674-45a3-8479-82b35608bc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4:SharedWithUsers" minOccurs="0"/>
                <xsd:element ref="ns4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4b80be-42af-4745-862c-42ccb2c5b4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2d644bd-1b20-4c9a-b23a-d9a92b89ba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59a7ba-1751-415c-97bd-7e4e4d6f622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17eb9e4-f2d0-4464-837f-212ef10130f0}" ma:internalName="TaxCatchAll" ma:showField="CatchAllData" ma:web="9d8876ec-7674-45a3-8479-82b35608bc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8876ec-7674-45a3-8479-82b35608bc7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259a7ba-1751-415c-97bd-7e4e4d6f6226" xsi:nil="true"/>
    <lcf76f155ced4ddcb4097134ff3c332f xmlns="2a4b80be-42af-4745-862c-42ccb2c5b4f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1C937A-F065-4E9D-9907-9AC50CA7C4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C70A5A9-9597-4410-B999-46D2092A43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4b80be-42af-4745-862c-42ccb2c5b4f9"/>
    <ds:schemaRef ds:uri="4259a7ba-1751-415c-97bd-7e4e4d6f6226"/>
    <ds:schemaRef ds:uri="9d8876ec-7674-45a3-8479-82b35608bc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F8DB781-8843-40EE-A587-DD9349123E11}">
  <ds:schemaRefs>
    <ds:schemaRef ds:uri="http://schemas.microsoft.com/office/2006/metadata/properties"/>
    <ds:schemaRef ds:uri="http://schemas.microsoft.com/office/infopath/2007/PartnerControls"/>
    <ds:schemaRef ds:uri="4259a7ba-1751-415c-97bd-7e4e4d6f6226"/>
    <ds:schemaRef ds:uri="2a4b80be-42af-4745-862c-42ccb2c5b4f9"/>
  </ds:schemaRefs>
</ds:datastoreItem>
</file>

<file path=docMetadata/LabelInfo.xml><?xml version="1.0" encoding="utf-8"?>
<clbl:labelList xmlns:clbl="http://schemas.microsoft.com/office/2020/mipLabelMetadata">
  <clbl:label id="{bad6f6f2-a951-4904-b531-92e1207fc7a5}" enabled="1" method="Standard" siteId="{b7be7686-6f97-4db7-9081-a23cf09a96b5}" removed="0"/>
  <clbl:label id="{c03ad7b2-93d4-41e9-a098-b1febc82f3d0}" enabled="1" method="Privileged" siteId="{3b2e8941-7948-4131-978a-b2dfc729509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11</Words>
  <Application>Microsoft Office PowerPoint</Application>
  <PresentationFormat>Widescreen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Angsi Keylines</vt:lpstr>
      <vt:lpstr>Keyline 1</vt:lpstr>
      <vt:lpstr>Keyline 2</vt:lpstr>
      <vt:lpstr>Angsi-3</vt:lpstr>
      <vt:lpstr>Angsi-4</vt:lpstr>
      <vt:lpstr>Angsi-5</vt:lpstr>
      <vt:lpstr>Angsi-6</vt:lpstr>
    </vt:vector>
  </TitlesOfParts>
  <Company>Halliburton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Sahathevan Mohana Sundaram</dc:creator>
  <cp:lastModifiedBy>W Fatimah Bt W Shamshudin (MPM/PETH)</cp:lastModifiedBy>
  <cp:revision>1</cp:revision>
  <dcterms:created xsi:type="dcterms:W3CDTF">2026-07-01T07:43:21Z</dcterms:created>
  <dcterms:modified xsi:type="dcterms:W3CDTF">2026-07-27T03:11:09Z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0x010100633044ADF071C74B802EECAA91B57DF8</vt:lpwstr>
  </property>
  <property fmtid="{D5CDD505-2E9C-101B-9397-08002B2CF9AE}" pid="3" name="MediaServiceImageTags">
    <vt:lpwstr/>
  </property>
  <property fmtid="{D5CDD505-2E9C-101B-9397-08002B2CF9AE}" pid="4" name="ClassificationContentMarkingHeaderLocations">
    <vt:lpwstr>Office Theme:8</vt:lpwstr>
  </property>
  <property fmtid="{D5CDD505-2E9C-101B-9397-08002B2CF9AE}" pid="5" name="ClassificationContentMarkingHeaderText">
    <vt:lpwstr>[Open]</vt:lpwstr>
  </property>
</Properties>
</file>