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4" r:id="rId1"/>
  </p:sldMasterIdLst>
  <p:notesMasterIdLst>
    <p:notesMasterId r:id="rId9"/>
  </p:notesMasterIdLst>
  <p:handoutMasterIdLst>
    <p:handoutMasterId r:id="rId10"/>
  </p:handoutMasterIdLst>
  <p:sldIdLst>
    <p:sldId id="383" r:id="rId2"/>
    <p:sldId id="352" r:id="rId3"/>
    <p:sldId id="385" r:id="rId4"/>
    <p:sldId id="384" r:id="rId5"/>
    <p:sldId id="388" r:id="rId6"/>
    <p:sldId id="386" r:id="rId7"/>
    <p:sldId id="387" r:id="rId8"/>
  </p:sldIdLst>
  <p:sldSz cx="9147175" cy="514508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 userDrawn="1">
          <p15:clr>
            <a:srgbClr val="A4A3A4"/>
          </p15:clr>
        </p15:guide>
        <p15:guide id="2" pos="288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1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54EAD9-4BC5-4258-8EF9-CCB72D7F4508}" v="9" dt="2021-03-03T01:29:11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4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424" y="176"/>
      </p:cViewPr>
      <p:guideLst>
        <p:guide orient="horz" pos="1621"/>
        <p:guide pos="288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512" y="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6821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3128A28-9F4A-4625-BA54-262ECE95006C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43" y="8792848"/>
            <a:ext cx="731520" cy="340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995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8B8FB431-6DA3-46C7-AD81-97AA6695B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27DCDAE-3464-499D-A911-EC03F1BDAAE7}" type="slidenum">
              <a:rPr lang="en-US" altLang="en-US" sz="1200" b="0" baseline="0">
                <a:latin typeface="Times New Roman" panose="02020603050405020304" pitchFamily="18" charset="0"/>
              </a:rPr>
              <a:pPr/>
              <a:t>1</a:t>
            </a:fld>
            <a:endParaRPr lang="en-US" altLang="en-US" sz="1200" b="0" baseline="0">
              <a:latin typeface="Times New Roman" panose="02020603050405020304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327451D4-60F4-4509-ACB7-A8D604259F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373300FA-E640-4B8A-A61A-D22127A865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900">
                <a:latin typeface="Arial" panose="020B0604020202020204" pitchFamily="34" charset="0"/>
              </a:rPr>
              <a:t>Enter speaker notes here.</a:t>
            </a:r>
          </a:p>
          <a:p>
            <a:endParaRPr lang="en-US" altLang="en-US"/>
          </a:p>
        </p:txBody>
      </p:sp>
      <p:sp>
        <p:nvSpPr>
          <p:cNvPr id="12293" name="Footer Placeholder 1">
            <a:extLst>
              <a:ext uri="{FF2B5EF4-FFF2-40B4-BE49-F238E27FC236}">
                <a16:creationId xmlns:a16="http://schemas.microsoft.com/office/drawing/2014/main" id="{EE24BFC9-65F0-4D16-9DEE-0E0D8C3F8DE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 baseline="-25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200" b="0" baseline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929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altamet.com.au/conferences/alta-2021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altamet.com.au/conferences/alta-2021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altamet.com.au/conferences/alta-2021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altamet.com.au/conferences/alta-2021/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altamet.com.au/conferences/alta-2021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7453" y="2304469"/>
            <a:ext cx="7832268" cy="463783"/>
          </a:xfrm>
        </p:spPr>
        <p:txBody>
          <a:bodyPr>
            <a:normAutofit/>
          </a:bodyPr>
          <a:lstStyle>
            <a:lvl1pPr marL="0" indent="0" algn="ctr">
              <a:buNone/>
              <a:defRPr sz="1800" b="1" baseline="0">
                <a:solidFill>
                  <a:schemeClr val="tx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noProof="0"/>
              <a:t>Click to add presenter name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485943" y="1196994"/>
            <a:ext cx="8175288" cy="650856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AU" noProof="0"/>
              <a:t>Click to add presentation title</a:t>
            </a:r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11E67670-A2A7-4915-8B0C-7336AFDB571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25074" y="3974670"/>
            <a:ext cx="1089792" cy="702245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C8D99CA-9C60-49C9-A4C4-E52AE04035D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341936" y="3963988"/>
            <a:ext cx="1440000" cy="733272"/>
          </a:xfrm>
        </p:spPr>
        <p:txBody>
          <a:bodyPr/>
          <a:lstStyle>
            <a:lvl1pPr marL="34925" indent="0">
              <a:buNone/>
              <a:defRPr sz="1400"/>
            </a:lvl1pPr>
          </a:lstStyle>
          <a:p>
            <a:r>
              <a:rPr lang="en-US" dirty="0"/>
              <a:t>Click to add company logo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64F6E18-87D6-418F-8D50-4A4A246EB3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7225" y="2812441"/>
            <a:ext cx="7832725" cy="500063"/>
          </a:xfrm>
        </p:spPr>
        <p:txBody>
          <a:bodyPr/>
          <a:lstStyle>
            <a:lvl1pPr marL="34925" indent="0" algn="ctr">
              <a:buNone/>
              <a:defRPr sz="1800"/>
            </a:lvl1pPr>
            <a:lvl2pPr marL="240094" indent="0">
              <a:buNone/>
              <a:defRPr/>
            </a:lvl2pPr>
            <a:lvl3pPr marL="377290" indent="0">
              <a:buNone/>
              <a:defRPr/>
            </a:lvl3pPr>
            <a:lvl4pPr marL="548786" indent="0">
              <a:buNone/>
              <a:defRPr/>
            </a:lvl4pPr>
            <a:lvl5pPr marL="720282" indent="0">
              <a:buNone/>
              <a:defRPr/>
            </a:lvl5pPr>
          </a:lstStyle>
          <a:p>
            <a:pPr lvl="0"/>
            <a:r>
              <a:rPr lang="en-AU" noProof="0"/>
              <a:t>Click to add organisation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718" y="2440366"/>
            <a:ext cx="7317739" cy="970494"/>
          </a:xfrm>
        </p:spPr>
        <p:txBody>
          <a:bodyPr anchor="t">
            <a:normAutofit/>
          </a:bodyPr>
          <a:lstStyle>
            <a:lvl1pPr algn="l">
              <a:defRPr sz="2401" b="1" cap="none"/>
            </a:lvl1pPr>
          </a:lstStyle>
          <a:p>
            <a:r>
              <a:rPr lang="en-AU" noProof="0"/>
              <a:t>Click to add section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14718" y="3433118"/>
            <a:ext cx="7317739" cy="824084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noProof="0"/>
              <a:t>Click to add section sub heading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/>
          <a:lstStyle>
            <a:lvl1pPr algn="ctr">
              <a:defRPr b="1"/>
            </a:lvl1pPr>
          </a:lstStyle>
          <a:p>
            <a:r>
              <a:rPr lang="en-AU" noProof="0"/>
              <a:t>Click to add page 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7263" y="726510"/>
            <a:ext cx="8642175" cy="4159815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/>
            </a:lvl1pPr>
            <a:lvl2pPr marL="377291" indent="-137197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lvl2pPr>
            <a:lvl3pPr marL="514487" indent="-137197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-"/>
              <a:defRPr baseline="0"/>
            </a:lvl3pPr>
            <a:lvl4pPr>
              <a:spcBef>
                <a:spcPts val="450"/>
              </a:spcBef>
              <a:spcAft>
                <a:spcPts val="450"/>
              </a:spcAft>
              <a:defRPr baseline="0"/>
            </a:lvl4pPr>
            <a:lvl5pPr marL="857479" indent="-137197">
              <a:spcBef>
                <a:spcPts val="45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AU" noProof="0"/>
              <a:t>Click to add text </a:t>
            </a:r>
          </a:p>
          <a:p>
            <a:pPr lvl="1"/>
            <a:r>
              <a:rPr lang="en-AU" noProof="0"/>
              <a:t>Click to add text </a:t>
            </a:r>
          </a:p>
          <a:p>
            <a:pPr lvl="2"/>
            <a:r>
              <a:rPr lang="en-AU" noProof="0"/>
              <a:t>Click to add text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03A9B2EB-BFE6-4237-91BC-DAFB82B32B41}"/>
              </a:ext>
            </a:extLst>
          </p:cNvPr>
          <p:cNvSpPr txBox="1">
            <a:spLocks/>
          </p:cNvSpPr>
          <p:nvPr userDrawn="1"/>
        </p:nvSpPr>
        <p:spPr>
          <a:xfrm>
            <a:off x="6271452" y="4911290"/>
            <a:ext cx="2845129" cy="164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24945D-D63C-4671-AE14-DF9DF489935E}" type="slidenum">
              <a:rPr lang="en-AU" sz="800" smtClean="0">
                <a:solidFill>
                  <a:schemeClr val="tx1"/>
                </a:solidFill>
              </a:rPr>
              <a:pPr/>
              <a:t>‹#›</a:t>
            </a:fld>
            <a:endParaRPr lang="en-AU" sz="800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hlinkClick r:id="rId2"/>
            <a:extLst>
              <a:ext uri="{FF2B5EF4-FFF2-40B4-BE49-F238E27FC236}">
                <a16:creationId xmlns:a16="http://schemas.microsoft.com/office/drawing/2014/main" id="{78770D88-4EDB-4C20-BAFF-98D28460283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590" y="4880621"/>
            <a:ext cx="1041468" cy="206904"/>
          </a:xfrm>
          <a:prstGeom prst="rect">
            <a:avLst/>
          </a:prstGeom>
        </p:spPr>
      </p:pic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2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247737" y="44469"/>
            <a:ext cx="8651703" cy="650856"/>
          </a:xfrm>
        </p:spPr>
        <p:txBody>
          <a:bodyPr anchor="ctr"/>
          <a:lstStyle>
            <a:lvl1pPr algn="ctr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AU" noProof="0"/>
              <a:t>Click to add page heading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FA00B6D4-C27C-4DE2-8799-7651B5ACCB4E}"/>
              </a:ext>
            </a:extLst>
          </p:cNvPr>
          <p:cNvSpPr txBox="1">
            <a:spLocks/>
          </p:cNvSpPr>
          <p:nvPr userDrawn="1"/>
        </p:nvSpPr>
        <p:spPr>
          <a:xfrm>
            <a:off x="6271452" y="4911290"/>
            <a:ext cx="2845129" cy="164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24945D-D63C-4671-AE14-DF9DF489935E}" type="slidenum">
              <a:rPr lang="en-AU" sz="800" smtClean="0">
                <a:solidFill>
                  <a:schemeClr val="tx1"/>
                </a:solidFill>
              </a:rPr>
              <a:pPr/>
              <a:t>‹#›</a:t>
            </a:fld>
            <a:endParaRPr lang="en-AU" sz="800" dirty="0">
              <a:solidFill>
                <a:schemeClr val="tx1"/>
              </a:solidFill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F48C367-3D13-4FB3-869D-25823B158D84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53627" y="808038"/>
            <a:ext cx="4145813" cy="394652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AU" noProof="0"/>
              <a:t>Click to add text </a:t>
            </a:r>
          </a:p>
          <a:p>
            <a:pPr lvl="1"/>
            <a:r>
              <a:rPr lang="en-AU" noProof="0"/>
              <a:t>Click to add text </a:t>
            </a:r>
          </a:p>
          <a:p>
            <a:pPr lvl="2"/>
            <a:r>
              <a:rPr lang="en-AU" noProof="0"/>
              <a:t>Click to add text</a:t>
            </a:r>
          </a:p>
        </p:txBody>
      </p:sp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6843A23-368B-47AF-8DB1-1A2F664D1E3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47737" y="808038"/>
            <a:ext cx="4142636" cy="394652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AU" noProof="0"/>
              <a:t>Click to add text </a:t>
            </a:r>
          </a:p>
          <a:p>
            <a:pPr lvl="1"/>
            <a:r>
              <a:rPr lang="en-AU" noProof="0"/>
              <a:t>Click to add text </a:t>
            </a:r>
          </a:p>
          <a:p>
            <a:pPr lvl="2"/>
            <a:r>
              <a:rPr lang="en-AU" noProof="0"/>
              <a:t>Click to add text</a:t>
            </a:r>
          </a:p>
        </p:txBody>
      </p:sp>
      <p:pic>
        <p:nvPicPr>
          <p:cNvPr id="7" name="Picture 6">
            <a:hlinkClick r:id="rId2"/>
            <a:extLst>
              <a:ext uri="{FF2B5EF4-FFF2-40B4-BE49-F238E27FC236}">
                <a16:creationId xmlns:a16="http://schemas.microsoft.com/office/drawing/2014/main" id="{ABBC4EFF-8B5F-4471-8F8C-512FE5BA340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590" y="4880621"/>
            <a:ext cx="1041468" cy="2069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/>
          <a:lstStyle>
            <a:lvl1pPr algn="ctr">
              <a:defRPr baseline="0"/>
            </a:lvl1pPr>
          </a:lstStyle>
          <a:p>
            <a:r>
              <a:rPr lang="en-AU" noProof="0"/>
              <a:t>Click to add page heading</a:t>
            </a:r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8A1F15D0-993B-4722-A49A-6802F61E4200}"/>
              </a:ext>
            </a:extLst>
          </p:cNvPr>
          <p:cNvSpPr txBox="1">
            <a:spLocks/>
          </p:cNvSpPr>
          <p:nvPr userDrawn="1"/>
        </p:nvSpPr>
        <p:spPr>
          <a:xfrm>
            <a:off x="6271452" y="4911290"/>
            <a:ext cx="2845129" cy="164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24945D-D63C-4671-AE14-DF9DF489935E}" type="slidenum">
              <a:rPr lang="en-AU" sz="800" smtClean="0">
                <a:solidFill>
                  <a:schemeClr val="tx1"/>
                </a:solidFill>
              </a:rPr>
              <a:pPr/>
              <a:t>‹#›</a:t>
            </a:fld>
            <a:endParaRPr lang="en-AU" sz="80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2B16DD4A-B914-4EB1-B91F-47C256DA7F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590" y="4880621"/>
            <a:ext cx="1041468" cy="2069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333ADF52-7208-4305-B993-C99F481BA3C4}"/>
              </a:ext>
            </a:extLst>
          </p:cNvPr>
          <p:cNvSpPr txBox="1">
            <a:spLocks/>
          </p:cNvSpPr>
          <p:nvPr userDrawn="1"/>
        </p:nvSpPr>
        <p:spPr>
          <a:xfrm>
            <a:off x="6271452" y="4911290"/>
            <a:ext cx="2845129" cy="164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24945D-D63C-4671-AE14-DF9DF489935E}" type="slidenum">
              <a:rPr lang="en-AU" sz="800" smtClean="0">
                <a:solidFill>
                  <a:schemeClr val="tx1"/>
                </a:solidFill>
              </a:rPr>
              <a:pPr/>
              <a:t>‹#›</a:t>
            </a:fld>
            <a:endParaRPr lang="en-AU" sz="8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D88FB232-7E7F-4DD2-9686-46C60CDBFE3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590" y="4880621"/>
            <a:ext cx="1041468" cy="206904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737" y="44469"/>
            <a:ext cx="8651703" cy="581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63" y="757826"/>
            <a:ext cx="8642175" cy="4128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AU" noProof="0"/>
              <a:t>Click to add text </a:t>
            </a:r>
          </a:p>
          <a:p>
            <a:pPr lvl="1"/>
            <a:r>
              <a:rPr lang="en-AU" noProof="0"/>
              <a:t>Click to add text </a:t>
            </a:r>
          </a:p>
          <a:p>
            <a:pPr lvl="2"/>
            <a:r>
              <a:rPr lang="en-AU" noProof="0"/>
              <a:t>Click to add text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7" r:id="rId2"/>
    <p:sldLayoutId id="2147483876" r:id="rId3"/>
    <p:sldLayoutId id="2147483878" r:id="rId4"/>
    <p:sldLayoutId id="2147483880" r:id="rId5"/>
    <p:sldLayoutId id="2147483881" r:id="rId6"/>
  </p:sldLayoutIdLst>
  <p:hf hdr="0" ftr="0" dt="0"/>
  <p:txStyles>
    <p:titleStyle>
      <a:lvl1pPr algn="ctr" defTabSz="685983" rtl="0" eaLnBrk="1" latinLnBrk="0" hangingPunct="1">
        <a:spcBef>
          <a:spcPct val="0"/>
        </a:spcBef>
        <a:buNone/>
        <a:defRPr sz="2401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31775" indent="-196850" algn="l" defTabSz="685983" rtl="0" eaLnBrk="1" latinLnBrk="0" hangingPunct="1">
        <a:spcBef>
          <a:spcPts val="600"/>
        </a:spcBef>
        <a:spcAft>
          <a:spcPts val="600"/>
        </a:spcAft>
        <a:buClrTx/>
        <a:buFont typeface="Wingdings" charset="2"/>
        <a:buChar char="§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377291" indent="-137197" algn="l" defTabSz="685983" rtl="0" eaLnBrk="1" latinLnBrk="0" hangingPunct="1">
        <a:spcBef>
          <a:spcPts val="600"/>
        </a:spcBef>
        <a:spcAft>
          <a:spcPts val="600"/>
        </a:spcAft>
        <a:buClrTx/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514487" indent="-137197" algn="l" defTabSz="685983" rtl="0" eaLnBrk="1" latinLnBrk="0" hangingPunct="1">
        <a:spcBef>
          <a:spcPts val="600"/>
        </a:spcBef>
        <a:spcAft>
          <a:spcPts val="600"/>
        </a:spcAft>
        <a:buClrTx/>
        <a:buFont typeface="Arial" panose="020B0604020202020204" pitchFamily="34" charset="0"/>
        <a:buChar char="−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685983" indent="-137197" algn="l" defTabSz="685983" rtl="0" eaLnBrk="1" latinLnBrk="0" hangingPunct="1">
        <a:spcBef>
          <a:spcPts val="450"/>
        </a:spcBef>
        <a:spcAft>
          <a:spcPts val="450"/>
        </a:spcAft>
        <a:buClrTx/>
        <a:buFont typeface="Wingdings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857479" indent="-137197" algn="l" defTabSz="685983" rtl="0" eaLnBrk="1" latinLnBrk="0" hangingPunct="1">
        <a:spcBef>
          <a:spcPts val="450"/>
        </a:spcBef>
        <a:spcAft>
          <a:spcPts val="450"/>
        </a:spcAft>
        <a:buClrTx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028974" indent="-137197" algn="l" defTabSz="685983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200470" indent="-137197" algn="l" defTabSz="685983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371966" indent="-137197" algn="l" defTabSz="685983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543461" indent="-137197" algn="l" defTabSz="685983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520EC8B-F98B-4BCB-90F9-0D510165E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736" y="44469"/>
            <a:ext cx="8651703" cy="581832"/>
          </a:xfrm>
        </p:spPr>
        <p:txBody>
          <a:bodyPr/>
          <a:lstStyle/>
          <a:p>
            <a:r>
              <a:rPr lang="en-AU"/>
              <a:t>Instructions</a:t>
            </a:r>
          </a:p>
        </p:txBody>
      </p:sp>
      <p:sp>
        <p:nvSpPr>
          <p:cNvPr id="2050" name="Rectangle 3">
            <a:extLst>
              <a:ext uri="{FF2B5EF4-FFF2-40B4-BE49-F238E27FC236}">
                <a16:creationId xmlns:a16="http://schemas.microsoft.com/office/drawing/2014/main" id="{412470A0-6493-4AF7-8760-51C8F32C00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dirty="0"/>
              <a:t>Use of this template is encouraged but not compulsory.</a:t>
            </a:r>
          </a:p>
          <a:p>
            <a:r>
              <a:rPr lang="en-AU" altLang="en-US" dirty="0"/>
              <a:t>This template has been prepared in widescreen format with font sizes suitable for the conference room. </a:t>
            </a:r>
          </a:p>
          <a:p>
            <a:r>
              <a:rPr lang="en-AU" altLang="en-US" dirty="0"/>
              <a:t>We recommend the use of pictures and graphs to engage the audience.</a:t>
            </a:r>
          </a:p>
          <a:p>
            <a:r>
              <a:rPr lang="en-AU" altLang="en-US" dirty="0"/>
              <a:t>The following pages show several master slides that will allow you to insert bulleted text, pictures, tables and charts. </a:t>
            </a:r>
          </a:p>
          <a:p>
            <a:r>
              <a:rPr lang="en-AU" altLang="en-US" dirty="0"/>
              <a:t>Please delete this instruction slide prior to submitting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460060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1EFAA0DD-A317-4F61-9B5F-CA74894F60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Presenter Name</a:t>
            </a:r>
            <a:endParaRPr lang="en-A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A0C313A-F931-44B2-AA6D-90B3E40DC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Presentation Title </a:t>
            </a:r>
            <a:endParaRPr lang="en-AU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F4D684-1743-4B74-A87B-BB8A7FA2F3B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0E95CB9-4EF5-4083-8C28-FA9F1BFFDD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Organisation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0466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1E3E7-08DF-4408-B39A-44354FC9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Heading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8CA00F-F624-4036-8451-1C8F313AFF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Sub Heading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6570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1E3E7-08DF-4408-B39A-44354FC9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 and Content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04210-4E3E-41A4-A49A-2E06C825E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133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0F3324C-ED90-4A9D-927F-738B22A1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 and 2-colum content</a:t>
            </a:r>
            <a:endParaRPr lang="en-AU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55E9AE-476B-48B5-B9EE-EE00A0CFB73E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A6B5CA-0EAB-4EEB-9D10-3C6163F2C36A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2643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DBA874-63B6-49C3-86B6-C12B4E43D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 Only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58279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FF34C19-A64B-4513-8EF3-3596316B871D}"/>
              </a:ext>
            </a:extLst>
          </p:cNvPr>
          <p:cNvSpPr txBox="1"/>
          <p:nvPr/>
        </p:nvSpPr>
        <p:spPr>
          <a:xfrm>
            <a:off x="3753781" y="2387878"/>
            <a:ext cx="1639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Blank Page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026971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New ALTA">
      <a:dk1>
        <a:sysClr val="windowText" lastClr="000000"/>
      </a:dk1>
      <a:lt1>
        <a:sysClr val="window" lastClr="FFFFFF"/>
      </a:lt1>
      <a:dk2>
        <a:srgbClr val="3C4044"/>
      </a:dk2>
      <a:lt2>
        <a:srgbClr val="DE890A"/>
      </a:lt2>
      <a:accent1>
        <a:srgbClr val="E2B582"/>
      </a:accent1>
      <a:accent2>
        <a:srgbClr val="D9C9B1"/>
      </a:accent2>
      <a:accent3>
        <a:srgbClr val="FAF2E6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15354</TotalTime>
  <Words>101</Words>
  <Application>Microsoft Macintosh PowerPoint</Application>
  <PresentationFormat>Custom</PresentationFormat>
  <Paragraphs>17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Courier New</vt:lpstr>
      <vt:lpstr>Times New Roman</vt:lpstr>
      <vt:lpstr>Wingdings</vt:lpstr>
      <vt:lpstr>Perspective</vt:lpstr>
      <vt:lpstr>Instructions</vt:lpstr>
      <vt:lpstr>Presentation Title </vt:lpstr>
      <vt:lpstr>Section Heading</vt:lpstr>
      <vt:lpstr>Heading and Content</vt:lpstr>
      <vt:lpstr>Heading and 2-colum content</vt:lpstr>
      <vt:lpstr>Heading Only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ALTA 2021 Presentation Template</dc:title>
  <dc:creator>ALTA 2020</dc:creator>
  <cp:lastModifiedBy>Faith Gasparini</cp:lastModifiedBy>
  <cp:revision>286</cp:revision>
  <dcterms:created xsi:type="dcterms:W3CDTF">2013-02-11T05:28:17Z</dcterms:created>
  <dcterms:modified xsi:type="dcterms:W3CDTF">2021-09-14T12:20:05Z</dcterms:modified>
</cp:coreProperties>
</file>