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4.xml"/><Relationship Id="rId2" Type="http://schemas.openxmlformats.org/officeDocument/2006/relationships/viewProps" Target="viewProps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slideMaster" Target="slideMasters/slideMaster1.xml"/><Relationship Id="rId10" Type="http://schemas.openxmlformats.org/officeDocument/2006/relationships/customXml" Target="../customXml/item2.xml"/><Relationship Id="rId4" Type="http://schemas.openxmlformats.org/officeDocument/2006/relationships/tableStyles" Target="tableStyles.xml"/><Relationship Id="rId9" Type="http://schemas.openxmlformats.org/officeDocument/2006/relationships/customXml" Target="../customXml/item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and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and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ENCA_3970_Powerpoint2.jpg" descr="ENCA_3970_Powerpoin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BEC11CCC48B845858A42EABF13D96F" ma:contentTypeVersion="16" ma:contentTypeDescription="Create a new document." ma:contentTypeScope="" ma:versionID="5d8e5758dce21112c2da20108883187c">
  <xsd:schema xmlns:xsd="http://www.w3.org/2001/XMLSchema" xmlns:xs="http://www.w3.org/2001/XMLSchema" xmlns:p="http://schemas.microsoft.com/office/2006/metadata/properties" xmlns:ns2="2d517d81-ac6f-4a3f-b6ca-f0356392848f" xmlns:ns3="5fcbe268-1f0b-4503-9cb9-99cbcc034d4e" targetNamespace="http://schemas.microsoft.com/office/2006/metadata/properties" ma:root="true" ma:fieldsID="22811ace398908cd2327522907cbc697" ns2:_="" ns3:_="">
    <xsd:import namespace="2d517d81-ac6f-4a3f-b6ca-f0356392848f"/>
    <xsd:import namespace="5fcbe268-1f0b-4503-9cb9-99cbcc034d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17d81-ac6f-4a3f-b6ca-f035639284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10651db2-9167-4283-8361-d0212babfeb6}" ma:internalName="TaxCatchAll" ma:showField="CatchAllData" ma:web="2d517d81-ac6f-4a3f-b6ca-f035639284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be268-1f0b-4503-9cb9-99cbcc034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c9170c7-5099-48d2-a40a-a78cdee93a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517d81-ac6f-4a3f-b6ca-f0356392848f" xsi:nil="true"/>
    <lcf76f155ced4ddcb4097134ff3c332f xmlns="5fcbe268-1f0b-4503-9cb9-99cbcc034d4e">
      <Terms xmlns="http://schemas.microsoft.com/office/infopath/2007/PartnerControls"/>
    </lcf76f155ced4ddcb4097134ff3c332f>
    <_dlc_DocId xmlns="2d517d81-ac6f-4a3f-b6ca-f0356392848f">VVUEFXWHZH7R-167323429-1352713</_dlc_DocId>
    <_dlc_DocIdUrl xmlns="2d517d81-ac6f-4a3f-b6ca-f0356392848f">
      <Url>https://encantaeventmanagement.sharepoint.com/sites/Data/_layouts/15/DocIdRedir.aspx?ID=VVUEFXWHZH7R-167323429-1352713</Url>
      <Description>VVUEFXWHZH7R-167323429-1352713</Description>
    </_dlc_DocIdUrl>
  </documentManagement>
</p:properties>
</file>

<file path=customXml/itemProps1.xml><?xml version="1.0" encoding="utf-8"?>
<ds:datastoreItem xmlns:ds="http://schemas.openxmlformats.org/officeDocument/2006/customXml" ds:itemID="{ECD4897C-22FF-4FF6-8A20-D8FA6E18CB1D}"/>
</file>

<file path=customXml/itemProps2.xml><?xml version="1.0" encoding="utf-8"?>
<ds:datastoreItem xmlns:ds="http://schemas.openxmlformats.org/officeDocument/2006/customXml" ds:itemID="{2154DFE7-464A-40A5-AA1E-33A999B6F1FF}"/>
</file>

<file path=customXml/itemProps3.xml><?xml version="1.0" encoding="utf-8"?>
<ds:datastoreItem xmlns:ds="http://schemas.openxmlformats.org/officeDocument/2006/customXml" ds:itemID="{E9EAF5B2-DBB7-4530-9CAE-66ABE29EF4DB}"/>
</file>

<file path=customXml/itemProps4.xml><?xml version="1.0" encoding="utf-8"?>
<ds:datastoreItem xmlns:ds="http://schemas.openxmlformats.org/officeDocument/2006/customXml" ds:itemID="{285984CA-1397-4BBB-B53B-19AB7C837CD3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0x01010091BEC11CCC48B845858A42EABF13D96F</vt:lpwstr>
  </property>
  <property fmtid="{D5CDD505-2E9C-101B-9397-08002B2CF9AE}" pid="3" name="_dlc_DocIdItemGuid">
    <vt:lpwstr>4af34b90-7720-46b1-a2ff-a11c917e8c5e</vt:lpwstr>
  </property>
</Properties>
</file>