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10" Type="http://schemas.openxmlformats.org/officeDocument/2006/relationships/customXml" Target="../customXml/item4.xml"/><Relationship Id="rId4" Type="http://schemas.openxmlformats.org/officeDocument/2006/relationships/theme" Target="theme/theme1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jpeg" Type="http://schemas.openxmlformats.org/officeDocument/2006/relationships/image"/><Relationship Id="rId6" Target="../media/image5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561433" y="107157"/>
            <a:ext cx="7315200" cy="2587752"/>
          </a:xfrm>
          <a:custGeom>
            <a:avLst/>
            <a:gdLst/>
            <a:ahLst/>
            <a:cxnLst/>
            <a:rect r="r" b="b" t="t" l="l"/>
            <a:pathLst>
              <a:path h="2587752" w="7315200">
                <a:moveTo>
                  <a:pt x="0" y="0"/>
                </a:moveTo>
                <a:lnTo>
                  <a:pt x="7315200" y="0"/>
                </a:lnTo>
                <a:lnTo>
                  <a:pt x="7315200" y="2587752"/>
                </a:lnTo>
                <a:lnTo>
                  <a:pt x="0" y="258775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2871521" y="819505"/>
            <a:ext cx="3197406" cy="1163056"/>
          </a:xfrm>
          <a:custGeom>
            <a:avLst/>
            <a:gdLst/>
            <a:ahLst/>
            <a:cxnLst/>
            <a:rect r="r" b="b" t="t" l="l"/>
            <a:pathLst>
              <a:path h="1163056" w="3197406">
                <a:moveTo>
                  <a:pt x="0" y="0"/>
                </a:moveTo>
                <a:lnTo>
                  <a:pt x="3197406" y="0"/>
                </a:lnTo>
                <a:lnTo>
                  <a:pt x="3197406" y="1163056"/>
                </a:lnTo>
                <a:lnTo>
                  <a:pt x="0" y="116305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6276200" y="753682"/>
            <a:ext cx="1294703" cy="1294703"/>
          </a:xfrm>
          <a:custGeom>
            <a:avLst/>
            <a:gdLst/>
            <a:ahLst/>
            <a:cxnLst/>
            <a:rect r="r" b="b" t="t" l="l"/>
            <a:pathLst>
              <a:path h="1294703" w="1294703">
                <a:moveTo>
                  <a:pt x="0" y="0"/>
                </a:moveTo>
                <a:lnTo>
                  <a:pt x="1294703" y="0"/>
                </a:lnTo>
                <a:lnTo>
                  <a:pt x="1294703" y="1294703"/>
                </a:lnTo>
                <a:lnTo>
                  <a:pt x="0" y="129470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BEC11CCC48B845858A42EABF13D96F" ma:contentTypeVersion="16" ma:contentTypeDescription="Create a new document." ma:contentTypeScope="" ma:versionID="5d8e5758dce21112c2da20108883187c">
  <xsd:schema xmlns:xsd="http://www.w3.org/2001/XMLSchema" xmlns:xs="http://www.w3.org/2001/XMLSchema" xmlns:p="http://schemas.microsoft.com/office/2006/metadata/properties" xmlns:ns2="2d517d81-ac6f-4a3f-b6ca-f0356392848f" xmlns:ns3="5fcbe268-1f0b-4503-9cb9-99cbcc034d4e" targetNamespace="http://schemas.microsoft.com/office/2006/metadata/properties" ma:root="true" ma:fieldsID="22811ace398908cd2327522907cbc697" ns2:_="" ns3:_="">
    <xsd:import namespace="2d517d81-ac6f-4a3f-b6ca-f0356392848f"/>
    <xsd:import namespace="5fcbe268-1f0b-4503-9cb9-99cbcc034d4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2:SharedWithUsers" minOccurs="0"/>
                <xsd:element ref="ns2:SharedWithDetail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517d81-ac6f-4a3f-b6ca-f0356392848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1" nillable="true" ma:displayName="Taxonomy Catch All Column" ma:hidden="true" ma:list="{10651db2-9167-4283-8361-d0212babfeb6}" ma:internalName="TaxCatchAll" ma:showField="CatchAllData" ma:web="2d517d81-ac6f-4a3f-b6ca-f035639284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cbe268-1f0b-4503-9cb9-99cbcc034d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ec9170c7-5099-48d2-a40a-a78cdee93a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d517d81-ac6f-4a3f-b6ca-f0356392848f" xsi:nil="true"/>
    <lcf76f155ced4ddcb4097134ff3c332f xmlns="5fcbe268-1f0b-4503-9cb9-99cbcc034d4e">
      <Terms xmlns="http://schemas.microsoft.com/office/infopath/2007/PartnerControls"/>
    </lcf76f155ced4ddcb4097134ff3c332f>
    <_dlc_DocId xmlns="2d517d81-ac6f-4a3f-b6ca-f0356392848f">VVUEFXWHZH7R-167323429-1352948</_dlc_DocId>
    <_dlc_DocIdUrl xmlns="2d517d81-ac6f-4a3f-b6ca-f0356392848f">
      <Url>https://encantaeventmanagement.sharepoint.com/sites/Data/_layouts/15/DocIdRedir.aspx?ID=VVUEFXWHZH7R-167323429-1352948</Url>
      <Description>VVUEFXWHZH7R-167323429-1352948</Description>
    </_dlc_DocIdUrl>
  </documentManagement>
</p:properties>
</file>

<file path=customXml/itemProps1.xml><?xml version="1.0" encoding="utf-8"?>
<ds:datastoreItem xmlns:ds="http://schemas.openxmlformats.org/officeDocument/2006/customXml" ds:itemID="{E910E278-13BA-4845-A2CA-332F50FFCB92}"/>
</file>

<file path=customXml/itemProps2.xml><?xml version="1.0" encoding="utf-8"?>
<ds:datastoreItem xmlns:ds="http://schemas.openxmlformats.org/officeDocument/2006/customXml" ds:itemID="{7768B787-8DFB-4CD8-9626-5F5BB2E877A5}"/>
</file>

<file path=customXml/itemProps3.xml><?xml version="1.0" encoding="utf-8"?>
<ds:datastoreItem xmlns:ds="http://schemas.openxmlformats.org/officeDocument/2006/customXml" ds:itemID="{E9DA8069-D190-4B81-BF27-CF561B6A6181}"/>
</file>

<file path=customXml/itemProps4.xml><?xml version="1.0" encoding="utf-8"?>
<ds:datastoreItem xmlns:ds="http://schemas.openxmlformats.org/officeDocument/2006/customXml" ds:itemID="{DF43584A-AE8F-41B0-968D-5A81492F0CC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created xsi:type="dcterms:W3CDTF">2006-08-16T00:00:00Z</dcterms:created>
  <dcterms:modified xsi:type="dcterms:W3CDTF">2011-08-01T06:04:30Z</dcterms:modified>
  <dc:identifier>DAHAOJc8PQA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0x01010091BEC11CCC48B845858A42EABF13D96F</vt:lpwstr>
  </property>
  <property fmtid="{D5CDD505-2E9C-101B-9397-08002B2CF9AE}" pid="3" name="_dlc_DocIdItemGuid">
    <vt:lpwstr>387a98dd-0b76-4f92-b91d-9cffce9aa03d</vt:lpwstr>
  </property>
  <property fmtid="{D5CDD505-2E9C-101B-9397-08002B2CF9AE}" pid="4" name="MediaServiceImageTags">
    <vt:lpwstr/>
  </property>
</Properties>
</file>