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63" r:id="rId3"/>
    <p:sldId id="259" r:id="rId4"/>
    <p:sldId id="269" r:id="rId5"/>
    <p:sldId id="260" r:id="rId6"/>
    <p:sldId id="264" r:id="rId7"/>
    <p:sldId id="266" r:id="rId8"/>
    <p:sldId id="267" r:id="rId9"/>
    <p:sldId id="268" r:id="rId10"/>
    <p:sldId id="261" r:id="rId11"/>
    <p:sldId id="262"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80CB04-0520-4BE6-B56B-4AAC2997E33C}" v="202" dt="2023-08-25T09:59:57.2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3529" autoAdjust="0"/>
  </p:normalViewPr>
  <p:slideViewPr>
    <p:cSldViewPr snapToGrid="0">
      <p:cViewPr varScale="1">
        <p:scale>
          <a:sx n="68" d="100"/>
          <a:sy n="68" d="100"/>
        </p:scale>
        <p:origin x="13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dy El Ali" userId="2e5e5147-88ff-4d0a-9624-bd405e79286e" providerId="ADAL" clId="{7380CB04-0520-4BE6-B56B-4AAC2997E33C}"/>
    <pc:docChg chg="undo custSel addSld modSld">
      <pc:chgData name="Mandy El Ali" userId="2e5e5147-88ff-4d0a-9624-bd405e79286e" providerId="ADAL" clId="{7380CB04-0520-4BE6-B56B-4AAC2997E33C}" dt="2023-08-25T09:59:57.201" v="1526" actId="20577"/>
      <pc:docMkLst>
        <pc:docMk/>
      </pc:docMkLst>
      <pc:sldChg chg="addSp delSp modSp mod">
        <pc:chgData name="Mandy El Ali" userId="2e5e5147-88ff-4d0a-9624-bd405e79286e" providerId="ADAL" clId="{7380CB04-0520-4BE6-B56B-4AAC2997E33C}" dt="2023-08-24T15:12:19.817" v="21" actId="14100"/>
        <pc:sldMkLst>
          <pc:docMk/>
          <pc:sldMk cId="4206624909" sldId="258"/>
        </pc:sldMkLst>
        <pc:spChg chg="add del mod">
          <ac:chgData name="Mandy El Ali" userId="2e5e5147-88ff-4d0a-9624-bd405e79286e" providerId="ADAL" clId="{7380CB04-0520-4BE6-B56B-4AAC2997E33C}" dt="2023-08-24T15:11:55.738" v="16" actId="478"/>
          <ac:spMkLst>
            <pc:docMk/>
            <pc:sldMk cId="4206624909" sldId="258"/>
            <ac:spMk id="5" creationId="{FC1FA56A-C373-E87D-F46B-4020F09AB11A}"/>
          </ac:spMkLst>
        </pc:spChg>
        <pc:picChg chg="add mod">
          <ac:chgData name="Mandy El Ali" userId="2e5e5147-88ff-4d0a-9624-bd405e79286e" providerId="ADAL" clId="{7380CB04-0520-4BE6-B56B-4AAC2997E33C}" dt="2023-08-24T15:12:19.817" v="21" actId="14100"/>
          <ac:picMkLst>
            <pc:docMk/>
            <pc:sldMk cId="4206624909" sldId="258"/>
            <ac:picMk id="2" creationId="{82ACDCAC-83F1-6DF2-017B-0FE59F2A4228}"/>
          </ac:picMkLst>
        </pc:picChg>
      </pc:sldChg>
      <pc:sldChg chg="modSp mod">
        <pc:chgData name="Mandy El Ali" userId="2e5e5147-88ff-4d0a-9624-bd405e79286e" providerId="ADAL" clId="{7380CB04-0520-4BE6-B56B-4AAC2997E33C}" dt="2023-08-24T15:13:54.559" v="37" actId="313"/>
        <pc:sldMkLst>
          <pc:docMk/>
          <pc:sldMk cId="1055487579" sldId="259"/>
        </pc:sldMkLst>
        <pc:spChg chg="mod">
          <ac:chgData name="Mandy El Ali" userId="2e5e5147-88ff-4d0a-9624-bd405e79286e" providerId="ADAL" clId="{7380CB04-0520-4BE6-B56B-4AAC2997E33C}" dt="2023-08-24T15:13:54.559" v="37" actId="313"/>
          <ac:spMkLst>
            <pc:docMk/>
            <pc:sldMk cId="1055487579" sldId="259"/>
            <ac:spMk id="3" creationId="{50A286E8-FB5E-82A8-6710-C817D7556379}"/>
          </ac:spMkLst>
        </pc:spChg>
      </pc:sldChg>
      <pc:sldChg chg="addSp modSp mod setBg">
        <pc:chgData name="Mandy El Ali" userId="2e5e5147-88ff-4d0a-9624-bd405e79286e" providerId="ADAL" clId="{7380CB04-0520-4BE6-B56B-4AAC2997E33C}" dt="2023-08-25T08:47:17.840" v="606" actId="26606"/>
        <pc:sldMkLst>
          <pc:docMk/>
          <pc:sldMk cId="2661438220" sldId="260"/>
        </pc:sldMkLst>
        <pc:spChg chg="mod">
          <ac:chgData name="Mandy El Ali" userId="2e5e5147-88ff-4d0a-9624-bd405e79286e" providerId="ADAL" clId="{7380CB04-0520-4BE6-B56B-4AAC2997E33C}" dt="2023-08-25T08:47:17.840" v="606" actId="26606"/>
          <ac:spMkLst>
            <pc:docMk/>
            <pc:sldMk cId="2661438220" sldId="260"/>
            <ac:spMk id="2" creationId="{DCAD5FBC-BB97-D635-04D7-27647537FFF5}"/>
          </ac:spMkLst>
        </pc:spChg>
        <pc:spChg chg="mod ord">
          <ac:chgData name="Mandy El Ali" userId="2e5e5147-88ff-4d0a-9624-bd405e79286e" providerId="ADAL" clId="{7380CB04-0520-4BE6-B56B-4AAC2997E33C}" dt="2023-08-25T08:47:17.840" v="606" actId="26606"/>
          <ac:spMkLst>
            <pc:docMk/>
            <pc:sldMk cId="2661438220" sldId="260"/>
            <ac:spMk id="3" creationId="{43301177-86DB-D7AA-9232-04360D3AF405}"/>
          </ac:spMkLst>
        </pc:spChg>
        <pc:spChg chg="add mod">
          <ac:chgData name="Mandy El Ali" userId="2e5e5147-88ff-4d0a-9624-bd405e79286e" providerId="ADAL" clId="{7380CB04-0520-4BE6-B56B-4AAC2997E33C}" dt="2023-08-25T08:47:17.840" v="606" actId="26606"/>
          <ac:spMkLst>
            <pc:docMk/>
            <pc:sldMk cId="2661438220" sldId="260"/>
            <ac:spMk id="6" creationId="{824597A9-DC20-119D-64C5-C1749D5C828E}"/>
          </ac:spMkLst>
        </pc:spChg>
        <pc:spChg chg="add">
          <ac:chgData name="Mandy El Ali" userId="2e5e5147-88ff-4d0a-9624-bd405e79286e" providerId="ADAL" clId="{7380CB04-0520-4BE6-B56B-4AAC2997E33C}" dt="2023-08-25T08:47:17.840" v="606" actId="26606"/>
          <ac:spMkLst>
            <pc:docMk/>
            <pc:sldMk cId="2661438220" sldId="260"/>
            <ac:spMk id="11" creationId="{2C61293E-6EBE-43EF-A52C-9BEBFD7679D4}"/>
          </ac:spMkLst>
        </pc:spChg>
        <pc:spChg chg="add">
          <ac:chgData name="Mandy El Ali" userId="2e5e5147-88ff-4d0a-9624-bd405e79286e" providerId="ADAL" clId="{7380CB04-0520-4BE6-B56B-4AAC2997E33C}" dt="2023-08-25T08:47:17.840" v="606" actId="26606"/>
          <ac:spMkLst>
            <pc:docMk/>
            <pc:sldMk cId="2661438220" sldId="260"/>
            <ac:spMk id="13" creationId="{21540236-BFD5-4A9D-8840-4703E7F76825}"/>
          </ac:spMkLst>
        </pc:spChg>
        <pc:picChg chg="add mod">
          <ac:chgData name="Mandy El Ali" userId="2e5e5147-88ff-4d0a-9624-bd405e79286e" providerId="ADAL" clId="{7380CB04-0520-4BE6-B56B-4AAC2997E33C}" dt="2023-08-25T08:47:17.840" v="606" actId="26606"/>
          <ac:picMkLst>
            <pc:docMk/>
            <pc:sldMk cId="2661438220" sldId="260"/>
            <ac:picMk id="5" creationId="{3D9625A8-7C97-FF2B-BA98-F7652B27D786}"/>
          </ac:picMkLst>
        </pc:picChg>
      </pc:sldChg>
      <pc:sldChg chg="addSp delSp modSp mod setBg">
        <pc:chgData name="Mandy El Ali" userId="2e5e5147-88ff-4d0a-9624-bd405e79286e" providerId="ADAL" clId="{7380CB04-0520-4BE6-B56B-4AAC2997E33C}" dt="2023-08-25T09:12:54.261" v="782" actId="27636"/>
        <pc:sldMkLst>
          <pc:docMk/>
          <pc:sldMk cId="3280331789" sldId="261"/>
        </pc:sldMkLst>
        <pc:spChg chg="mod">
          <ac:chgData name="Mandy El Ali" userId="2e5e5147-88ff-4d0a-9624-bd405e79286e" providerId="ADAL" clId="{7380CB04-0520-4BE6-B56B-4AAC2997E33C}" dt="2023-08-25T09:12:54.261" v="782" actId="27636"/>
          <ac:spMkLst>
            <pc:docMk/>
            <pc:sldMk cId="3280331789" sldId="261"/>
            <ac:spMk id="2" creationId="{32A89902-BE34-CCCA-FE58-6E9F6B214DEA}"/>
          </ac:spMkLst>
        </pc:spChg>
        <pc:spChg chg="mod">
          <ac:chgData name="Mandy El Ali" userId="2e5e5147-88ff-4d0a-9624-bd405e79286e" providerId="ADAL" clId="{7380CB04-0520-4BE6-B56B-4AAC2997E33C}" dt="2023-08-25T09:12:42.088" v="779" actId="2711"/>
          <ac:spMkLst>
            <pc:docMk/>
            <pc:sldMk cId="3280331789" sldId="261"/>
            <ac:spMk id="3" creationId="{9AF23418-7A88-D662-7A96-923E845DB9DF}"/>
          </ac:spMkLst>
        </pc:spChg>
        <pc:spChg chg="add del mod">
          <ac:chgData name="Mandy El Ali" userId="2e5e5147-88ff-4d0a-9624-bd405e79286e" providerId="ADAL" clId="{7380CB04-0520-4BE6-B56B-4AAC2997E33C}" dt="2023-08-25T09:12:08.708" v="768" actId="478"/>
          <ac:spMkLst>
            <pc:docMk/>
            <pc:sldMk cId="3280331789" sldId="261"/>
            <ac:spMk id="6" creationId="{750DA371-3095-7B1B-6BB5-E4442CBFCF1A}"/>
          </ac:spMkLst>
        </pc:spChg>
        <pc:spChg chg="add del">
          <ac:chgData name="Mandy El Ali" userId="2e5e5147-88ff-4d0a-9624-bd405e79286e" providerId="ADAL" clId="{7380CB04-0520-4BE6-B56B-4AAC2997E33C}" dt="2023-08-25T09:12:16.956" v="770" actId="26606"/>
          <ac:spMkLst>
            <pc:docMk/>
            <pc:sldMk cId="3280331789" sldId="261"/>
            <ac:spMk id="10" creationId="{743AA782-23D1-4521-8CAD-47662984AA08}"/>
          </ac:spMkLst>
        </pc:spChg>
        <pc:spChg chg="add del">
          <ac:chgData name="Mandy El Ali" userId="2e5e5147-88ff-4d0a-9624-bd405e79286e" providerId="ADAL" clId="{7380CB04-0520-4BE6-B56B-4AAC2997E33C}" dt="2023-08-25T09:12:16.956" v="770" actId="26606"/>
          <ac:spMkLst>
            <pc:docMk/>
            <pc:sldMk cId="3280331789" sldId="261"/>
            <ac:spMk id="12" creationId="{71877DBC-BB60-40F0-AC93-2ACDBAAE60CE}"/>
          </ac:spMkLst>
        </pc:spChg>
        <pc:spChg chg="add del">
          <ac:chgData name="Mandy El Ali" userId="2e5e5147-88ff-4d0a-9624-bd405e79286e" providerId="ADAL" clId="{7380CB04-0520-4BE6-B56B-4AAC2997E33C}" dt="2023-08-25T09:12:18.723" v="772" actId="26606"/>
          <ac:spMkLst>
            <pc:docMk/>
            <pc:sldMk cId="3280331789" sldId="261"/>
            <ac:spMk id="14" creationId="{AF6CB648-9554-488A-B457-99CAAD1DA528}"/>
          </ac:spMkLst>
        </pc:spChg>
        <pc:spChg chg="add del">
          <ac:chgData name="Mandy El Ali" userId="2e5e5147-88ff-4d0a-9624-bd405e79286e" providerId="ADAL" clId="{7380CB04-0520-4BE6-B56B-4AAC2997E33C}" dt="2023-08-25T09:12:18.723" v="772" actId="26606"/>
          <ac:spMkLst>
            <pc:docMk/>
            <pc:sldMk cId="3280331789" sldId="261"/>
            <ac:spMk id="15" creationId="{E1ED8A68-A582-AC62-104E-E319E9DB340C}"/>
          </ac:spMkLst>
        </pc:spChg>
        <pc:spChg chg="add del">
          <ac:chgData name="Mandy El Ali" userId="2e5e5147-88ff-4d0a-9624-bd405e79286e" providerId="ADAL" clId="{7380CB04-0520-4BE6-B56B-4AAC2997E33C}" dt="2023-08-25T09:12:19.638" v="774" actId="26606"/>
          <ac:spMkLst>
            <pc:docMk/>
            <pc:sldMk cId="3280331789" sldId="261"/>
            <ac:spMk id="17" creationId="{7FF47CB7-972F-479F-A36D-9E72D26EC8DA}"/>
          </ac:spMkLst>
        </pc:spChg>
        <pc:spChg chg="add del">
          <ac:chgData name="Mandy El Ali" userId="2e5e5147-88ff-4d0a-9624-bd405e79286e" providerId="ADAL" clId="{7380CB04-0520-4BE6-B56B-4AAC2997E33C}" dt="2023-08-25T09:12:19.638" v="774" actId="26606"/>
          <ac:spMkLst>
            <pc:docMk/>
            <pc:sldMk cId="3280331789" sldId="261"/>
            <ac:spMk id="18" creationId="{0D153B68-5844-490D-8E67-F616D6D721CA}"/>
          </ac:spMkLst>
        </pc:spChg>
        <pc:spChg chg="add del">
          <ac:chgData name="Mandy El Ali" userId="2e5e5147-88ff-4d0a-9624-bd405e79286e" providerId="ADAL" clId="{7380CB04-0520-4BE6-B56B-4AAC2997E33C}" dt="2023-08-25T09:12:19.638" v="774" actId="26606"/>
          <ac:spMkLst>
            <pc:docMk/>
            <pc:sldMk cId="3280331789" sldId="261"/>
            <ac:spMk id="19" creationId="{9A0D773F-7A7D-4DBB-9DEA-86BB8B8F4BC8}"/>
          </ac:spMkLst>
        </pc:spChg>
        <pc:spChg chg="add del">
          <ac:chgData name="Mandy El Ali" userId="2e5e5147-88ff-4d0a-9624-bd405e79286e" providerId="ADAL" clId="{7380CB04-0520-4BE6-B56B-4AAC2997E33C}" dt="2023-08-25T09:12:23.463" v="776" actId="26606"/>
          <ac:spMkLst>
            <pc:docMk/>
            <pc:sldMk cId="3280331789" sldId="261"/>
            <ac:spMk id="21" creationId="{B6FACB3C-9069-4791-BC5C-0DB7CD19B853}"/>
          </ac:spMkLst>
        </pc:spChg>
        <pc:spChg chg="add del">
          <ac:chgData name="Mandy El Ali" userId="2e5e5147-88ff-4d0a-9624-bd405e79286e" providerId="ADAL" clId="{7380CB04-0520-4BE6-B56B-4AAC2997E33C}" dt="2023-08-25T09:12:23.463" v="776" actId="26606"/>
          <ac:spMkLst>
            <pc:docMk/>
            <pc:sldMk cId="3280331789" sldId="261"/>
            <ac:spMk id="22" creationId="{71F2038E-D777-4B76-81DD-DD13EE91B9DD}"/>
          </ac:spMkLst>
        </pc:spChg>
        <pc:spChg chg="add">
          <ac:chgData name="Mandy El Ali" userId="2e5e5147-88ff-4d0a-9624-bd405e79286e" providerId="ADAL" clId="{7380CB04-0520-4BE6-B56B-4AAC2997E33C}" dt="2023-08-25T09:12:23.463" v="777" actId="26606"/>
          <ac:spMkLst>
            <pc:docMk/>
            <pc:sldMk cId="3280331789" sldId="261"/>
            <ac:spMk id="28" creationId="{4AC6B390-BC59-4F1D-A0EE-D71A92F0A0B2}"/>
          </ac:spMkLst>
        </pc:spChg>
        <pc:spChg chg="add">
          <ac:chgData name="Mandy El Ali" userId="2e5e5147-88ff-4d0a-9624-bd405e79286e" providerId="ADAL" clId="{7380CB04-0520-4BE6-B56B-4AAC2997E33C}" dt="2023-08-25T09:12:23.463" v="777" actId="26606"/>
          <ac:spMkLst>
            <pc:docMk/>
            <pc:sldMk cId="3280331789" sldId="261"/>
            <ac:spMk id="29" creationId="{B6C60D79-16F1-4C4B-B7E3-7634E7069CDE}"/>
          </ac:spMkLst>
        </pc:spChg>
        <pc:spChg chg="add">
          <ac:chgData name="Mandy El Ali" userId="2e5e5147-88ff-4d0a-9624-bd405e79286e" providerId="ADAL" clId="{7380CB04-0520-4BE6-B56B-4AAC2997E33C}" dt="2023-08-25T09:12:23.463" v="777" actId="26606"/>
          <ac:spMkLst>
            <pc:docMk/>
            <pc:sldMk cId="3280331789" sldId="261"/>
            <ac:spMk id="30" creationId="{426B127E-6498-4C77-9C9D-4553A5113B80}"/>
          </ac:spMkLst>
        </pc:spChg>
        <pc:grpChg chg="add del">
          <ac:chgData name="Mandy El Ali" userId="2e5e5147-88ff-4d0a-9624-bd405e79286e" providerId="ADAL" clId="{7380CB04-0520-4BE6-B56B-4AAC2997E33C}" dt="2023-08-25T09:12:23.463" v="776" actId="26606"/>
          <ac:grpSpMkLst>
            <pc:docMk/>
            <pc:sldMk cId="3280331789" sldId="261"/>
            <ac:grpSpMk id="23" creationId="{DD354807-230F-4402-B1B9-F733A8F1F190}"/>
          </ac:grpSpMkLst>
        </pc:grpChg>
        <pc:picChg chg="add mod ord">
          <ac:chgData name="Mandy El Ali" userId="2e5e5147-88ff-4d0a-9624-bd405e79286e" providerId="ADAL" clId="{7380CB04-0520-4BE6-B56B-4AAC2997E33C}" dt="2023-08-25T09:12:23.463" v="777" actId="26606"/>
          <ac:picMkLst>
            <pc:docMk/>
            <pc:sldMk cId="3280331789" sldId="261"/>
            <ac:picMk id="5" creationId="{EF63C841-6DFB-DBC0-7C4E-77F5852EF255}"/>
          </ac:picMkLst>
        </pc:picChg>
      </pc:sldChg>
      <pc:sldChg chg="modSp mod">
        <pc:chgData name="Mandy El Ali" userId="2e5e5147-88ff-4d0a-9624-bd405e79286e" providerId="ADAL" clId="{7380CB04-0520-4BE6-B56B-4AAC2997E33C}" dt="2023-08-25T09:29:11.673" v="1332" actId="14100"/>
        <pc:sldMkLst>
          <pc:docMk/>
          <pc:sldMk cId="885008227" sldId="262"/>
        </pc:sldMkLst>
        <pc:spChg chg="mod">
          <ac:chgData name="Mandy El Ali" userId="2e5e5147-88ff-4d0a-9624-bd405e79286e" providerId="ADAL" clId="{7380CB04-0520-4BE6-B56B-4AAC2997E33C}" dt="2023-08-25T09:29:06.947" v="1331" actId="27636"/>
          <ac:spMkLst>
            <pc:docMk/>
            <pc:sldMk cId="885008227" sldId="262"/>
            <ac:spMk id="2" creationId="{C98BDC9E-A1C7-74E5-1344-C057FDC4E8A2}"/>
          </ac:spMkLst>
        </pc:spChg>
        <pc:spChg chg="mod">
          <ac:chgData name="Mandy El Ali" userId="2e5e5147-88ff-4d0a-9624-bd405e79286e" providerId="ADAL" clId="{7380CB04-0520-4BE6-B56B-4AAC2997E33C}" dt="2023-08-25T09:29:11.673" v="1332" actId="14100"/>
          <ac:spMkLst>
            <pc:docMk/>
            <pc:sldMk cId="885008227" sldId="262"/>
            <ac:spMk id="3" creationId="{2BC1634B-5388-239C-78B5-022342222AF3}"/>
          </ac:spMkLst>
        </pc:spChg>
      </pc:sldChg>
      <pc:sldChg chg="addSp delSp modSp mod">
        <pc:chgData name="Mandy El Ali" userId="2e5e5147-88ff-4d0a-9624-bd405e79286e" providerId="ADAL" clId="{7380CB04-0520-4BE6-B56B-4AAC2997E33C}" dt="2023-08-24T15:11:47.358" v="11" actId="21"/>
        <pc:sldMkLst>
          <pc:docMk/>
          <pc:sldMk cId="732936061" sldId="263"/>
        </pc:sldMkLst>
        <pc:spChg chg="mod">
          <ac:chgData name="Mandy El Ali" userId="2e5e5147-88ff-4d0a-9624-bd405e79286e" providerId="ADAL" clId="{7380CB04-0520-4BE6-B56B-4AAC2997E33C}" dt="2023-08-24T15:10:51.878" v="5" actId="113"/>
          <ac:spMkLst>
            <pc:docMk/>
            <pc:sldMk cId="732936061" sldId="263"/>
            <ac:spMk id="2" creationId="{779D6BA4-6D71-ACAC-E46D-02D8F3144EB1}"/>
          </ac:spMkLst>
        </pc:spChg>
        <pc:spChg chg="mod">
          <ac:chgData name="Mandy El Ali" userId="2e5e5147-88ff-4d0a-9624-bd405e79286e" providerId="ADAL" clId="{7380CB04-0520-4BE6-B56B-4AAC2997E33C}" dt="2023-08-24T15:10:55.570" v="6" actId="14100"/>
          <ac:spMkLst>
            <pc:docMk/>
            <pc:sldMk cId="732936061" sldId="263"/>
            <ac:spMk id="3" creationId="{0CFD88A4-DB81-C230-5E49-D28F574A2860}"/>
          </ac:spMkLst>
        </pc:spChg>
        <pc:spChg chg="add del mod">
          <ac:chgData name="Mandy El Ali" userId="2e5e5147-88ff-4d0a-9624-bd405e79286e" providerId="ADAL" clId="{7380CB04-0520-4BE6-B56B-4AAC2997E33C}" dt="2023-08-24T15:11:47.358" v="11" actId="21"/>
          <ac:spMkLst>
            <pc:docMk/>
            <pc:sldMk cId="732936061" sldId="263"/>
            <ac:spMk id="6" creationId="{F46B3990-7CEA-9431-F53C-8D73CE18F7A0}"/>
          </ac:spMkLst>
        </pc:spChg>
        <pc:picChg chg="add del mod">
          <ac:chgData name="Mandy El Ali" userId="2e5e5147-88ff-4d0a-9624-bd405e79286e" providerId="ADAL" clId="{7380CB04-0520-4BE6-B56B-4AAC2997E33C}" dt="2023-08-24T15:11:47.358" v="11" actId="21"/>
          <ac:picMkLst>
            <pc:docMk/>
            <pc:sldMk cId="732936061" sldId="263"/>
            <ac:picMk id="5" creationId="{7FE0CC0E-8608-68E4-E269-E2A85545DCA6}"/>
          </ac:picMkLst>
        </pc:picChg>
      </pc:sldChg>
      <pc:sldChg chg="addSp delSp modSp mod setBg">
        <pc:chgData name="Mandy El Ali" userId="2e5e5147-88ff-4d0a-9624-bd405e79286e" providerId="ADAL" clId="{7380CB04-0520-4BE6-B56B-4AAC2997E33C}" dt="2023-08-25T08:48:53.442" v="617" actId="962"/>
        <pc:sldMkLst>
          <pc:docMk/>
          <pc:sldMk cId="3309921201" sldId="264"/>
        </pc:sldMkLst>
        <pc:spChg chg="mod">
          <ac:chgData name="Mandy El Ali" userId="2e5e5147-88ff-4d0a-9624-bd405e79286e" providerId="ADAL" clId="{7380CB04-0520-4BE6-B56B-4AAC2997E33C}" dt="2023-08-25T08:48:51.225" v="615" actId="26606"/>
          <ac:spMkLst>
            <pc:docMk/>
            <pc:sldMk cId="3309921201" sldId="264"/>
            <ac:spMk id="2" creationId="{447EDE73-A37F-E4D7-A41A-171D8919FD1E}"/>
          </ac:spMkLst>
        </pc:spChg>
        <pc:spChg chg="mod">
          <ac:chgData name="Mandy El Ali" userId="2e5e5147-88ff-4d0a-9624-bd405e79286e" providerId="ADAL" clId="{7380CB04-0520-4BE6-B56B-4AAC2997E33C}" dt="2023-08-25T08:48:51.225" v="615" actId="26606"/>
          <ac:spMkLst>
            <pc:docMk/>
            <pc:sldMk cId="3309921201" sldId="264"/>
            <ac:spMk id="3" creationId="{F95B9488-7A93-428C-A903-831183F33D69}"/>
          </ac:spMkLst>
        </pc:spChg>
        <pc:spChg chg="add del mod">
          <ac:chgData name="Mandy El Ali" userId="2e5e5147-88ff-4d0a-9624-bd405e79286e" providerId="ADAL" clId="{7380CB04-0520-4BE6-B56B-4AAC2997E33C}" dt="2023-08-25T08:48:46.445" v="613" actId="478"/>
          <ac:spMkLst>
            <pc:docMk/>
            <pc:sldMk cId="3309921201" sldId="264"/>
            <ac:spMk id="7" creationId="{74698DB2-852A-C29C-DA20-A3EB42DD4BB6}"/>
          </ac:spMkLst>
        </pc:spChg>
        <pc:spChg chg="add del">
          <ac:chgData name="Mandy El Ali" userId="2e5e5147-88ff-4d0a-9624-bd405e79286e" providerId="ADAL" clId="{7380CB04-0520-4BE6-B56B-4AAC2997E33C}" dt="2023-08-25T08:47:36.462" v="608" actId="26606"/>
          <ac:spMkLst>
            <pc:docMk/>
            <pc:sldMk cId="3309921201" sldId="264"/>
            <ac:spMk id="9" creationId="{F13C74B1-5B17-4795-BED0-7140497B445A}"/>
          </ac:spMkLst>
        </pc:spChg>
        <pc:spChg chg="add del">
          <ac:chgData name="Mandy El Ali" userId="2e5e5147-88ff-4d0a-9624-bd405e79286e" providerId="ADAL" clId="{7380CB04-0520-4BE6-B56B-4AAC2997E33C}" dt="2023-08-25T08:47:36.462" v="608" actId="26606"/>
          <ac:spMkLst>
            <pc:docMk/>
            <pc:sldMk cId="3309921201" sldId="264"/>
            <ac:spMk id="11" creationId="{D4974D33-8DC5-464E-8C6D-BE58F0669C17}"/>
          </ac:spMkLst>
        </pc:spChg>
        <pc:spChg chg="add del">
          <ac:chgData name="Mandy El Ali" userId="2e5e5147-88ff-4d0a-9624-bd405e79286e" providerId="ADAL" clId="{7380CB04-0520-4BE6-B56B-4AAC2997E33C}" dt="2023-08-25T08:48:51.225" v="615" actId="26606"/>
          <ac:spMkLst>
            <pc:docMk/>
            <pc:sldMk cId="3309921201" sldId="264"/>
            <ac:spMk id="13" creationId="{2C61293E-6EBE-43EF-A52C-9BEBFD7679D4}"/>
          </ac:spMkLst>
        </pc:spChg>
        <pc:spChg chg="add del">
          <ac:chgData name="Mandy El Ali" userId="2e5e5147-88ff-4d0a-9624-bd405e79286e" providerId="ADAL" clId="{7380CB04-0520-4BE6-B56B-4AAC2997E33C}" dt="2023-08-25T08:48:51.225" v="615" actId="26606"/>
          <ac:spMkLst>
            <pc:docMk/>
            <pc:sldMk cId="3309921201" sldId="264"/>
            <ac:spMk id="15" creationId="{21540236-BFD5-4A9D-8840-4703E7F76825}"/>
          </ac:spMkLst>
        </pc:spChg>
        <pc:spChg chg="add">
          <ac:chgData name="Mandy El Ali" userId="2e5e5147-88ff-4d0a-9624-bd405e79286e" providerId="ADAL" clId="{7380CB04-0520-4BE6-B56B-4AAC2997E33C}" dt="2023-08-25T08:48:51.225" v="615" actId="26606"/>
          <ac:spMkLst>
            <pc:docMk/>
            <pc:sldMk cId="3309921201" sldId="264"/>
            <ac:spMk id="20" creationId="{45D37F4E-DDB4-456B-97E0-9937730A039F}"/>
          </ac:spMkLst>
        </pc:spChg>
        <pc:spChg chg="add">
          <ac:chgData name="Mandy El Ali" userId="2e5e5147-88ff-4d0a-9624-bd405e79286e" providerId="ADAL" clId="{7380CB04-0520-4BE6-B56B-4AAC2997E33C}" dt="2023-08-25T08:48:51.225" v="615" actId="26606"/>
          <ac:spMkLst>
            <pc:docMk/>
            <pc:sldMk cId="3309921201" sldId="264"/>
            <ac:spMk id="22" creationId="{B2DD41CD-8F47-4F56-AD12-4E2FF7696987}"/>
          </ac:spMkLst>
        </pc:spChg>
        <pc:picChg chg="add del">
          <ac:chgData name="Mandy El Ali" userId="2e5e5147-88ff-4d0a-9624-bd405e79286e" providerId="ADAL" clId="{7380CB04-0520-4BE6-B56B-4AAC2997E33C}" dt="2023-08-25T08:47:36.462" v="608" actId="26606"/>
          <ac:picMkLst>
            <pc:docMk/>
            <pc:sldMk cId="3309921201" sldId="264"/>
            <ac:picMk id="5" creationId="{B69C0ED2-5188-B816-6F57-49CDD0DAC5F9}"/>
          </ac:picMkLst>
        </pc:picChg>
        <pc:picChg chg="add mod">
          <ac:chgData name="Mandy El Ali" userId="2e5e5147-88ff-4d0a-9624-bd405e79286e" providerId="ADAL" clId="{7380CB04-0520-4BE6-B56B-4AAC2997E33C}" dt="2023-08-25T08:48:53.442" v="617" actId="962"/>
          <ac:picMkLst>
            <pc:docMk/>
            <pc:sldMk cId="3309921201" sldId="264"/>
            <ac:picMk id="6" creationId="{EFFEDD68-726D-7C8C-1D8C-1E6802D58627}"/>
          </ac:picMkLst>
        </pc:picChg>
        <pc:picChg chg="add del">
          <ac:chgData name="Mandy El Ali" userId="2e5e5147-88ff-4d0a-9624-bd405e79286e" providerId="ADAL" clId="{7380CB04-0520-4BE6-B56B-4AAC2997E33C}" dt="2023-08-25T08:48:41.274" v="612" actId="478"/>
          <ac:picMkLst>
            <pc:docMk/>
            <pc:sldMk cId="3309921201" sldId="264"/>
            <ac:picMk id="14" creationId="{BFEC57BA-4F00-B925-6CDB-B9B1B9E9F076}"/>
          </ac:picMkLst>
        </pc:picChg>
      </pc:sldChg>
      <pc:sldChg chg="addSp delSp modSp mod setBg modNotesTx">
        <pc:chgData name="Mandy El Ali" userId="2e5e5147-88ff-4d0a-9624-bd405e79286e" providerId="ADAL" clId="{7380CB04-0520-4BE6-B56B-4AAC2997E33C}" dt="2023-08-25T08:53:23.933" v="650" actId="26606"/>
        <pc:sldMkLst>
          <pc:docMk/>
          <pc:sldMk cId="3578421653" sldId="266"/>
        </pc:sldMkLst>
        <pc:spChg chg="mod ord">
          <ac:chgData name="Mandy El Ali" userId="2e5e5147-88ff-4d0a-9624-bd405e79286e" providerId="ADAL" clId="{7380CB04-0520-4BE6-B56B-4AAC2997E33C}" dt="2023-08-25T08:53:23.933" v="650" actId="26606"/>
          <ac:spMkLst>
            <pc:docMk/>
            <pc:sldMk cId="3578421653" sldId="266"/>
            <ac:spMk id="3" creationId="{1F8A3436-E925-33FC-8361-232F25746D02}"/>
          </ac:spMkLst>
        </pc:spChg>
        <pc:spChg chg="mod">
          <ac:chgData name="Mandy El Ali" userId="2e5e5147-88ff-4d0a-9624-bd405e79286e" providerId="ADAL" clId="{7380CB04-0520-4BE6-B56B-4AAC2997E33C}" dt="2023-08-25T08:53:23.933" v="650" actId="26606"/>
          <ac:spMkLst>
            <pc:docMk/>
            <pc:sldMk cId="3578421653" sldId="266"/>
            <ac:spMk id="5" creationId="{96CA11E1-132C-8A63-D38E-9924C69B9698}"/>
          </ac:spMkLst>
        </pc:spChg>
        <pc:spChg chg="add mod">
          <ac:chgData name="Mandy El Ali" userId="2e5e5147-88ff-4d0a-9624-bd405e79286e" providerId="ADAL" clId="{7380CB04-0520-4BE6-B56B-4AAC2997E33C}" dt="2023-08-25T08:53:23.933" v="650" actId="26606"/>
          <ac:spMkLst>
            <pc:docMk/>
            <pc:sldMk cId="3578421653" sldId="266"/>
            <ac:spMk id="6" creationId="{746A235E-0536-2AA9-5AF8-9333EAFD5E7E}"/>
          </ac:spMkLst>
        </pc:spChg>
        <pc:spChg chg="add del mod">
          <ac:chgData name="Mandy El Ali" userId="2e5e5147-88ff-4d0a-9624-bd405e79286e" providerId="ADAL" clId="{7380CB04-0520-4BE6-B56B-4AAC2997E33C}" dt="2023-08-25T08:52:22.820" v="644" actId="478"/>
          <ac:spMkLst>
            <pc:docMk/>
            <pc:sldMk cId="3578421653" sldId="266"/>
            <ac:spMk id="9" creationId="{281289B5-7A62-80E7-F64C-5F09F0A7D566}"/>
          </ac:spMkLst>
        </pc:spChg>
        <pc:spChg chg="add">
          <ac:chgData name="Mandy El Ali" userId="2e5e5147-88ff-4d0a-9624-bd405e79286e" providerId="ADAL" clId="{7380CB04-0520-4BE6-B56B-4AAC2997E33C}" dt="2023-08-25T08:53:23.933" v="650" actId="26606"/>
          <ac:spMkLst>
            <pc:docMk/>
            <pc:sldMk cId="3578421653" sldId="266"/>
            <ac:spMk id="11" creationId="{45D37F4E-DDB4-456B-97E0-9937730A039F}"/>
          </ac:spMkLst>
        </pc:spChg>
        <pc:spChg chg="add">
          <ac:chgData name="Mandy El Ali" userId="2e5e5147-88ff-4d0a-9624-bd405e79286e" providerId="ADAL" clId="{7380CB04-0520-4BE6-B56B-4AAC2997E33C}" dt="2023-08-25T08:53:23.933" v="650" actId="26606"/>
          <ac:spMkLst>
            <pc:docMk/>
            <pc:sldMk cId="3578421653" sldId="266"/>
            <ac:spMk id="13" creationId="{B2DD41CD-8F47-4F56-AD12-4E2FF7696987}"/>
          </ac:spMkLst>
        </pc:spChg>
        <pc:picChg chg="add mod">
          <ac:chgData name="Mandy El Ali" userId="2e5e5147-88ff-4d0a-9624-bd405e79286e" providerId="ADAL" clId="{7380CB04-0520-4BE6-B56B-4AAC2997E33C}" dt="2023-08-25T08:53:23.933" v="650" actId="26606"/>
          <ac:picMkLst>
            <pc:docMk/>
            <pc:sldMk cId="3578421653" sldId="266"/>
            <ac:picMk id="4" creationId="{2D8A704D-B5B9-827B-7D16-97AE0E47EA16}"/>
          </ac:picMkLst>
        </pc:picChg>
        <pc:picChg chg="add del mod">
          <ac:chgData name="Mandy El Ali" userId="2e5e5147-88ff-4d0a-9624-bd405e79286e" providerId="ADAL" clId="{7380CB04-0520-4BE6-B56B-4AAC2997E33C}" dt="2023-08-25T08:52:22.820" v="644" actId="478"/>
          <ac:picMkLst>
            <pc:docMk/>
            <pc:sldMk cId="3578421653" sldId="266"/>
            <ac:picMk id="8" creationId="{1F185D12-1C66-20F8-31A0-AC6DD5DDA994}"/>
          </ac:picMkLst>
        </pc:picChg>
      </pc:sldChg>
      <pc:sldChg chg="addSp delSp modSp mod setBg">
        <pc:chgData name="Mandy El Ali" userId="2e5e5147-88ff-4d0a-9624-bd405e79286e" providerId="ADAL" clId="{7380CB04-0520-4BE6-B56B-4AAC2997E33C}" dt="2023-08-25T08:54:45.772" v="659" actId="313"/>
        <pc:sldMkLst>
          <pc:docMk/>
          <pc:sldMk cId="715565611" sldId="267"/>
        </pc:sldMkLst>
        <pc:spChg chg="del">
          <ac:chgData name="Mandy El Ali" userId="2e5e5147-88ff-4d0a-9624-bd405e79286e" providerId="ADAL" clId="{7380CB04-0520-4BE6-B56B-4AAC2997E33C}" dt="2023-08-25T08:53:59.959" v="652" actId="26606"/>
          <ac:spMkLst>
            <pc:docMk/>
            <pc:sldMk cId="715565611" sldId="267"/>
            <ac:spMk id="3" creationId="{C9872DB3-6305-CEAE-EBBD-34D92985EBC9}"/>
          </ac:spMkLst>
        </pc:spChg>
        <pc:spChg chg="mod">
          <ac:chgData name="Mandy El Ali" userId="2e5e5147-88ff-4d0a-9624-bd405e79286e" providerId="ADAL" clId="{7380CB04-0520-4BE6-B56B-4AAC2997E33C}" dt="2023-08-25T08:53:59.959" v="652" actId="26606"/>
          <ac:spMkLst>
            <pc:docMk/>
            <pc:sldMk cId="715565611" sldId="267"/>
            <ac:spMk id="7" creationId="{879A93FD-3CA0-7BE2-2EF6-DD080CB480A7}"/>
          </ac:spMkLst>
        </pc:spChg>
        <pc:spChg chg="add">
          <ac:chgData name="Mandy El Ali" userId="2e5e5147-88ff-4d0a-9624-bd405e79286e" providerId="ADAL" clId="{7380CB04-0520-4BE6-B56B-4AAC2997E33C}" dt="2023-08-25T08:53:59.959" v="652" actId="26606"/>
          <ac:spMkLst>
            <pc:docMk/>
            <pc:sldMk cId="715565611" sldId="267"/>
            <ac:spMk id="13" creationId="{AE2B703B-46F9-481A-A605-82E2A828C4FA}"/>
          </ac:spMkLst>
        </pc:spChg>
        <pc:spChg chg="add">
          <ac:chgData name="Mandy El Ali" userId="2e5e5147-88ff-4d0a-9624-bd405e79286e" providerId="ADAL" clId="{7380CB04-0520-4BE6-B56B-4AAC2997E33C}" dt="2023-08-25T08:53:59.959" v="652" actId="26606"/>
          <ac:spMkLst>
            <pc:docMk/>
            <pc:sldMk cId="715565611" sldId="267"/>
            <ac:spMk id="15" creationId="{F13BE4D7-0C3D-4906-B230-A1C5B4665CCF}"/>
          </ac:spMkLst>
        </pc:spChg>
        <pc:graphicFrameChg chg="add mod">
          <ac:chgData name="Mandy El Ali" userId="2e5e5147-88ff-4d0a-9624-bd405e79286e" providerId="ADAL" clId="{7380CB04-0520-4BE6-B56B-4AAC2997E33C}" dt="2023-08-25T08:54:45.772" v="659" actId="313"/>
          <ac:graphicFrameMkLst>
            <pc:docMk/>
            <pc:sldMk cId="715565611" sldId="267"/>
            <ac:graphicFrameMk id="9" creationId="{81C0F9DF-060D-2E5C-B1BB-C7D89CB9A6D5}"/>
          </ac:graphicFrameMkLst>
        </pc:graphicFrameChg>
      </pc:sldChg>
      <pc:sldChg chg="addSp delSp modSp mod setBg modNotesTx">
        <pc:chgData name="Mandy El Ali" userId="2e5e5147-88ff-4d0a-9624-bd405e79286e" providerId="ADAL" clId="{7380CB04-0520-4BE6-B56B-4AAC2997E33C}" dt="2023-08-25T09:59:57.201" v="1526" actId="20577"/>
        <pc:sldMkLst>
          <pc:docMk/>
          <pc:sldMk cId="727690582" sldId="268"/>
        </pc:sldMkLst>
        <pc:spChg chg="mod">
          <ac:chgData name="Mandy El Ali" userId="2e5e5147-88ff-4d0a-9624-bd405e79286e" providerId="ADAL" clId="{7380CB04-0520-4BE6-B56B-4AAC2997E33C}" dt="2023-08-25T09:40:07.999" v="1485" actId="14100"/>
          <ac:spMkLst>
            <pc:docMk/>
            <pc:sldMk cId="727690582" sldId="268"/>
            <ac:spMk id="3" creationId="{01A54ECF-1A7A-BA6C-E430-2920F4B8EE04}"/>
          </ac:spMkLst>
        </pc:spChg>
        <pc:spChg chg="add del mod">
          <ac:chgData name="Mandy El Ali" userId="2e5e5147-88ff-4d0a-9624-bd405e79286e" providerId="ADAL" clId="{7380CB04-0520-4BE6-B56B-4AAC2997E33C}" dt="2023-08-25T09:29:44.085" v="1333" actId="26606"/>
          <ac:spMkLst>
            <pc:docMk/>
            <pc:sldMk cId="727690582" sldId="268"/>
            <ac:spMk id="4" creationId="{B4FE3877-76F6-976F-5DFA-54CA715EE0E7}"/>
          </ac:spMkLst>
        </pc:spChg>
        <pc:spChg chg="add del mod">
          <ac:chgData name="Mandy El Ali" userId="2e5e5147-88ff-4d0a-9624-bd405e79286e" providerId="ADAL" clId="{7380CB04-0520-4BE6-B56B-4AAC2997E33C}" dt="2023-08-25T09:25:11.898" v="1301" actId="478"/>
          <ac:spMkLst>
            <pc:docMk/>
            <pc:sldMk cId="727690582" sldId="268"/>
            <ac:spMk id="7" creationId="{24B3AA28-D680-603A-CA58-368AFD84357F}"/>
          </ac:spMkLst>
        </pc:spChg>
        <pc:spChg chg="add del mod">
          <ac:chgData name="Mandy El Ali" userId="2e5e5147-88ff-4d0a-9624-bd405e79286e" providerId="ADAL" clId="{7380CB04-0520-4BE6-B56B-4AAC2997E33C}" dt="2023-08-25T09:24:39.797" v="1294" actId="478"/>
          <ac:spMkLst>
            <pc:docMk/>
            <pc:sldMk cId="727690582" sldId="268"/>
            <ac:spMk id="10" creationId="{ABBA9C5B-CC04-5F81-5D94-9E3223C0DED1}"/>
          </ac:spMkLst>
        </pc:spChg>
        <pc:spChg chg="add del">
          <ac:chgData name="Mandy El Ali" userId="2e5e5147-88ff-4d0a-9624-bd405e79286e" providerId="ADAL" clId="{7380CB04-0520-4BE6-B56B-4AAC2997E33C}" dt="2023-08-25T09:24:57.493" v="1296" actId="26606"/>
          <ac:spMkLst>
            <pc:docMk/>
            <pc:sldMk cId="727690582" sldId="268"/>
            <ac:spMk id="14" creationId="{0288C6B4-AFC3-407F-A595-EFFD38D4CCAF}"/>
          </ac:spMkLst>
        </pc:spChg>
        <pc:spChg chg="add del">
          <ac:chgData name="Mandy El Ali" userId="2e5e5147-88ff-4d0a-9624-bd405e79286e" providerId="ADAL" clId="{7380CB04-0520-4BE6-B56B-4AAC2997E33C}" dt="2023-08-25T09:24:57.493" v="1296" actId="26606"/>
          <ac:spMkLst>
            <pc:docMk/>
            <pc:sldMk cId="727690582" sldId="268"/>
            <ac:spMk id="16" creationId="{CF236821-17FE-429B-8D2C-08E13A64EA40}"/>
          </ac:spMkLst>
        </pc:spChg>
        <pc:spChg chg="add del">
          <ac:chgData name="Mandy El Ali" userId="2e5e5147-88ff-4d0a-9624-bd405e79286e" providerId="ADAL" clId="{7380CB04-0520-4BE6-B56B-4AAC2997E33C}" dt="2023-08-25T09:24:57.493" v="1296" actId="26606"/>
          <ac:spMkLst>
            <pc:docMk/>
            <pc:sldMk cId="727690582" sldId="268"/>
            <ac:spMk id="18" creationId="{C0BDBCD2-E081-43AB-9119-C55465E59757}"/>
          </ac:spMkLst>
        </pc:spChg>
        <pc:spChg chg="add del">
          <ac:chgData name="Mandy El Ali" userId="2e5e5147-88ff-4d0a-9624-bd405e79286e" providerId="ADAL" clId="{7380CB04-0520-4BE6-B56B-4AAC2997E33C}" dt="2023-08-25T09:24:57.493" v="1296" actId="26606"/>
          <ac:spMkLst>
            <pc:docMk/>
            <pc:sldMk cId="727690582" sldId="268"/>
            <ac:spMk id="20" creationId="{98E79BE4-34FE-485A-98A5-92CE8F7C4743}"/>
          </ac:spMkLst>
        </pc:spChg>
        <pc:spChg chg="add del">
          <ac:chgData name="Mandy El Ali" userId="2e5e5147-88ff-4d0a-9624-bd405e79286e" providerId="ADAL" clId="{7380CB04-0520-4BE6-B56B-4AAC2997E33C}" dt="2023-08-25T09:24:57.493" v="1296" actId="26606"/>
          <ac:spMkLst>
            <pc:docMk/>
            <pc:sldMk cId="727690582" sldId="268"/>
            <ac:spMk id="22" creationId="{7A5F0580-5EE9-419F-96EE-B6529EF6E7D0}"/>
          </ac:spMkLst>
        </pc:spChg>
        <pc:spChg chg="add">
          <ac:chgData name="Mandy El Ali" userId="2e5e5147-88ff-4d0a-9624-bd405e79286e" providerId="ADAL" clId="{7380CB04-0520-4BE6-B56B-4AAC2997E33C}" dt="2023-08-25T09:24:57.495" v="1297" actId="26606"/>
          <ac:spMkLst>
            <pc:docMk/>
            <pc:sldMk cId="727690582" sldId="268"/>
            <ac:spMk id="24" creationId="{2B97F24A-32CE-4C1C-A50D-3016B394DCFB}"/>
          </ac:spMkLst>
        </pc:spChg>
        <pc:spChg chg="add">
          <ac:chgData name="Mandy El Ali" userId="2e5e5147-88ff-4d0a-9624-bd405e79286e" providerId="ADAL" clId="{7380CB04-0520-4BE6-B56B-4AAC2997E33C}" dt="2023-08-25T09:24:57.495" v="1297" actId="26606"/>
          <ac:spMkLst>
            <pc:docMk/>
            <pc:sldMk cId="727690582" sldId="268"/>
            <ac:spMk id="25" creationId="{CD8B4F24-440B-49E9-B85D-733523DC064B}"/>
          </ac:spMkLst>
        </pc:spChg>
        <pc:graphicFrameChg chg="add mod modGraphic">
          <ac:chgData name="Mandy El Ali" userId="2e5e5147-88ff-4d0a-9624-bd405e79286e" providerId="ADAL" clId="{7380CB04-0520-4BE6-B56B-4AAC2997E33C}" dt="2023-08-25T09:59:57.201" v="1526" actId="20577"/>
          <ac:graphicFrameMkLst>
            <pc:docMk/>
            <pc:sldMk cId="727690582" sldId="268"/>
            <ac:graphicFrameMk id="27" creationId="{9BB536F2-F529-27F5-5619-1E9ABAE08912}"/>
          </ac:graphicFrameMkLst>
        </pc:graphicFrameChg>
        <pc:picChg chg="add mod">
          <ac:chgData name="Mandy El Ali" userId="2e5e5147-88ff-4d0a-9624-bd405e79286e" providerId="ADAL" clId="{7380CB04-0520-4BE6-B56B-4AAC2997E33C}" dt="2023-08-25T09:40:05.709" v="1484" actId="1076"/>
          <ac:picMkLst>
            <pc:docMk/>
            <pc:sldMk cId="727690582" sldId="268"/>
            <ac:picMk id="6" creationId="{2F7D02CA-AFB5-9AC5-063C-042A17FD52CB}"/>
          </ac:picMkLst>
        </pc:picChg>
        <pc:picChg chg="add del mod">
          <ac:chgData name="Mandy El Ali" userId="2e5e5147-88ff-4d0a-9624-bd405e79286e" providerId="ADAL" clId="{7380CB04-0520-4BE6-B56B-4AAC2997E33C}" dt="2023-08-25T09:25:50.429" v="1303" actId="478"/>
          <ac:picMkLst>
            <pc:docMk/>
            <pc:sldMk cId="727690582" sldId="268"/>
            <ac:picMk id="9" creationId="{F49388E9-C303-C270-6117-F44516BFCDAE}"/>
          </ac:picMkLst>
        </pc:picChg>
      </pc:sldChg>
      <pc:sldChg chg="addSp modSp new mod setBg modNotesTx">
        <pc:chgData name="Mandy El Ali" userId="2e5e5147-88ff-4d0a-9624-bd405e79286e" providerId="ADAL" clId="{7380CB04-0520-4BE6-B56B-4AAC2997E33C}" dt="2023-08-25T08:45:38.724" v="590" actId="27918"/>
        <pc:sldMkLst>
          <pc:docMk/>
          <pc:sldMk cId="3427316625" sldId="269"/>
        </pc:sldMkLst>
        <pc:spChg chg="mod">
          <ac:chgData name="Mandy El Ali" userId="2e5e5147-88ff-4d0a-9624-bd405e79286e" providerId="ADAL" clId="{7380CB04-0520-4BE6-B56B-4AAC2997E33C}" dt="2023-08-25T08:45:38.707" v="589" actId="26606"/>
          <ac:spMkLst>
            <pc:docMk/>
            <pc:sldMk cId="3427316625" sldId="269"/>
            <ac:spMk id="2" creationId="{2044F1A1-C0BE-7C33-83F5-F6E5120DEB47}"/>
          </ac:spMkLst>
        </pc:spChg>
        <pc:spChg chg="mod">
          <ac:chgData name="Mandy El Ali" userId="2e5e5147-88ff-4d0a-9624-bd405e79286e" providerId="ADAL" clId="{7380CB04-0520-4BE6-B56B-4AAC2997E33C}" dt="2023-08-25T08:45:38.707" v="589" actId="26606"/>
          <ac:spMkLst>
            <pc:docMk/>
            <pc:sldMk cId="3427316625" sldId="269"/>
            <ac:spMk id="3" creationId="{481B667A-C843-B3F2-C73D-667C35384498}"/>
          </ac:spMkLst>
        </pc:spChg>
        <pc:spChg chg="add">
          <ac:chgData name="Mandy El Ali" userId="2e5e5147-88ff-4d0a-9624-bd405e79286e" providerId="ADAL" clId="{7380CB04-0520-4BE6-B56B-4AAC2997E33C}" dt="2023-08-25T08:45:38.707" v="589" actId="26606"/>
          <ac:spMkLst>
            <pc:docMk/>
            <pc:sldMk cId="3427316625" sldId="269"/>
            <ac:spMk id="9" creationId="{743AA782-23D1-4521-8CAD-47662984AA08}"/>
          </ac:spMkLst>
        </pc:spChg>
        <pc:spChg chg="add">
          <ac:chgData name="Mandy El Ali" userId="2e5e5147-88ff-4d0a-9624-bd405e79286e" providerId="ADAL" clId="{7380CB04-0520-4BE6-B56B-4AAC2997E33C}" dt="2023-08-25T08:45:38.707" v="589" actId="26606"/>
          <ac:spMkLst>
            <pc:docMk/>
            <pc:sldMk cId="3427316625" sldId="269"/>
            <ac:spMk id="11" creationId="{650D18FE-0824-4A46-B22C-A86B52E5780A}"/>
          </ac:spMkLst>
        </pc:spChg>
        <pc:graphicFrameChg chg="add mod">
          <ac:chgData name="Mandy El Ali" userId="2e5e5147-88ff-4d0a-9624-bd405e79286e" providerId="ADAL" clId="{7380CB04-0520-4BE6-B56B-4AAC2997E33C}" dt="2023-08-25T08:45:38.707" v="589" actId="26606"/>
          <ac:graphicFrameMkLst>
            <pc:docMk/>
            <pc:sldMk cId="3427316625" sldId="269"/>
            <ac:graphicFrameMk id="4" creationId="{147C04DC-5639-9952-27F1-FB6CDA7E8E8E}"/>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Universities who offer Paediatrics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Sheet2!$I$1</c:f>
              <c:strCache>
                <c:ptCount val="1"/>
                <c:pt idx="0">
                  <c:v>Number of Universities</c:v>
                </c:pt>
              </c:strCache>
            </c:strRef>
          </c:tx>
          <c:dPt>
            <c:idx val="0"/>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1-2335-483B-85CD-18A216AF5500}"/>
              </c:ext>
            </c:extLst>
          </c:dPt>
          <c:dPt>
            <c:idx val="1"/>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3-2335-483B-85CD-18A216AF5500}"/>
              </c:ext>
            </c:extLst>
          </c:dPt>
          <c:cat>
            <c:strRef>
              <c:f>Sheet2!$H$2:$H$3</c:f>
              <c:strCache>
                <c:ptCount val="2"/>
                <c:pt idx="0">
                  <c:v>Yes</c:v>
                </c:pt>
                <c:pt idx="1">
                  <c:v>No</c:v>
                </c:pt>
              </c:strCache>
            </c:strRef>
          </c:cat>
          <c:val>
            <c:numRef>
              <c:f>Sheet2!$I$2:$I$3</c:f>
              <c:numCache>
                <c:formatCode>General</c:formatCode>
                <c:ptCount val="2"/>
                <c:pt idx="0">
                  <c:v>14</c:v>
                </c:pt>
                <c:pt idx="1">
                  <c:v>16</c:v>
                </c:pt>
              </c:numCache>
            </c:numRef>
          </c:val>
          <c:extLst>
            <c:ext xmlns:c16="http://schemas.microsoft.com/office/drawing/2014/chart" uri="{C3380CC4-5D6E-409C-BE32-E72D297353CC}">
              <c16:uniqueId val="{00000004-2335-483B-85CD-18A216AF550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3AADA-8972-479F-B4C9-97DDA6ED879B}"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3E90A27-6DB6-4D3F-8B6B-A8998F38C620}">
      <dgm:prSet/>
      <dgm:spPr/>
      <dgm:t>
        <a:bodyPr/>
        <a:lstStyle/>
        <a:p>
          <a:r>
            <a:rPr lang="en-AU" dirty="0"/>
            <a:t>In any health care discipline education or professional development is important in updating skills and keeping with trends in health care. </a:t>
          </a:r>
          <a:endParaRPr lang="en-US" dirty="0"/>
        </a:p>
      </dgm:t>
    </dgm:pt>
    <dgm:pt modelId="{D4C91B82-4249-4E83-A842-2D496AEA5443}" type="parTrans" cxnId="{78B706F3-1CF0-4756-A6BC-2B6995B1A275}">
      <dgm:prSet/>
      <dgm:spPr/>
      <dgm:t>
        <a:bodyPr/>
        <a:lstStyle/>
        <a:p>
          <a:endParaRPr lang="en-US"/>
        </a:p>
      </dgm:t>
    </dgm:pt>
    <dgm:pt modelId="{FD1A3F18-5C13-4460-803A-99CBC6E66A47}" type="sibTrans" cxnId="{78B706F3-1CF0-4756-A6BC-2B6995B1A275}">
      <dgm:prSet/>
      <dgm:spPr/>
      <dgm:t>
        <a:bodyPr/>
        <a:lstStyle/>
        <a:p>
          <a:endParaRPr lang="en-US"/>
        </a:p>
      </dgm:t>
    </dgm:pt>
    <dgm:pt modelId="{CB46430D-4783-4AB7-BCB6-1AB474615BA5}">
      <dgm:prSet custT="1"/>
      <dgm:spPr/>
      <dgm:t>
        <a:bodyPr/>
        <a:lstStyle/>
        <a:p>
          <a:r>
            <a:rPr lang="en-AU" sz="1800" dirty="0"/>
            <a:t>Post graduate courses with Master’s degree pathway as a target delivers a valuable knowledgeable staff basis for practice. </a:t>
          </a:r>
          <a:endParaRPr lang="en-US" sz="1800" dirty="0"/>
        </a:p>
      </dgm:t>
    </dgm:pt>
    <dgm:pt modelId="{853D80FF-D560-4604-A1B1-496BFE7F7B40}" type="parTrans" cxnId="{3B1A6EBD-389C-4E31-B790-FB7C0363EAC6}">
      <dgm:prSet/>
      <dgm:spPr/>
      <dgm:t>
        <a:bodyPr/>
        <a:lstStyle/>
        <a:p>
          <a:endParaRPr lang="en-US"/>
        </a:p>
      </dgm:t>
    </dgm:pt>
    <dgm:pt modelId="{A626174F-3731-4E5C-896C-BA711832CDE0}" type="sibTrans" cxnId="{3B1A6EBD-389C-4E31-B790-FB7C0363EAC6}">
      <dgm:prSet/>
      <dgm:spPr/>
      <dgm:t>
        <a:bodyPr/>
        <a:lstStyle/>
        <a:p>
          <a:endParaRPr lang="en-US"/>
        </a:p>
      </dgm:t>
    </dgm:pt>
    <dgm:pt modelId="{A2797D5E-F949-4057-A4F1-0C773F3DC439}">
      <dgm:prSet/>
      <dgm:spPr/>
      <dgm:t>
        <a:bodyPr/>
        <a:lstStyle/>
        <a:p>
          <a:r>
            <a:rPr lang="en-AU" dirty="0"/>
            <a:t>Continuing education by means of ward PD sessions specific to the care of children would also move this specialty in a positive direction.</a:t>
          </a:r>
          <a:endParaRPr lang="en-US" dirty="0"/>
        </a:p>
      </dgm:t>
    </dgm:pt>
    <dgm:pt modelId="{6DFEDA5A-4A90-4F60-AEC1-947EE8484518}" type="parTrans" cxnId="{45691069-18E7-45F8-A181-7A126BAA6BA8}">
      <dgm:prSet/>
      <dgm:spPr/>
      <dgm:t>
        <a:bodyPr/>
        <a:lstStyle/>
        <a:p>
          <a:endParaRPr lang="en-US"/>
        </a:p>
      </dgm:t>
    </dgm:pt>
    <dgm:pt modelId="{5C6185C2-9D94-46D7-999C-E7A42CB792D1}" type="sibTrans" cxnId="{45691069-18E7-45F8-A181-7A126BAA6BA8}">
      <dgm:prSet/>
      <dgm:spPr/>
      <dgm:t>
        <a:bodyPr/>
        <a:lstStyle/>
        <a:p>
          <a:endParaRPr lang="en-US"/>
        </a:p>
      </dgm:t>
    </dgm:pt>
    <dgm:pt modelId="{DC49D726-2BB5-4E8A-965B-076DB70E3695}">
      <dgm:prSet custT="1"/>
      <dgm:spPr/>
      <dgm:t>
        <a:bodyPr/>
        <a:lstStyle/>
        <a:p>
          <a:r>
            <a:rPr lang="en-AU" sz="1800" dirty="0"/>
            <a:t>Nursing children is a rewarding profession. In expressing learning and possibilities and recognition of abilities and growing confidence, the encounter of graduate nurses when nursing children concludes positively.</a:t>
          </a:r>
          <a:endParaRPr lang="en-US" sz="1800" dirty="0"/>
        </a:p>
      </dgm:t>
    </dgm:pt>
    <dgm:pt modelId="{B41C8649-3EC8-4C75-B7AA-E13745EBF083}" type="parTrans" cxnId="{131DB650-3FA8-41E8-AA6B-8399C3670D41}">
      <dgm:prSet/>
      <dgm:spPr/>
      <dgm:t>
        <a:bodyPr/>
        <a:lstStyle/>
        <a:p>
          <a:endParaRPr lang="en-US"/>
        </a:p>
      </dgm:t>
    </dgm:pt>
    <dgm:pt modelId="{C1ED020E-5539-4F46-98B0-4C1234A067E6}" type="sibTrans" cxnId="{131DB650-3FA8-41E8-AA6B-8399C3670D41}">
      <dgm:prSet/>
      <dgm:spPr/>
      <dgm:t>
        <a:bodyPr/>
        <a:lstStyle/>
        <a:p>
          <a:endParaRPr lang="en-US"/>
        </a:p>
      </dgm:t>
    </dgm:pt>
    <dgm:pt modelId="{7D24D105-E3D5-421B-8C7A-44CB302F1A61}" type="pres">
      <dgm:prSet presAssocID="{E263AADA-8972-479F-B4C9-97DDA6ED879B}" presName="root" presStyleCnt="0">
        <dgm:presLayoutVars>
          <dgm:dir/>
          <dgm:resizeHandles val="exact"/>
        </dgm:presLayoutVars>
      </dgm:prSet>
      <dgm:spPr/>
    </dgm:pt>
    <dgm:pt modelId="{11F9FE30-D985-4E25-98AD-3C2F31E4884B}" type="pres">
      <dgm:prSet presAssocID="{E263AADA-8972-479F-B4C9-97DDA6ED879B}" presName="container" presStyleCnt="0">
        <dgm:presLayoutVars>
          <dgm:dir/>
          <dgm:resizeHandles val="exact"/>
        </dgm:presLayoutVars>
      </dgm:prSet>
      <dgm:spPr/>
    </dgm:pt>
    <dgm:pt modelId="{45FB72E6-D007-40BA-ADE2-F7161E26DB39}" type="pres">
      <dgm:prSet presAssocID="{D3E90A27-6DB6-4D3F-8B6B-A8998F38C620}" presName="compNode" presStyleCnt="0"/>
      <dgm:spPr/>
    </dgm:pt>
    <dgm:pt modelId="{BCB48940-4BE8-4AFA-B240-237C9C1010FE}" type="pres">
      <dgm:prSet presAssocID="{D3E90A27-6DB6-4D3F-8B6B-A8998F38C620}" presName="iconBgRect" presStyleLbl="bgShp" presStyleIdx="0" presStyleCnt="4"/>
      <dgm:spPr/>
    </dgm:pt>
    <dgm:pt modelId="{06883EF9-5C17-49B6-9F86-472F87CD1844}" type="pres">
      <dgm:prSet presAssocID="{D3E90A27-6DB6-4D3F-8B6B-A8998F38C62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47359BDF-6E8E-4B0B-92B0-FD7BA9D3D139}" type="pres">
      <dgm:prSet presAssocID="{D3E90A27-6DB6-4D3F-8B6B-A8998F38C620}" presName="spaceRect" presStyleCnt="0"/>
      <dgm:spPr/>
    </dgm:pt>
    <dgm:pt modelId="{EF6D781B-A153-4980-844F-1B0105C4FDE2}" type="pres">
      <dgm:prSet presAssocID="{D3E90A27-6DB6-4D3F-8B6B-A8998F38C620}" presName="textRect" presStyleLbl="revTx" presStyleIdx="0" presStyleCnt="4">
        <dgm:presLayoutVars>
          <dgm:chMax val="1"/>
          <dgm:chPref val="1"/>
        </dgm:presLayoutVars>
      </dgm:prSet>
      <dgm:spPr/>
    </dgm:pt>
    <dgm:pt modelId="{4CF16ABF-35AA-4D94-B93F-DE5F86A63A97}" type="pres">
      <dgm:prSet presAssocID="{FD1A3F18-5C13-4460-803A-99CBC6E66A47}" presName="sibTrans" presStyleLbl="sibTrans2D1" presStyleIdx="0" presStyleCnt="0"/>
      <dgm:spPr/>
    </dgm:pt>
    <dgm:pt modelId="{2A11CAA8-B60F-40DF-B3D3-521EC0368F9A}" type="pres">
      <dgm:prSet presAssocID="{CB46430D-4783-4AB7-BCB6-1AB474615BA5}" presName="compNode" presStyleCnt="0"/>
      <dgm:spPr/>
    </dgm:pt>
    <dgm:pt modelId="{3D9CEB61-0286-4370-9CCB-B039F7A002A0}" type="pres">
      <dgm:prSet presAssocID="{CB46430D-4783-4AB7-BCB6-1AB474615BA5}" presName="iconBgRect" presStyleLbl="bgShp" presStyleIdx="1" presStyleCnt="4"/>
      <dgm:spPr/>
    </dgm:pt>
    <dgm:pt modelId="{DD00A999-5731-4525-8EF6-2FE2022B97F6}" type="pres">
      <dgm:prSet presAssocID="{CB46430D-4783-4AB7-BCB6-1AB474615BA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93715001-C5DC-4978-9497-518C0BDFE027}" type="pres">
      <dgm:prSet presAssocID="{CB46430D-4783-4AB7-BCB6-1AB474615BA5}" presName="spaceRect" presStyleCnt="0"/>
      <dgm:spPr/>
    </dgm:pt>
    <dgm:pt modelId="{AAD330E0-042A-4472-A34F-8A736200009D}" type="pres">
      <dgm:prSet presAssocID="{CB46430D-4783-4AB7-BCB6-1AB474615BA5}" presName="textRect" presStyleLbl="revTx" presStyleIdx="1" presStyleCnt="4">
        <dgm:presLayoutVars>
          <dgm:chMax val="1"/>
          <dgm:chPref val="1"/>
        </dgm:presLayoutVars>
      </dgm:prSet>
      <dgm:spPr/>
    </dgm:pt>
    <dgm:pt modelId="{7DD8B629-691A-4D77-B798-E9477FEB9493}" type="pres">
      <dgm:prSet presAssocID="{A626174F-3731-4E5C-896C-BA711832CDE0}" presName="sibTrans" presStyleLbl="sibTrans2D1" presStyleIdx="0" presStyleCnt="0"/>
      <dgm:spPr/>
    </dgm:pt>
    <dgm:pt modelId="{5EEFF61A-A0CD-4463-B1A2-B9DC6466474D}" type="pres">
      <dgm:prSet presAssocID="{A2797D5E-F949-4057-A4F1-0C773F3DC439}" presName="compNode" presStyleCnt="0"/>
      <dgm:spPr/>
    </dgm:pt>
    <dgm:pt modelId="{EE4CACA4-CC76-4E92-8B0C-3B8955EDCF70}" type="pres">
      <dgm:prSet presAssocID="{A2797D5E-F949-4057-A4F1-0C773F3DC439}" presName="iconBgRect" presStyleLbl="bgShp" presStyleIdx="2" presStyleCnt="4"/>
      <dgm:spPr/>
    </dgm:pt>
    <dgm:pt modelId="{E1C200EC-4531-43B2-BD1E-B7AA9CB84539}" type="pres">
      <dgm:prSet presAssocID="{A2797D5E-F949-4057-A4F1-0C773F3DC43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8FF2D853-118C-4035-AE3C-6D9FA2D67CA8}" type="pres">
      <dgm:prSet presAssocID="{A2797D5E-F949-4057-A4F1-0C773F3DC439}" presName="spaceRect" presStyleCnt="0"/>
      <dgm:spPr/>
    </dgm:pt>
    <dgm:pt modelId="{9354CA67-7688-44E3-AFAC-AB2F3D7C56E1}" type="pres">
      <dgm:prSet presAssocID="{A2797D5E-F949-4057-A4F1-0C773F3DC439}" presName="textRect" presStyleLbl="revTx" presStyleIdx="2" presStyleCnt="4">
        <dgm:presLayoutVars>
          <dgm:chMax val="1"/>
          <dgm:chPref val="1"/>
        </dgm:presLayoutVars>
      </dgm:prSet>
      <dgm:spPr/>
    </dgm:pt>
    <dgm:pt modelId="{8C2A8302-5728-481B-9E5D-77C423AA3139}" type="pres">
      <dgm:prSet presAssocID="{5C6185C2-9D94-46D7-999C-E7A42CB792D1}" presName="sibTrans" presStyleLbl="sibTrans2D1" presStyleIdx="0" presStyleCnt="0"/>
      <dgm:spPr/>
    </dgm:pt>
    <dgm:pt modelId="{DD02C319-FC4F-448A-8A9F-7DFE487E76FB}" type="pres">
      <dgm:prSet presAssocID="{DC49D726-2BB5-4E8A-965B-076DB70E3695}" presName="compNode" presStyleCnt="0"/>
      <dgm:spPr/>
    </dgm:pt>
    <dgm:pt modelId="{C768195F-6E0C-4D43-9BF6-17574B5F69A3}" type="pres">
      <dgm:prSet presAssocID="{DC49D726-2BB5-4E8A-965B-076DB70E3695}" presName="iconBgRect" presStyleLbl="bgShp" presStyleIdx="3" presStyleCnt="4"/>
      <dgm:spPr/>
    </dgm:pt>
    <dgm:pt modelId="{4515B882-1887-4668-B492-DCD7B4188AA2}" type="pres">
      <dgm:prSet presAssocID="{DC49D726-2BB5-4E8A-965B-076DB70E369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spital"/>
        </a:ext>
      </dgm:extLst>
    </dgm:pt>
    <dgm:pt modelId="{C7042B6D-CF3C-4DC7-AFCD-4C721E1230E5}" type="pres">
      <dgm:prSet presAssocID="{DC49D726-2BB5-4E8A-965B-076DB70E3695}" presName="spaceRect" presStyleCnt="0"/>
      <dgm:spPr/>
    </dgm:pt>
    <dgm:pt modelId="{A3BBF9F7-4950-4938-B46E-7E42BD09EE00}" type="pres">
      <dgm:prSet presAssocID="{DC49D726-2BB5-4E8A-965B-076DB70E3695}" presName="textRect" presStyleLbl="revTx" presStyleIdx="3" presStyleCnt="4">
        <dgm:presLayoutVars>
          <dgm:chMax val="1"/>
          <dgm:chPref val="1"/>
        </dgm:presLayoutVars>
      </dgm:prSet>
      <dgm:spPr/>
    </dgm:pt>
  </dgm:ptLst>
  <dgm:cxnLst>
    <dgm:cxn modelId="{A6046920-A54C-4129-B29B-FD261E495CB5}" type="presOf" srcId="{A2797D5E-F949-4057-A4F1-0C773F3DC439}" destId="{9354CA67-7688-44E3-AFAC-AB2F3D7C56E1}" srcOrd="0" destOrd="0" presId="urn:microsoft.com/office/officeart/2018/2/layout/IconCircleList"/>
    <dgm:cxn modelId="{FE210825-F5E1-4E5C-9287-1F6AD882F409}" type="presOf" srcId="{FD1A3F18-5C13-4460-803A-99CBC6E66A47}" destId="{4CF16ABF-35AA-4D94-B93F-DE5F86A63A97}" srcOrd="0" destOrd="0" presId="urn:microsoft.com/office/officeart/2018/2/layout/IconCircleList"/>
    <dgm:cxn modelId="{435B552B-3648-4DFC-86EF-E2D358E5A7A1}" type="presOf" srcId="{A626174F-3731-4E5C-896C-BA711832CDE0}" destId="{7DD8B629-691A-4D77-B798-E9477FEB9493}" srcOrd="0" destOrd="0" presId="urn:microsoft.com/office/officeart/2018/2/layout/IconCircleList"/>
    <dgm:cxn modelId="{7737652F-CE75-4CC7-BFC0-0E7E180900E1}" type="presOf" srcId="{CB46430D-4783-4AB7-BCB6-1AB474615BA5}" destId="{AAD330E0-042A-4472-A34F-8A736200009D}" srcOrd="0" destOrd="0" presId="urn:microsoft.com/office/officeart/2018/2/layout/IconCircleList"/>
    <dgm:cxn modelId="{E2076764-C4BF-4D2D-A142-871984417509}" type="presOf" srcId="{5C6185C2-9D94-46D7-999C-E7A42CB792D1}" destId="{8C2A8302-5728-481B-9E5D-77C423AA3139}" srcOrd="0" destOrd="0" presId="urn:microsoft.com/office/officeart/2018/2/layout/IconCircleList"/>
    <dgm:cxn modelId="{45691069-18E7-45F8-A181-7A126BAA6BA8}" srcId="{E263AADA-8972-479F-B4C9-97DDA6ED879B}" destId="{A2797D5E-F949-4057-A4F1-0C773F3DC439}" srcOrd="2" destOrd="0" parTransId="{6DFEDA5A-4A90-4F60-AEC1-947EE8484518}" sibTransId="{5C6185C2-9D94-46D7-999C-E7A42CB792D1}"/>
    <dgm:cxn modelId="{6129C76A-3D64-4BFA-98DC-FC3040F2E56E}" type="presOf" srcId="{DC49D726-2BB5-4E8A-965B-076DB70E3695}" destId="{A3BBF9F7-4950-4938-B46E-7E42BD09EE00}" srcOrd="0" destOrd="0" presId="urn:microsoft.com/office/officeart/2018/2/layout/IconCircleList"/>
    <dgm:cxn modelId="{131DB650-3FA8-41E8-AA6B-8399C3670D41}" srcId="{E263AADA-8972-479F-B4C9-97DDA6ED879B}" destId="{DC49D726-2BB5-4E8A-965B-076DB70E3695}" srcOrd="3" destOrd="0" parTransId="{B41C8649-3EC8-4C75-B7AA-E13745EBF083}" sibTransId="{C1ED020E-5539-4F46-98B0-4C1234A067E6}"/>
    <dgm:cxn modelId="{547C3271-E1C5-44C3-9C79-04655B34F12B}" type="presOf" srcId="{D3E90A27-6DB6-4D3F-8B6B-A8998F38C620}" destId="{EF6D781B-A153-4980-844F-1B0105C4FDE2}" srcOrd="0" destOrd="0" presId="urn:microsoft.com/office/officeart/2018/2/layout/IconCircleList"/>
    <dgm:cxn modelId="{3B1A6EBD-389C-4E31-B790-FB7C0363EAC6}" srcId="{E263AADA-8972-479F-B4C9-97DDA6ED879B}" destId="{CB46430D-4783-4AB7-BCB6-1AB474615BA5}" srcOrd="1" destOrd="0" parTransId="{853D80FF-D560-4604-A1B1-496BFE7F7B40}" sibTransId="{A626174F-3731-4E5C-896C-BA711832CDE0}"/>
    <dgm:cxn modelId="{78B706F3-1CF0-4756-A6BC-2B6995B1A275}" srcId="{E263AADA-8972-479F-B4C9-97DDA6ED879B}" destId="{D3E90A27-6DB6-4D3F-8B6B-A8998F38C620}" srcOrd="0" destOrd="0" parTransId="{D4C91B82-4249-4E83-A842-2D496AEA5443}" sibTransId="{FD1A3F18-5C13-4460-803A-99CBC6E66A47}"/>
    <dgm:cxn modelId="{01DFF9F6-9922-40EF-891B-B1B726178926}" type="presOf" srcId="{E263AADA-8972-479F-B4C9-97DDA6ED879B}" destId="{7D24D105-E3D5-421B-8C7A-44CB302F1A61}" srcOrd="0" destOrd="0" presId="urn:microsoft.com/office/officeart/2018/2/layout/IconCircleList"/>
    <dgm:cxn modelId="{AFF95C66-2B00-4BD5-BA5C-DA957BCBFDAD}" type="presParOf" srcId="{7D24D105-E3D5-421B-8C7A-44CB302F1A61}" destId="{11F9FE30-D985-4E25-98AD-3C2F31E4884B}" srcOrd="0" destOrd="0" presId="urn:microsoft.com/office/officeart/2018/2/layout/IconCircleList"/>
    <dgm:cxn modelId="{56E5BE6E-4E85-4E51-9635-F5F71D3B2CA7}" type="presParOf" srcId="{11F9FE30-D985-4E25-98AD-3C2F31E4884B}" destId="{45FB72E6-D007-40BA-ADE2-F7161E26DB39}" srcOrd="0" destOrd="0" presId="urn:microsoft.com/office/officeart/2018/2/layout/IconCircleList"/>
    <dgm:cxn modelId="{AAB3D762-FF57-490D-9791-D677647AB283}" type="presParOf" srcId="{45FB72E6-D007-40BA-ADE2-F7161E26DB39}" destId="{BCB48940-4BE8-4AFA-B240-237C9C1010FE}" srcOrd="0" destOrd="0" presId="urn:microsoft.com/office/officeart/2018/2/layout/IconCircleList"/>
    <dgm:cxn modelId="{146B6C8D-21A4-4EC8-9078-488BCB40CC7F}" type="presParOf" srcId="{45FB72E6-D007-40BA-ADE2-F7161E26DB39}" destId="{06883EF9-5C17-49B6-9F86-472F87CD1844}" srcOrd="1" destOrd="0" presId="urn:microsoft.com/office/officeart/2018/2/layout/IconCircleList"/>
    <dgm:cxn modelId="{126F52F1-F5B9-46F7-8B75-C93D031F1724}" type="presParOf" srcId="{45FB72E6-D007-40BA-ADE2-F7161E26DB39}" destId="{47359BDF-6E8E-4B0B-92B0-FD7BA9D3D139}" srcOrd="2" destOrd="0" presId="urn:microsoft.com/office/officeart/2018/2/layout/IconCircleList"/>
    <dgm:cxn modelId="{A0846C6E-688B-47A6-9D5C-2AAB7E449C9F}" type="presParOf" srcId="{45FB72E6-D007-40BA-ADE2-F7161E26DB39}" destId="{EF6D781B-A153-4980-844F-1B0105C4FDE2}" srcOrd="3" destOrd="0" presId="urn:microsoft.com/office/officeart/2018/2/layout/IconCircleList"/>
    <dgm:cxn modelId="{803BFD71-E8D4-442A-8023-4E4CC2F392D0}" type="presParOf" srcId="{11F9FE30-D985-4E25-98AD-3C2F31E4884B}" destId="{4CF16ABF-35AA-4D94-B93F-DE5F86A63A97}" srcOrd="1" destOrd="0" presId="urn:microsoft.com/office/officeart/2018/2/layout/IconCircleList"/>
    <dgm:cxn modelId="{9BBB493A-2AF7-4058-A7F0-0E9BF17DD99B}" type="presParOf" srcId="{11F9FE30-D985-4E25-98AD-3C2F31E4884B}" destId="{2A11CAA8-B60F-40DF-B3D3-521EC0368F9A}" srcOrd="2" destOrd="0" presId="urn:microsoft.com/office/officeart/2018/2/layout/IconCircleList"/>
    <dgm:cxn modelId="{099094DB-ADE9-4C8F-AC76-4CD7E680FA7A}" type="presParOf" srcId="{2A11CAA8-B60F-40DF-B3D3-521EC0368F9A}" destId="{3D9CEB61-0286-4370-9CCB-B039F7A002A0}" srcOrd="0" destOrd="0" presId="urn:microsoft.com/office/officeart/2018/2/layout/IconCircleList"/>
    <dgm:cxn modelId="{B157B794-D81F-4C37-A246-6A3AED5DFE9B}" type="presParOf" srcId="{2A11CAA8-B60F-40DF-B3D3-521EC0368F9A}" destId="{DD00A999-5731-4525-8EF6-2FE2022B97F6}" srcOrd="1" destOrd="0" presId="urn:microsoft.com/office/officeart/2018/2/layout/IconCircleList"/>
    <dgm:cxn modelId="{1D2A9B24-68E5-4C49-B376-A728850F20DD}" type="presParOf" srcId="{2A11CAA8-B60F-40DF-B3D3-521EC0368F9A}" destId="{93715001-C5DC-4978-9497-518C0BDFE027}" srcOrd="2" destOrd="0" presId="urn:microsoft.com/office/officeart/2018/2/layout/IconCircleList"/>
    <dgm:cxn modelId="{1F4DA2C7-651E-48F5-B6B2-36E0E1F76EC8}" type="presParOf" srcId="{2A11CAA8-B60F-40DF-B3D3-521EC0368F9A}" destId="{AAD330E0-042A-4472-A34F-8A736200009D}" srcOrd="3" destOrd="0" presId="urn:microsoft.com/office/officeart/2018/2/layout/IconCircleList"/>
    <dgm:cxn modelId="{E6AD3B0D-512A-4AA4-9EC9-337DFD85C0FF}" type="presParOf" srcId="{11F9FE30-D985-4E25-98AD-3C2F31E4884B}" destId="{7DD8B629-691A-4D77-B798-E9477FEB9493}" srcOrd="3" destOrd="0" presId="urn:microsoft.com/office/officeart/2018/2/layout/IconCircleList"/>
    <dgm:cxn modelId="{69D42758-BC83-48B9-BEF7-1DAF9D14B290}" type="presParOf" srcId="{11F9FE30-D985-4E25-98AD-3C2F31E4884B}" destId="{5EEFF61A-A0CD-4463-B1A2-B9DC6466474D}" srcOrd="4" destOrd="0" presId="urn:microsoft.com/office/officeart/2018/2/layout/IconCircleList"/>
    <dgm:cxn modelId="{BA464B0F-01A9-49BF-94E2-76F2F6654A50}" type="presParOf" srcId="{5EEFF61A-A0CD-4463-B1A2-B9DC6466474D}" destId="{EE4CACA4-CC76-4E92-8B0C-3B8955EDCF70}" srcOrd="0" destOrd="0" presId="urn:microsoft.com/office/officeart/2018/2/layout/IconCircleList"/>
    <dgm:cxn modelId="{C4EC018B-4F07-492D-8344-6417B2FC0577}" type="presParOf" srcId="{5EEFF61A-A0CD-4463-B1A2-B9DC6466474D}" destId="{E1C200EC-4531-43B2-BD1E-B7AA9CB84539}" srcOrd="1" destOrd="0" presId="urn:microsoft.com/office/officeart/2018/2/layout/IconCircleList"/>
    <dgm:cxn modelId="{8B2AB4D9-E14A-4327-81AB-9DA8D09DE471}" type="presParOf" srcId="{5EEFF61A-A0CD-4463-B1A2-B9DC6466474D}" destId="{8FF2D853-118C-4035-AE3C-6D9FA2D67CA8}" srcOrd="2" destOrd="0" presId="urn:microsoft.com/office/officeart/2018/2/layout/IconCircleList"/>
    <dgm:cxn modelId="{7FDFC2DD-E7D9-454A-994E-3B72578A91E7}" type="presParOf" srcId="{5EEFF61A-A0CD-4463-B1A2-B9DC6466474D}" destId="{9354CA67-7688-44E3-AFAC-AB2F3D7C56E1}" srcOrd="3" destOrd="0" presId="urn:microsoft.com/office/officeart/2018/2/layout/IconCircleList"/>
    <dgm:cxn modelId="{4A517EFB-A1B7-4E45-B817-29140C66E725}" type="presParOf" srcId="{11F9FE30-D985-4E25-98AD-3C2F31E4884B}" destId="{8C2A8302-5728-481B-9E5D-77C423AA3139}" srcOrd="5" destOrd="0" presId="urn:microsoft.com/office/officeart/2018/2/layout/IconCircleList"/>
    <dgm:cxn modelId="{D7C5DBB8-23F0-4EA3-B319-21D34BD6B5B1}" type="presParOf" srcId="{11F9FE30-D985-4E25-98AD-3C2F31E4884B}" destId="{DD02C319-FC4F-448A-8A9F-7DFE487E76FB}" srcOrd="6" destOrd="0" presId="urn:microsoft.com/office/officeart/2018/2/layout/IconCircleList"/>
    <dgm:cxn modelId="{0BE27884-84E9-4137-BA4F-16F0E408F340}" type="presParOf" srcId="{DD02C319-FC4F-448A-8A9F-7DFE487E76FB}" destId="{C768195F-6E0C-4D43-9BF6-17574B5F69A3}" srcOrd="0" destOrd="0" presId="urn:microsoft.com/office/officeart/2018/2/layout/IconCircleList"/>
    <dgm:cxn modelId="{3F20C6D6-EE89-43D5-8026-28E274927F20}" type="presParOf" srcId="{DD02C319-FC4F-448A-8A9F-7DFE487E76FB}" destId="{4515B882-1887-4668-B492-DCD7B4188AA2}" srcOrd="1" destOrd="0" presId="urn:microsoft.com/office/officeart/2018/2/layout/IconCircleList"/>
    <dgm:cxn modelId="{BF3E69EA-E610-4204-8D02-BF234749F399}" type="presParOf" srcId="{DD02C319-FC4F-448A-8A9F-7DFE487E76FB}" destId="{C7042B6D-CF3C-4DC7-AFCD-4C721E1230E5}" srcOrd="2" destOrd="0" presId="urn:microsoft.com/office/officeart/2018/2/layout/IconCircleList"/>
    <dgm:cxn modelId="{7E945E77-78C7-4FD9-94A8-16CDB94AECEB}" type="presParOf" srcId="{DD02C319-FC4F-448A-8A9F-7DFE487E76FB}" destId="{A3BBF9F7-4950-4938-B46E-7E42BD09EE00}"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FF468E-E92C-482C-A9CB-FB4C6EB26AB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EFC7129-E26F-4A3A-8BAD-E1CAAF95BE3E}">
      <dgm:prSet/>
      <dgm:spPr/>
      <dgm:t>
        <a:bodyPr/>
        <a:lstStyle/>
        <a:p>
          <a:pPr>
            <a:lnSpc>
              <a:spcPct val="100000"/>
            </a:lnSpc>
          </a:pPr>
          <a:r>
            <a:rPr lang="en-AU"/>
            <a:t>Paediatric nurses hold specialist skills to be able to care for our most vulnerable population and this is supported in the literature (Buckley et al., 2021) </a:t>
          </a:r>
          <a:endParaRPr lang="en-US"/>
        </a:p>
      </dgm:t>
    </dgm:pt>
    <dgm:pt modelId="{B23FD3B5-53B8-460D-BA72-267D350DABB2}" type="parTrans" cxnId="{00E20859-333D-4EEE-889A-3EFDC7C46A06}">
      <dgm:prSet/>
      <dgm:spPr/>
      <dgm:t>
        <a:bodyPr/>
        <a:lstStyle/>
        <a:p>
          <a:endParaRPr lang="en-US"/>
        </a:p>
      </dgm:t>
    </dgm:pt>
    <dgm:pt modelId="{757555F6-EFE8-45CD-A438-056D50E32C8E}" type="sibTrans" cxnId="{00E20859-333D-4EEE-889A-3EFDC7C46A06}">
      <dgm:prSet/>
      <dgm:spPr/>
      <dgm:t>
        <a:bodyPr/>
        <a:lstStyle/>
        <a:p>
          <a:endParaRPr lang="en-US"/>
        </a:p>
      </dgm:t>
    </dgm:pt>
    <dgm:pt modelId="{0C7C8813-BC6C-4823-A6DC-0D035CA7621D}">
      <dgm:prSet/>
      <dgm:spPr/>
      <dgm:t>
        <a:bodyPr/>
        <a:lstStyle/>
        <a:p>
          <a:pPr>
            <a:lnSpc>
              <a:spcPct val="100000"/>
            </a:lnSpc>
          </a:pPr>
          <a:r>
            <a:rPr lang="en-AU" dirty="0"/>
            <a:t>Australian Universities are accredited to deliver a generalist nursing qualification not equipping the registered nurse for this specialty area (ANMAC, .</a:t>
          </a:r>
          <a:endParaRPr lang="en-US" dirty="0"/>
        </a:p>
      </dgm:t>
    </dgm:pt>
    <dgm:pt modelId="{2F971CAA-BA5A-4C58-9F74-072F6CD1D26F}" type="parTrans" cxnId="{97665E45-D62B-4D72-B8A5-3A3AA63DA4F5}">
      <dgm:prSet/>
      <dgm:spPr/>
      <dgm:t>
        <a:bodyPr/>
        <a:lstStyle/>
        <a:p>
          <a:endParaRPr lang="en-US"/>
        </a:p>
      </dgm:t>
    </dgm:pt>
    <dgm:pt modelId="{B3262161-8C71-4261-9F75-D9D66F8D9600}" type="sibTrans" cxnId="{97665E45-D62B-4D72-B8A5-3A3AA63DA4F5}">
      <dgm:prSet/>
      <dgm:spPr/>
      <dgm:t>
        <a:bodyPr/>
        <a:lstStyle/>
        <a:p>
          <a:endParaRPr lang="en-US"/>
        </a:p>
      </dgm:t>
    </dgm:pt>
    <dgm:pt modelId="{66BF2526-089E-4F88-A15A-5E83165FB7A4}">
      <dgm:prSet/>
      <dgm:spPr/>
      <dgm:t>
        <a:bodyPr/>
        <a:lstStyle/>
        <a:p>
          <a:pPr>
            <a:lnSpc>
              <a:spcPct val="100000"/>
            </a:lnSpc>
          </a:pPr>
          <a:r>
            <a:rPr lang="en-AU" dirty="0"/>
            <a:t>The Australian position coupled with the current nursing shortage may contribute to an increase in unqualified staff in this specialty area posing a potential safety risk to </a:t>
          </a:r>
          <a:r>
            <a:rPr lang="en-AU"/>
            <a:t>this population. </a:t>
          </a:r>
          <a:endParaRPr lang="en-US" dirty="0"/>
        </a:p>
      </dgm:t>
    </dgm:pt>
    <dgm:pt modelId="{51305995-43A0-43D6-8DE0-B4CB58C2D28F}" type="parTrans" cxnId="{63646D86-54C8-4E2A-8168-221A1AEF531C}">
      <dgm:prSet/>
      <dgm:spPr/>
      <dgm:t>
        <a:bodyPr/>
        <a:lstStyle/>
        <a:p>
          <a:endParaRPr lang="en-US"/>
        </a:p>
      </dgm:t>
    </dgm:pt>
    <dgm:pt modelId="{4AD06530-963D-4504-8290-E142E4C2E9B9}" type="sibTrans" cxnId="{63646D86-54C8-4E2A-8168-221A1AEF531C}">
      <dgm:prSet/>
      <dgm:spPr/>
      <dgm:t>
        <a:bodyPr/>
        <a:lstStyle/>
        <a:p>
          <a:endParaRPr lang="en-US"/>
        </a:p>
      </dgm:t>
    </dgm:pt>
    <dgm:pt modelId="{D0646E12-C0CE-4CC0-A268-F4D727E4B132}" type="pres">
      <dgm:prSet presAssocID="{0DFF468E-E92C-482C-A9CB-FB4C6EB26ABD}" presName="root" presStyleCnt="0">
        <dgm:presLayoutVars>
          <dgm:dir/>
          <dgm:resizeHandles val="exact"/>
        </dgm:presLayoutVars>
      </dgm:prSet>
      <dgm:spPr/>
    </dgm:pt>
    <dgm:pt modelId="{4FB6FFAA-1FC5-4E95-8CC5-4B268F10029C}" type="pres">
      <dgm:prSet presAssocID="{5EFC7129-E26F-4A3A-8BAD-E1CAAF95BE3E}" presName="compNode" presStyleCnt="0"/>
      <dgm:spPr/>
    </dgm:pt>
    <dgm:pt modelId="{E44DA877-D047-40CF-BF82-B7AA3C1E2A2E}" type="pres">
      <dgm:prSet presAssocID="{5EFC7129-E26F-4A3A-8BAD-E1CAAF95BE3E}" presName="bgRect" presStyleLbl="bgShp" presStyleIdx="0" presStyleCnt="3"/>
      <dgm:spPr/>
    </dgm:pt>
    <dgm:pt modelId="{E98D5092-769C-4724-9170-1AC4C9C955B4}" type="pres">
      <dgm:prSet presAssocID="{5EFC7129-E26F-4A3A-8BAD-E1CAAF95BE3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ospital"/>
        </a:ext>
      </dgm:extLst>
    </dgm:pt>
    <dgm:pt modelId="{787EFFA8-ABF0-40E2-A328-FD0C744DAFA5}" type="pres">
      <dgm:prSet presAssocID="{5EFC7129-E26F-4A3A-8BAD-E1CAAF95BE3E}" presName="spaceRect" presStyleCnt="0"/>
      <dgm:spPr/>
    </dgm:pt>
    <dgm:pt modelId="{5B7033E3-C47D-4690-9D82-141F615CEF55}" type="pres">
      <dgm:prSet presAssocID="{5EFC7129-E26F-4A3A-8BAD-E1CAAF95BE3E}" presName="parTx" presStyleLbl="revTx" presStyleIdx="0" presStyleCnt="3">
        <dgm:presLayoutVars>
          <dgm:chMax val="0"/>
          <dgm:chPref val="0"/>
        </dgm:presLayoutVars>
      </dgm:prSet>
      <dgm:spPr/>
    </dgm:pt>
    <dgm:pt modelId="{F76C1F7D-684A-4BDD-A186-2C208ADB8AF3}" type="pres">
      <dgm:prSet presAssocID="{757555F6-EFE8-45CD-A438-056D50E32C8E}" presName="sibTrans" presStyleCnt="0"/>
      <dgm:spPr/>
    </dgm:pt>
    <dgm:pt modelId="{979792E3-0325-448B-AA5A-223609A86DDB}" type="pres">
      <dgm:prSet presAssocID="{0C7C8813-BC6C-4823-A6DC-0D035CA7621D}" presName="compNode" presStyleCnt="0"/>
      <dgm:spPr/>
    </dgm:pt>
    <dgm:pt modelId="{2C7C0058-348F-4E5B-8E34-993F63E1D786}" type="pres">
      <dgm:prSet presAssocID="{0C7C8813-BC6C-4823-A6DC-0D035CA7621D}" presName="bgRect" presStyleLbl="bgShp" presStyleIdx="1" presStyleCnt="3"/>
      <dgm:spPr/>
    </dgm:pt>
    <dgm:pt modelId="{D01695CA-0750-47A0-A10B-82A03EC8234A}" type="pres">
      <dgm:prSet presAssocID="{0C7C8813-BC6C-4823-A6DC-0D035CA7621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ethoscope"/>
        </a:ext>
      </dgm:extLst>
    </dgm:pt>
    <dgm:pt modelId="{66A61588-3367-432A-8C1F-8B57B8A96C87}" type="pres">
      <dgm:prSet presAssocID="{0C7C8813-BC6C-4823-A6DC-0D035CA7621D}" presName="spaceRect" presStyleCnt="0"/>
      <dgm:spPr/>
    </dgm:pt>
    <dgm:pt modelId="{90F43D57-01BE-417E-BE79-19CEFB525C8F}" type="pres">
      <dgm:prSet presAssocID="{0C7C8813-BC6C-4823-A6DC-0D035CA7621D}" presName="parTx" presStyleLbl="revTx" presStyleIdx="1" presStyleCnt="3">
        <dgm:presLayoutVars>
          <dgm:chMax val="0"/>
          <dgm:chPref val="0"/>
        </dgm:presLayoutVars>
      </dgm:prSet>
      <dgm:spPr/>
    </dgm:pt>
    <dgm:pt modelId="{0B7EAA9E-A1C6-49C2-9176-36D1581F5BA7}" type="pres">
      <dgm:prSet presAssocID="{B3262161-8C71-4261-9F75-D9D66F8D9600}" presName="sibTrans" presStyleCnt="0"/>
      <dgm:spPr/>
    </dgm:pt>
    <dgm:pt modelId="{1A4E7447-3711-4E6D-941C-218CC3B444CE}" type="pres">
      <dgm:prSet presAssocID="{66BF2526-089E-4F88-A15A-5E83165FB7A4}" presName="compNode" presStyleCnt="0"/>
      <dgm:spPr/>
    </dgm:pt>
    <dgm:pt modelId="{E1E0D246-168C-4BB2-BD69-BE3493500A33}" type="pres">
      <dgm:prSet presAssocID="{66BF2526-089E-4F88-A15A-5E83165FB7A4}" presName="bgRect" presStyleLbl="bgShp" presStyleIdx="2" presStyleCnt="3"/>
      <dgm:spPr/>
    </dgm:pt>
    <dgm:pt modelId="{3839F004-AE56-40ED-A2ED-F5206C4A8A18}" type="pres">
      <dgm:prSet presAssocID="{66BF2526-089E-4F88-A15A-5E83165FB7A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ctor"/>
        </a:ext>
      </dgm:extLst>
    </dgm:pt>
    <dgm:pt modelId="{DE7C7240-9978-4B56-8E17-D6DCB892A95E}" type="pres">
      <dgm:prSet presAssocID="{66BF2526-089E-4F88-A15A-5E83165FB7A4}" presName="spaceRect" presStyleCnt="0"/>
      <dgm:spPr/>
    </dgm:pt>
    <dgm:pt modelId="{0CC2DBB9-C7A8-4367-B4DD-E51EA0969778}" type="pres">
      <dgm:prSet presAssocID="{66BF2526-089E-4F88-A15A-5E83165FB7A4}" presName="parTx" presStyleLbl="revTx" presStyleIdx="2" presStyleCnt="3">
        <dgm:presLayoutVars>
          <dgm:chMax val="0"/>
          <dgm:chPref val="0"/>
        </dgm:presLayoutVars>
      </dgm:prSet>
      <dgm:spPr/>
    </dgm:pt>
  </dgm:ptLst>
  <dgm:cxnLst>
    <dgm:cxn modelId="{E770E408-67D4-436C-8D4B-239219D49A29}" type="presOf" srcId="{0C7C8813-BC6C-4823-A6DC-0D035CA7621D}" destId="{90F43D57-01BE-417E-BE79-19CEFB525C8F}" srcOrd="0" destOrd="0" presId="urn:microsoft.com/office/officeart/2018/2/layout/IconVerticalSolidList"/>
    <dgm:cxn modelId="{F0A9F332-FA4F-44B8-81D4-F04EBD096FA3}" type="presOf" srcId="{66BF2526-089E-4F88-A15A-5E83165FB7A4}" destId="{0CC2DBB9-C7A8-4367-B4DD-E51EA0969778}" srcOrd="0" destOrd="0" presId="urn:microsoft.com/office/officeart/2018/2/layout/IconVerticalSolidList"/>
    <dgm:cxn modelId="{97665E45-D62B-4D72-B8A5-3A3AA63DA4F5}" srcId="{0DFF468E-E92C-482C-A9CB-FB4C6EB26ABD}" destId="{0C7C8813-BC6C-4823-A6DC-0D035CA7621D}" srcOrd="1" destOrd="0" parTransId="{2F971CAA-BA5A-4C58-9F74-072F6CD1D26F}" sibTransId="{B3262161-8C71-4261-9F75-D9D66F8D9600}"/>
    <dgm:cxn modelId="{B0CA9F6D-F5F5-4A66-8B3B-CA2D79AE4C28}" type="presOf" srcId="{5EFC7129-E26F-4A3A-8BAD-E1CAAF95BE3E}" destId="{5B7033E3-C47D-4690-9D82-141F615CEF55}" srcOrd="0" destOrd="0" presId="urn:microsoft.com/office/officeart/2018/2/layout/IconVerticalSolidList"/>
    <dgm:cxn modelId="{00E20859-333D-4EEE-889A-3EFDC7C46A06}" srcId="{0DFF468E-E92C-482C-A9CB-FB4C6EB26ABD}" destId="{5EFC7129-E26F-4A3A-8BAD-E1CAAF95BE3E}" srcOrd="0" destOrd="0" parTransId="{B23FD3B5-53B8-460D-BA72-267D350DABB2}" sibTransId="{757555F6-EFE8-45CD-A438-056D50E32C8E}"/>
    <dgm:cxn modelId="{63646D86-54C8-4E2A-8168-221A1AEF531C}" srcId="{0DFF468E-E92C-482C-A9CB-FB4C6EB26ABD}" destId="{66BF2526-089E-4F88-A15A-5E83165FB7A4}" srcOrd="2" destOrd="0" parTransId="{51305995-43A0-43D6-8DE0-B4CB58C2D28F}" sibTransId="{4AD06530-963D-4504-8290-E142E4C2E9B9}"/>
    <dgm:cxn modelId="{F236F09A-30C7-4F42-8A9B-C76CA48E21C5}" type="presOf" srcId="{0DFF468E-E92C-482C-A9CB-FB4C6EB26ABD}" destId="{D0646E12-C0CE-4CC0-A268-F4D727E4B132}" srcOrd="0" destOrd="0" presId="urn:microsoft.com/office/officeart/2018/2/layout/IconVerticalSolidList"/>
    <dgm:cxn modelId="{C621269D-4B32-42EE-9812-13CFE1CA1A86}" type="presParOf" srcId="{D0646E12-C0CE-4CC0-A268-F4D727E4B132}" destId="{4FB6FFAA-1FC5-4E95-8CC5-4B268F10029C}" srcOrd="0" destOrd="0" presId="urn:microsoft.com/office/officeart/2018/2/layout/IconVerticalSolidList"/>
    <dgm:cxn modelId="{E8816E93-9BAA-43C9-B8A4-02E2E79CAB79}" type="presParOf" srcId="{4FB6FFAA-1FC5-4E95-8CC5-4B268F10029C}" destId="{E44DA877-D047-40CF-BF82-B7AA3C1E2A2E}" srcOrd="0" destOrd="0" presId="urn:microsoft.com/office/officeart/2018/2/layout/IconVerticalSolidList"/>
    <dgm:cxn modelId="{7262696F-48C5-4478-82FA-3BE297787118}" type="presParOf" srcId="{4FB6FFAA-1FC5-4E95-8CC5-4B268F10029C}" destId="{E98D5092-769C-4724-9170-1AC4C9C955B4}" srcOrd="1" destOrd="0" presId="urn:microsoft.com/office/officeart/2018/2/layout/IconVerticalSolidList"/>
    <dgm:cxn modelId="{1C7F8AE8-C8C3-4D62-B94D-52FC2FCB36A2}" type="presParOf" srcId="{4FB6FFAA-1FC5-4E95-8CC5-4B268F10029C}" destId="{787EFFA8-ABF0-40E2-A328-FD0C744DAFA5}" srcOrd="2" destOrd="0" presId="urn:microsoft.com/office/officeart/2018/2/layout/IconVerticalSolidList"/>
    <dgm:cxn modelId="{353DB15D-DCBB-4FD4-8D84-6859D1CF679E}" type="presParOf" srcId="{4FB6FFAA-1FC5-4E95-8CC5-4B268F10029C}" destId="{5B7033E3-C47D-4690-9D82-141F615CEF55}" srcOrd="3" destOrd="0" presId="urn:microsoft.com/office/officeart/2018/2/layout/IconVerticalSolidList"/>
    <dgm:cxn modelId="{1EECE867-B0BC-4C56-A7EF-F7FFBD1A0E91}" type="presParOf" srcId="{D0646E12-C0CE-4CC0-A268-F4D727E4B132}" destId="{F76C1F7D-684A-4BDD-A186-2C208ADB8AF3}" srcOrd="1" destOrd="0" presId="urn:microsoft.com/office/officeart/2018/2/layout/IconVerticalSolidList"/>
    <dgm:cxn modelId="{102CBB93-FE16-4D31-B232-B43701BD1177}" type="presParOf" srcId="{D0646E12-C0CE-4CC0-A268-F4D727E4B132}" destId="{979792E3-0325-448B-AA5A-223609A86DDB}" srcOrd="2" destOrd="0" presId="urn:microsoft.com/office/officeart/2018/2/layout/IconVerticalSolidList"/>
    <dgm:cxn modelId="{5342A877-6B91-41AD-8EEA-2DEF92473117}" type="presParOf" srcId="{979792E3-0325-448B-AA5A-223609A86DDB}" destId="{2C7C0058-348F-4E5B-8E34-993F63E1D786}" srcOrd="0" destOrd="0" presId="urn:microsoft.com/office/officeart/2018/2/layout/IconVerticalSolidList"/>
    <dgm:cxn modelId="{BA7AA43C-1DC9-4376-B9A3-815214E35F57}" type="presParOf" srcId="{979792E3-0325-448B-AA5A-223609A86DDB}" destId="{D01695CA-0750-47A0-A10B-82A03EC8234A}" srcOrd="1" destOrd="0" presId="urn:microsoft.com/office/officeart/2018/2/layout/IconVerticalSolidList"/>
    <dgm:cxn modelId="{5B9CB58E-3745-4DDF-8F2E-E3C74C82ACA8}" type="presParOf" srcId="{979792E3-0325-448B-AA5A-223609A86DDB}" destId="{66A61588-3367-432A-8C1F-8B57B8A96C87}" srcOrd="2" destOrd="0" presId="urn:microsoft.com/office/officeart/2018/2/layout/IconVerticalSolidList"/>
    <dgm:cxn modelId="{F66CE864-DCE1-4E2E-9FA6-AC4E0F6BB650}" type="presParOf" srcId="{979792E3-0325-448B-AA5A-223609A86DDB}" destId="{90F43D57-01BE-417E-BE79-19CEFB525C8F}" srcOrd="3" destOrd="0" presId="urn:microsoft.com/office/officeart/2018/2/layout/IconVerticalSolidList"/>
    <dgm:cxn modelId="{06DD4C64-EA86-45C3-9413-A02C12263404}" type="presParOf" srcId="{D0646E12-C0CE-4CC0-A268-F4D727E4B132}" destId="{0B7EAA9E-A1C6-49C2-9176-36D1581F5BA7}" srcOrd="3" destOrd="0" presId="urn:microsoft.com/office/officeart/2018/2/layout/IconVerticalSolidList"/>
    <dgm:cxn modelId="{28958237-B981-4D19-B801-80AA2C44FC9D}" type="presParOf" srcId="{D0646E12-C0CE-4CC0-A268-F4D727E4B132}" destId="{1A4E7447-3711-4E6D-941C-218CC3B444CE}" srcOrd="4" destOrd="0" presId="urn:microsoft.com/office/officeart/2018/2/layout/IconVerticalSolidList"/>
    <dgm:cxn modelId="{F68E1D9B-CB41-4835-BB4A-37C3EE6799D0}" type="presParOf" srcId="{1A4E7447-3711-4E6D-941C-218CC3B444CE}" destId="{E1E0D246-168C-4BB2-BD69-BE3493500A33}" srcOrd="0" destOrd="0" presId="urn:microsoft.com/office/officeart/2018/2/layout/IconVerticalSolidList"/>
    <dgm:cxn modelId="{F2FD0086-6DE5-4218-AF60-C96C0069FB63}" type="presParOf" srcId="{1A4E7447-3711-4E6D-941C-218CC3B444CE}" destId="{3839F004-AE56-40ED-A2ED-F5206C4A8A18}" srcOrd="1" destOrd="0" presId="urn:microsoft.com/office/officeart/2018/2/layout/IconVerticalSolidList"/>
    <dgm:cxn modelId="{ED3A6ABE-EBE5-4022-9FB1-73163F472BE0}" type="presParOf" srcId="{1A4E7447-3711-4E6D-941C-218CC3B444CE}" destId="{DE7C7240-9978-4B56-8E17-D6DCB892A95E}" srcOrd="2" destOrd="0" presId="urn:microsoft.com/office/officeart/2018/2/layout/IconVerticalSolidList"/>
    <dgm:cxn modelId="{33E7ECE8-BE32-42D8-9C9C-921414B7F39C}" type="presParOf" srcId="{1A4E7447-3711-4E6D-941C-218CC3B444CE}" destId="{0CC2DBB9-C7A8-4367-B4DD-E51EA0969778}"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48940-4BE8-4AFA-B240-237C9C1010FE}">
      <dsp:nvSpPr>
        <dsp:cNvPr id="0" name=""/>
        <dsp:cNvSpPr/>
      </dsp:nvSpPr>
      <dsp:spPr>
        <a:xfrm>
          <a:off x="212335" y="469890"/>
          <a:ext cx="1335915" cy="133591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883EF9-5C17-49B6-9F86-472F87CD1844}">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6D781B-A153-4980-844F-1B0105C4FDE2}">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90000"/>
            </a:lnSpc>
            <a:spcBef>
              <a:spcPct val="0"/>
            </a:spcBef>
            <a:spcAft>
              <a:spcPct val="35000"/>
            </a:spcAft>
            <a:buNone/>
          </a:pPr>
          <a:r>
            <a:rPr lang="en-AU" sz="1900" kern="1200" dirty="0"/>
            <a:t>In any health care discipline education or professional development is important in updating skills and keeping with trends in health care. </a:t>
          </a:r>
          <a:endParaRPr lang="en-US" sz="1900" kern="1200" dirty="0"/>
        </a:p>
      </dsp:txBody>
      <dsp:txXfrm>
        <a:off x="1834517" y="469890"/>
        <a:ext cx="3148942" cy="1335915"/>
      </dsp:txXfrm>
    </dsp:sp>
    <dsp:sp modelId="{3D9CEB61-0286-4370-9CCB-B039F7A002A0}">
      <dsp:nvSpPr>
        <dsp:cNvPr id="0" name=""/>
        <dsp:cNvSpPr/>
      </dsp:nvSpPr>
      <dsp:spPr>
        <a:xfrm>
          <a:off x="5532139" y="469890"/>
          <a:ext cx="1335915" cy="133591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00A999-5731-4525-8EF6-2FE2022B97F6}">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D330E0-042A-4472-A34F-8A736200009D}">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AU" sz="1800" kern="1200" dirty="0"/>
            <a:t>Post graduate courses with Master’s degree pathway as a target delivers a valuable knowledgeable staff basis for practice. </a:t>
          </a:r>
          <a:endParaRPr lang="en-US" sz="1800" kern="1200" dirty="0"/>
        </a:p>
      </dsp:txBody>
      <dsp:txXfrm>
        <a:off x="7154322" y="469890"/>
        <a:ext cx="3148942" cy="1335915"/>
      </dsp:txXfrm>
    </dsp:sp>
    <dsp:sp modelId="{EE4CACA4-CC76-4E92-8B0C-3B8955EDCF70}">
      <dsp:nvSpPr>
        <dsp:cNvPr id="0" name=""/>
        <dsp:cNvSpPr/>
      </dsp:nvSpPr>
      <dsp:spPr>
        <a:xfrm>
          <a:off x="212335" y="2545532"/>
          <a:ext cx="1335915" cy="133591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C200EC-4531-43B2-BD1E-B7AA9CB84539}">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54CA67-7688-44E3-AFAC-AB2F3D7C56E1}">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90000"/>
            </a:lnSpc>
            <a:spcBef>
              <a:spcPct val="0"/>
            </a:spcBef>
            <a:spcAft>
              <a:spcPct val="35000"/>
            </a:spcAft>
            <a:buNone/>
          </a:pPr>
          <a:r>
            <a:rPr lang="en-AU" sz="1900" kern="1200" dirty="0"/>
            <a:t>Continuing education by means of ward PD sessions specific to the care of children would also move this specialty in a positive direction.</a:t>
          </a:r>
          <a:endParaRPr lang="en-US" sz="1900" kern="1200" dirty="0"/>
        </a:p>
      </dsp:txBody>
      <dsp:txXfrm>
        <a:off x="1834517" y="2545532"/>
        <a:ext cx="3148942" cy="1335915"/>
      </dsp:txXfrm>
    </dsp:sp>
    <dsp:sp modelId="{C768195F-6E0C-4D43-9BF6-17574B5F69A3}">
      <dsp:nvSpPr>
        <dsp:cNvPr id="0" name=""/>
        <dsp:cNvSpPr/>
      </dsp:nvSpPr>
      <dsp:spPr>
        <a:xfrm>
          <a:off x="5532139" y="2545532"/>
          <a:ext cx="1335915" cy="133591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15B882-1887-4668-B492-DCD7B4188AA2}">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3BBF9F7-4950-4938-B46E-7E42BD09EE00}">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AU" sz="1800" kern="1200" dirty="0"/>
            <a:t>Nursing children is a rewarding profession. In expressing learning and possibilities and recognition of abilities and growing confidence, the encounter of graduate nurses when nursing children concludes positively.</a:t>
          </a:r>
          <a:endParaRPr lang="en-US" sz="1800" kern="1200" dirty="0"/>
        </a:p>
      </dsp:txBody>
      <dsp:txXfrm>
        <a:off x="7154322" y="2545532"/>
        <a:ext cx="3148942" cy="1335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DA877-D047-40CF-BF82-B7AA3C1E2A2E}">
      <dsp:nvSpPr>
        <dsp:cNvPr id="0" name=""/>
        <dsp:cNvSpPr/>
      </dsp:nvSpPr>
      <dsp:spPr>
        <a:xfrm>
          <a:off x="0" y="630"/>
          <a:ext cx="6693638" cy="14749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8D5092-769C-4724-9170-1AC4C9C955B4}">
      <dsp:nvSpPr>
        <dsp:cNvPr id="0" name=""/>
        <dsp:cNvSpPr/>
      </dsp:nvSpPr>
      <dsp:spPr>
        <a:xfrm>
          <a:off x="446178" y="332498"/>
          <a:ext cx="811233" cy="8112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7033E3-C47D-4690-9D82-141F615CEF55}">
      <dsp:nvSpPr>
        <dsp:cNvPr id="0" name=""/>
        <dsp:cNvSpPr/>
      </dsp:nvSpPr>
      <dsp:spPr>
        <a:xfrm>
          <a:off x="1703591" y="630"/>
          <a:ext cx="4990046" cy="1474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101" tIns="156101" rIns="156101" bIns="156101" numCol="1" spcCol="1270" anchor="ctr" anchorCtr="0">
          <a:noAutofit/>
        </a:bodyPr>
        <a:lstStyle/>
        <a:p>
          <a:pPr marL="0" lvl="0" indent="0" algn="l" defTabSz="800100">
            <a:lnSpc>
              <a:spcPct val="100000"/>
            </a:lnSpc>
            <a:spcBef>
              <a:spcPct val="0"/>
            </a:spcBef>
            <a:spcAft>
              <a:spcPct val="35000"/>
            </a:spcAft>
            <a:buNone/>
          </a:pPr>
          <a:r>
            <a:rPr lang="en-AU" sz="1800" kern="1200"/>
            <a:t>Paediatric nurses hold specialist skills to be able to care for our most vulnerable population and this is supported in the literature (Buckley et al., 2021) </a:t>
          </a:r>
          <a:endParaRPr lang="en-US" sz="1800" kern="1200"/>
        </a:p>
      </dsp:txBody>
      <dsp:txXfrm>
        <a:off x="1703591" y="630"/>
        <a:ext cx="4990046" cy="1474970"/>
      </dsp:txXfrm>
    </dsp:sp>
    <dsp:sp modelId="{2C7C0058-348F-4E5B-8E34-993F63E1D786}">
      <dsp:nvSpPr>
        <dsp:cNvPr id="0" name=""/>
        <dsp:cNvSpPr/>
      </dsp:nvSpPr>
      <dsp:spPr>
        <a:xfrm>
          <a:off x="0" y="1844343"/>
          <a:ext cx="6693638" cy="14749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695CA-0750-47A0-A10B-82A03EC8234A}">
      <dsp:nvSpPr>
        <dsp:cNvPr id="0" name=""/>
        <dsp:cNvSpPr/>
      </dsp:nvSpPr>
      <dsp:spPr>
        <a:xfrm>
          <a:off x="446178" y="2176212"/>
          <a:ext cx="811233" cy="8112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F43D57-01BE-417E-BE79-19CEFB525C8F}">
      <dsp:nvSpPr>
        <dsp:cNvPr id="0" name=""/>
        <dsp:cNvSpPr/>
      </dsp:nvSpPr>
      <dsp:spPr>
        <a:xfrm>
          <a:off x="1703591" y="1844343"/>
          <a:ext cx="4990046" cy="1474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101" tIns="156101" rIns="156101" bIns="156101" numCol="1" spcCol="1270" anchor="ctr" anchorCtr="0">
          <a:noAutofit/>
        </a:bodyPr>
        <a:lstStyle/>
        <a:p>
          <a:pPr marL="0" lvl="0" indent="0" algn="l" defTabSz="800100">
            <a:lnSpc>
              <a:spcPct val="100000"/>
            </a:lnSpc>
            <a:spcBef>
              <a:spcPct val="0"/>
            </a:spcBef>
            <a:spcAft>
              <a:spcPct val="35000"/>
            </a:spcAft>
            <a:buNone/>
          </a:pPr>
          <a:r>
            <a:rPr lang="en-AU" sz="1800" kern="1200" dirty="0"/>
            <a:t>Australian Universities are accredited to deliver a generalist nursing qualification not equipping the registered nurse for this specialty area (ANMAC, .</a:t>
          </a:r>
          <a:endParaRPr lang="en-US" sz="1800" kern="1200" dirty="0"/>
        </a:p>
      </dsp:txBody>
      <dsp:txXfrm>
        <a:off x="1703591" y="1844343"/>
        <a:ext cx="4990046" cy="1474970"/>
      </dsp:txXfrm>
    </dsp:sp>
    <dsp:sp modelId="{E1E0D246-168C-4BB2-BD69-BE3493500A33}">
      <dsp:nvSpPr>
        <dsp:cNvPr id="0" name=""/>
        <dsp:cNvSpPr/>
      </dsp:nvSpPr>
      <dsp:spPr>
        <a:xfrm>
          <a:off x="0" y="3688057"/>
          <a:ext cx="6693638" cy="14749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39F004-AE56-40ED-A2ED-F5206C4A8A18}">
      <dsp:nvSpPr>
        <dsp:cNvPr id="0" name=""/>
        <dsp:cNvSpPr/>
      </dsp:nvSpPr>
      <dsp:spPr>
        <a:xfrm>
          <a:off x="446178" y="4019925"/>
          <a:ext cx="811233" cy="8112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C2DBB9-C7A8-4367-B4DD-E51EA0969778}">
      <dsp:nvSpPr>
        <dsp:cNvPr id="0" name=""/>
        <dsp:cNvSpPr/>
      </dsp:nvSpPr>
      <dsp:spPr>
        <a:xfrm>
          <a:off x="1703591" y="3688057"/>
          <a:ext cx="4990046" cy="1474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101" tIns="156101" rIns="156101" bIns="156101" numCol="1" spcCol="1270" anchor="ctr" anchorCtr="0">
          <a:noAutofit/>
        </a:bodyPr>
        <a:lstStyle/>
        <a:p>
          <a:pPr marL="0" lvl="0" indent="0" algn="l" defTabSz="800100">
            <a:lnSpc>
              <a:spcPct val="100000"/>
            </a:lnSpc>
            <a:spcBef>
              <a:spcPct val="0"/>
            </a:spcBef>
            <a:spcAft>
              <a:spcPct val="35000"/>
            </a:spcAft>
            <a:buNone/>
          </a:pPr>
          <a:r>
            <a:rPr lang="en-AU" sz="1800" kern="1200" dirty="0"/>
            <a:t>The Australian position coupled with the current nursing shortage may contribute to an increase in unqualified staff in this specialty area posing a potential safety risk to </a:t>
          </a:r>
          <a:r>
            <a:rPr lang="en-AU" sz="1800" kern="1200"/>
            <a:t>this population. </a:t>
          </a:r>
          <a:endParaRPr lang="en-US" sz="1800" kern="1200" dirty="0"/>
        </a:p>
      </dsp:txBody>
      <dsp:txXfrm>
        <a:off x="1703591" y="3688057"/>
        <a:ext cx="4990046" cy="147497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4713C8-887C-4338-8543-01582AF57DD1}" type="datetimeFigureOut">
              <a:rPr lang="en-AU" smtClean="0"/>
              <a:t>25/08/2023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48E548-54F1-4FFD-9798-B04B04DD6172}" type="slidenum">
              <a:rPr lang="en-AU" smtClean="0"/>
              <a:t>‹#›</a:t>
            </a:fld>
            <a:endParaRPr lang="en-AU"/>
          </a:p>
        </p:txBody>
      </p:sp>
    </p:spTree>
    <p:extLst>
      <p:ext uri="{BB962C8B-B14F-4D97-AF65-F5344CB8AC3E}">
        <p14:creationId xmlns:p14="http://schemas.microsoft.com/office/powerpoint/2010/main" val="2650210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_bookmark8"/><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Since the pandemic, the nursing workforce has faced significant recruitment and retention challenges particularly in specialist settings (Mannix, 2021). ANMAC does not specifically require a standalone subject on caring for the paediatric patient, hence nursing students may not necessarily receive adequate theoretical and practical preparation even if they are offered a paediatric experience (Gamble, 2017). Uptake of post graduate studies in paediatric nursing is dependent on attitudes of registered nurses towards postgraduate education for specialty practice (Ng et al., 2016). As the Bachelor of nursing degree becomes more generalist offering sporadic exposure to paediatric nursing clinical experience, there’s a risk of a paediatric workforce that may be challenged by children’s diverse physical, psychological and social presentation. </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Despite advocacy for children to be cared for by paediatric specialist nurses, the commonwealth supports a generalist RN degree (</a:t>
            </a:r>
            <a:r>
              <a:rPr lang="en-US" dirty="0" err="1"/>
              <a:t>Mould</a:t>
            </a:r>
            <a:r>
              <a:rPr lang="en-US" dirty="0"/>
              <a:t>, 2012).   There is no longer a </a:t>
            </a:r>
            <a:r>
              <a:rPr lang="en-US" dirty="0" err="1"/>
              <a:t>focussed</a:t>
            </a:r>
            <a:r>
              <a:rPr lang="en-US" dirty="0"/>
              <a:t> paediatric subject offering in many contemporary nursing curriculums. </a:t>
            </a:r>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3</a:t>
            </a:fld>
            <a:endParaRPr lang="en-AU"/>
          </a:p>
        </p:txBody>
      </p:sp>
    </p:spTree>
    <p:extLst>
      <p:ext uri="{BB962C8B-B14F-4D97-AF65-F5344CB8AC3E}">
        <p14:creationId xmlns:p14="http://schemas.microsoft.com/office/powerpoint/2010/main" val="3532483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4</a:t>
            </a:fld>
            <a:endParaRPr lang="en-AU"/>
          </a:p>
        </p:txBody>
      </p:sp>
    </p:spTree>
    <p:extLst>
      <p:ext uri="{BB962C8B-B14F-4D97-AF65-F5344CB8AC3E}">
        <p14:creationId xmlns:p14="http://schemas.microsoft.com/office/powerpoint/2010/main" val="797377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Despite advocacy for children to be cared for by paediatric specialist nurses, the commonwealth supports a generalist RN degree (</a:t>
            </a:r>
            <a:r>
              <a:rPr lang="en-US" dirty="0" err="1"/>
              <a:t>Mould</a:t>
            </a:r>
            <a:r>
              <a:rPr lang="en-US" dirty="0"/>
              <a:t>, 2012).   There is no longer a </a:t>
            </a:r>
            <a:r>
              <a:rPr lang="en-US" dirty="0" err="1"/>
              <a:t>focussed</a:t>
            </a:r>
            <a:r>
              <a:rPr lang="en-US" dirty="0"/>
              <a:t> paediatric subject offering in many contemporary nursing curriculums. Since generalist nurses have the required registration to work across a diverse clinical space, no post graduate education is required to work with children, however the challenges of working in paediatric and family health settings don’t become apparent until graduate nurses begin employment (El Ali, 2006).</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Since generalist nurses have the required registration to work across a diverse clinical space, no post graduate education is required to work with children, however the challenges of working in paediatric and family health settings don’t become apparent until graduate nurses begin employment (El Ali, 2006).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3Recruitment and retention of a qualified and prepared paediatric nursing workforce can be supported by undergraduate and postgraduate nurse education through the partnership between industry and tertiary education providers.</a:t>
            </a: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5</a:t>
            </a:fld>
            <a:endParaRPr lang="en-AU"/>
          </a:p>
        </p:txBody>
      </p:sp>
    </p:spTree>
    <p:extLst>
      <p:ext uri="{BB962C8B-B14F-4D97-AF65-F5344CB8AC3E}">
        <p14:creationId xmlns:p14="http://schemas.microsoft.com/office/powerpoint/2010/main" val="4268437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Recruitment and retention of a qualified and prepared paediatric nursing workforce can be supported by undergraduate and postgraduate nurse education through the partnership between industry and tertiary education providers.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82550" marR="2790190">
              <a:lnSpc>
                <a:spcPct val="98000"/>
              </a:lnSpc>
              <a:spcAft>
                <a:spcPts val="0"/>
              </a:spcAft>
            </a:pP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Working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healthy</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children,</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children</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stable</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chronic</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health</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conditions</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or</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those</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disability can provide unique insights into</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paediatric nursing that extends beyond acute care. Non-traditional placement</a:t>
            </a: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pPr marL="82550" marR="2790190">
              <a:spcAft>
                <a:spcPts val="0"/>
              </a:spcAft>
            </a:pP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models</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such</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as</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service-learning</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placements</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and interprofessional learning in these community settings are successful in nursing and other health disciplines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such</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physiotherapy</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and</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occupational</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therapy</a:t>
            </a:r>
            <a:endParaRPr lang="en-AU" dirty="0"/>
          </a:p>
          <a:p>
            <a:endParaRPr lang="en-AU" dirty="0"/>
          </a:p>
          <a:p>
            <a:pPr marL="69850" marR="21590">
              <a:spcBef>
                <a:spcPts val="535"/>
              </a:spcBef>
              <a:spcAft>
                <a:spcPts val="0"/>
              </a:spcAft>
            </a:pP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Therefore, partnerships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industry</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err="1">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organisations</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can assist education institutions in creating targeted learning experiences</a:t>
            </a: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pPr marL="69850">
              <a:lnSpc>
                <a:spcPts val="990"/>
              </a:lnSpc>
            </a:pP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for</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students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that</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meet</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the</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needs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of</a:t>
            </a:r>
            <a:r>
              <a:rPr lang="en-US" sz="1800" spc="-2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the</a:t>
            </a: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student</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and</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education</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provider</a:t>
            </a:r>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6</a:t>
            </a:fld>
            <a:endParaRPr lang="en-AU"/>
          </a:p>
        </p:txBody>
      </p:sp>
    </p:spTree>
    <p:extLst>
      <p:ext uri="{BB962C8B-B14F-4D97-AF65-F5344CB8AC3E}">
        <p14:creationId xmlns:p14="http://schemas.microsoft.com/office/powerpoint/2010/main" val="358280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Expand on this from the VU experience</a:t>
            </a:r>
          </a:p>
          <a:p>
            <a:endParaRPr lang="en-AU" dirty="0"/>
          </a:p>
          <a:p>
            <a:pPr>
              <a:lnSpc>
                <a:spcPct val="150000"/>
              </a:lnSpc>
            </a:pPr>
            <a:r>
              <a:rPr lang="en-US" sz="1200" dirty="0"/>
              <a:t>Use of alternative placement experiences such as with primary and secondary schools nurses, early childhood education </a:t>
            </a:r>
            <a:r>
              <a:rPr lang="en-US" sz="1200" dirty="0" err="1"/>
              <a:t>centres</a:t>
            </a:r>
            <a:r>
              <a:rPr lang="en-US" sz="1200" dirty="0"/>
              <a:t>, holiday camps/disability or health condition specific camps </a:t>
            </a:r>
            <a:r>
              <a:rPr lang="en-US" sz="1200" dirty="0">
                <a:solidFill>
                  <a:srgbClr val="231F20"/>
                </a:solidFill>
                <a:effectLst/>
                <a:ea typeface="Book Antiqua" panose="02040602050305030304" pitchFamily="18" charset="0"/>
                <a:cs typeface="Book Antiqua" panose="02040602050305030304" pitchFamily="18" charset="0"/>
              </a:rPr>
              <a:t>(Ryan &amp; Green 2021) and maternal and child health nurses</a:t>
            </a:r>
          </a:p>
          <a:p>
            <a:pPr>
              <a:lnSpc>
                <a:spcPct val="150000"/>
              </a:lnSpc>
            </a:pPr>
            <a:r>
              <a:rPr lang="en-US" sz="1200" dirty="0">
                <a:solidFill>
                  <a:srgbClr val="231F20"/>
                </a:solidFill>
                <a:effectLst/>
                <a:ea typeface="Book Antiqua" panose="02040602050305030304" pitchFamily="18" charset="0"/>
                <a:cs typeface="Book Antiqua" panose="02040602050305030304" pitchFamily="18" charset="0"/>
              </a:rPr>
              <a:t>Partnerships</a:t>
            </a:r>
            <a:r>
              <a:rPr lang="en-US" sz="1200" spc="-20"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between</a:t>
            </a:r>
            <a:r>
              <a:rPr lang="en-US" sz="1200" spc="-20"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industry</a:t>
            </a:r>
            <a:r>
              <a:rPr lang="en-US" sz="1200" spc="-20"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and universities provide opportunities to achieve</a:t>
            </a:r>
            <a:r>
              <a:rPr lang="en-US" sz="1200" spc="-1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these</a:t>
            </a:r>
            <a:r>
              <a:rPr lang="en-US" sz="1200" spc="-1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learning</a:t>
            </a:r>
            <a:r>
              <a:rPr lang="en-US" sz="1200" spc="-1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experiences</a:t>
            </a:r>
            <a:r>
              <a:rPr lang="en-US" sz="1200" spc="-1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and promote</a:t>
            </a:r>
            <a:r>
              <a:rPr lang="en-US" sz="1200" spc="-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the</a:t>
            </a:r>
            <a:r>
              <a:rPr lang="en-US" sz="1200" spc="-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benefits</a:t>
            </a:r>
            <a:r>
              <a:rPr lang="en-US" sz="1200" spc="-5"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of undergraduate </a:t>
            </a:r>
            <a:r>
              <a:rPr lang="en-US" sz="1200" spc="-10" dirty="0">
                <a:solidFill>
                  <a:srgbClr val="231F20"/>
                </a:solidFill>
                <a:effectLst/>
                <a:ea typeface="Book Antiqua" panose="02040602050305030304" pitchFamily="18" charset="0"/>
                <a:cs typeface="Book Antiqua" panose="02040602050305030304" pitchFamily="18" charset="0"/>
              </a:rPr>
              <a:t>professional</a:t>
            </a:r>
            <a:r>
              <a:rPr lang="en-US" sz="1200" spc="-55"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practice</a:t>
            </a:r>
            <a:r>
              <a:rPr lang="en-US" sz="1200" spc="-55"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experiences</a:t>
            </a:r>
            <a:r>
              <a:rPr lang="en-US" sz="1200" spc="-55"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derived </a:t>
            </a:r>
            <a:r>
              <a:rPr lang="en-US" sz="1200" spc="-20" dirty="0">
                <a:solidFill>
                  <a:srgbClr val="231F20"/>
                </a:solidFill>
                <a:effectLst/>
                <a:ea typeface="Book Antiqua" panose="02040602050305030304" pitchFamily="18" charset="0"/>
                <a:cs typeface="Book Antiqua" panose="02040602050305030304" pitchFamily="18" charset="0"/>
              </a:rPr>
              <a:t>from</a:t>
            </a:r>
            <a:r>
              <a:rPr lang="en-US" sz="1200" spc="-7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working</a:t>
            </a:r>
            <a:r>
              <a:rPr lang="en-US" sz="1200" spc="-7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with</a:t>
            </a:r>
            <a:r>
              <a:rPr lang="en-US" sz="1200" spc="-7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paediatric</a:t>
            </a:r>
            <a:r>
              <a:rPr lang="en-US" sz="1200" spc="-7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populations </a:t>
            </a:r>
            <a:r>
              <a:rPr lang="en-US" sz="1200" dirty="0">
                <a:solidFill>
                  <a:srgbClr val="231F20"/>
                </a:solidFill>
                <a:effectLst/>
                <a:ea typeface="Book Antiqua" panose="02040602050305030304" pitchFamily="18" charset="0"/>
                <a:cs typeface="Book Antiqua" panose="02040602050305030304" pitchFamily="18" charset="0"/>
              </a:rPr>
              <a:t>(Ryan &amp; Green 2021)</a:t>
            </a:r>
            <a:r>
              <a:rPr lang="en-US" sz="1200" spc="-20" dirty="0">
                <a:solidFill>
                  <a:srgbClr val="231F20"/>
                </a:solidFill>
                <a:effectLst/>
                <a:ea typeface="Book Antiqua" panose="02040602050305030304" pitchFamily="18" charset="0"/>
                <a:cs typeface="Book Antiqua" panose="02040602050305030304" pitchFamily="18" charset="0"/>
              </a:rPr>
              <a:t>.</a:t>
            </a:r>
            <a:r>
              <a:rPr lang="en-US" sz="1200" dirty="0">
                <a:solidFill>
                  <a:srgbClr val="231F20"/>
                </a:solidFill>
                <a:effectLst/>
                <a:ea typeface="Book Antiqua" panose="02040602050305030304" pitchFamily="18" charset="0"/>
                <a:cs typeface="Book Antiqua" panose="02040602050305030304" pitchFamily="18" charset="0"/>
              </a:rPr>
              <a:t> </a:t>
            </a:r>
          </a:p>
          <a:p>
            <a:pPr marL="69850" marR="21590">
              <a:lnSpc>
                <a:spcPct val="150000"/>
              </a:lnSpc>
              <a:spcBef>
                <a:spcPts val="535"/>
              </a:spcBef>
              <a:spcAft>
                <a:spcPts val="0"/>
              </a:spcAft>
            </a:pPr>
            <a:r>
              <a:rPr lang="en-US" sz="1200" dirty="0">
                <a:solidFill>
                  <a:srgbClr val="231F20"/>
                </a:solidFill>
                <a:effectLst/>
                <a:ea typeface="Book Antiqua" panose="02040602050305030304" pitchFamily="18" charset="0"/>
                <a:cs typeface="Book Antiqua" panose="02040602050305030304" pitchFamily="18" charset="0"/>
              </a:rPr>
              <a:t>Partnerships</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with</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dirty="0">
                <a:solidFill>
                  <a:srgbClr val="231F20"/>
                </a:solidFill>
                <a:effectLst/>
                <a:ea typeface="Book Antiqua" panose="02040602050305030304" pitchFamily="18" charset="0"/>
                <a:cs typeface="Book Antiqua" panose="02040602050305030304" pitchFamily="18" charset="0"/>
              </a:rPr>
              <a:t>industry</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dirty="0" err="1">
                <a:solidFill>
                  <a:srgbClr val="231F20"/>
                </a:solidFill>
                <a:effectLst/>
                <a:ea typeface="Book Antiqua" panose="02040602050305030304" pitchFamily="18" charset="0"/>
                <a:cs typeface="Book Antiqua" panose="02040602050305030304" pitchFamily="18" charset="0"/>
              </a:rPr>
              <a:t>organisations</a:t>
            </a:r>
            <a:r>
              <a:rPr lang="en-US" sz="1200" dirty="0">
                <a:solidFill>
                  <a:srgbClr val="231F20"/>
                </a:solidFill>
                <a:effectLst/>
                <a:ea typeface="Book Antiqua" panose="02040602050305030304" pitchFamily="18" charset="0"/>
                <a:cs typeface="Book Antiqua" panose="02040602050305030304" pitchFamily="18" charset="0"/>
              </a:rPr>
              <a:t> can assist education institutions in creating targeted learning experiences </a:t>
            </a:r>
            <a:r>
              <a:rPr lang="en-US" sz="1200" spc="-10" dirty="0">
                <a:solidFill>
                  <a:srgbClr val="231F20"/>
                </a:solidFill>
                <a:effectLst/>
                <a:ea typeface="Book Antiqua" panose="02040602050305030304" pitchFamily="18" charset="0"/>
                <a:cs typeface="Book Antiqua" panose="02040602050305030304" pitchFamily="18" charset="0"/>
              </a:rPr>
              <a:t>for</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students</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that</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meet</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the</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needs</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10" dirty="0">
                <a:solidFill>
                  <a:srgbClr val="231F20"/>
                </a:solidFill>
                <a:effectLst/>
                <a:ea typeface="Book Antiqua" panose="02040602050305030304" pitchFamily="18" charset="0"/>
                <a:cs typeface="Book Antiqua" panose="02040602050305030304" pitchFamily="18" charset="0"/>
              </a:rPr>
              <a:t>of</a:t>
            </a:r>
            <a:r>
              <a:rPr lang="en-US" sz="1200" spc="-25" dirty="0">
                <a:solidFill>
                  <a:srgbClr val="231F20"/>
                </a:solidFill>
                <a:effectLst/>
                <a:ea typeface="Book Antiqua" panose="02040602050305030304" pitchFamily="18" charset="0"/>
                <a:cs typeface="Book Antiqua" panose="02040602050305030304" pitchFamily="18" charset="0"/>
              </a:rPr>
              <a:t> the </a:t>
            </a:r>
            <a:r>
              <a:rPr lang="en-US" sz="1200" spc="-20" dirty="0">
                <a:solidFill>
                  <a:srgbClr val="231F20"/>
                </a:solidFill>
                <a:effectLst/>
                <a:ea typeface="Book Antiqua" panose="02040602050305030304" pitchFamily="18" charset="0"/>
                <a:cs typeface="Book Antiqua" panose="02040602050305030304" pitchFamily="18" charset="0"/>
              </a:rPr>
              <a:t>student</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and</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education</a:t>
            </a:r>
            <a:r>
              <a:rPr lang="en-US" sz="1200" spc="-60" dirty="0">
                <a:solidFill>
                  <a:srgbClr val="231F20"/>
                </a:solidFill>
                <a:effectLst/>
                <a:ea typeface="Book Antiqua" panose="02040602050305030304" pitchFamily="18" charset="0"/>
                <a:cs typeface="Book Antiqua" panose="02040602050305030304" pitchFamily="18" charset="0"/>
              </a:rPr>
              <a:t> </a:t>
            </a:r>
            <a:r>
              <a:rPr lang="en-US" sz="1200" spc="-20" dirty="0">
                <a:solidFill>
                  <a:srgbClr val="231F20"/>
                </a:solidFill>
                <a:effectLst/>
                <a:ea typeface="Book Antiqua" panose="02040602050305030304" pitchFamily="18" charset="0"/>
                <a:cs typeface="Book Antiqua" panose="02040602050305030304" pitchFamily="18" charset="0"/>
              </a:rPr>
              <a:t>provider</a:t>
            </a:r>
            <a:r>
              <a:rPr lang="en-US" sz="12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t>
            </a:r>
          </a:p>
          <a:p>
            <a:pPr marL="69850" marR="21590">
              <a:lnSpc>
                <a:spcPct val="150000"/>
              </a:lnSpc>
              <a:spcBef>
                <a:spcPts val="535"/>
              </a:spcBef>
              <a:spcAft>
                <a:spcPts val="0"/>
              </a:spcAft>
            </a:pPr>
            <a:r>
              <a:rPr lang="en-US" sz="1200" spc="-20" dirty="0">
                <a:solidFill>
                  <a:srgbClr val="231F20"/>
                </a:solidFill>
              </a:rPr>
              <a:t>Immersive simulation is a recognized means by which clinical learning goals can be achieved without the risk of patient harm (Gamble 2017)</a:t>
            </a:r>
            <a:endParaRPr lang="en-AU" sz="1200" dirty="0"/>
          </a:p>
          <a:p>
            <a:endParaRPr lang="en-AU" dirty="0"/>
          </a:p>
          <a:p>
            <a:endParaRPr lang="en-AU" dirty="0"/>
          </a:p>
          <a:p>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Working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healthy</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children,</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children</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stable</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chronic</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health</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conditions</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or</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those</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with</a:t>
            </a:r>
            <a:r>
              <a:rPr lang="en-US" sz="1800" spc="-4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disability can provide unique insights into</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paediatric nursing that extends beyond acute care. </a:t>
            </a:r>
          </a:p>
          <a:p>
            <a:pPr marL="82550" marR="2790190">
              <a:lnSpc>
                <a:spcPct val="98000"/>
              </a:lnSpc>
              <a:spcAft>
                <a:spcPts val="0"/>
              </a:spcAft>
            </a:pP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Placement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models</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such</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as</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service-learning</a:t>
            </a:r>
            <a:r>
              <a:rPr lang="en-US" sz="1800" spc="-5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placements</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and interprofessional learning in these community settings are successful in nursing and other health disciplines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such</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physiotherapy</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and</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occupational</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therapy</a:t>
            </a:r>
          </a:p>
          <a:p>
            <a:pPr marL="82550" marR="2790190">
              <a:lnSpc>
                <a:spcPct val="98000"/>
              </a:lnSpc>
              <a:spcAft>
                <a:spcPts val="0"/>
              </a:spcAft>
            </a:pPr>
            <a:endPar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endParaRPr>
          </a:p>
          <a:p>
            <a:pPr marL="82550" marR="2790190">
              <a:lnSpc>
                <a:spcPct val="98000"/>
              </a:lnSpc>
              <a:spcAft>
                <a:spcPts val="0"/>
              </a:spcAft>
            </a:pP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Alternate placement experiences working in the community</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promote</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interprofessional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collaboration,</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autonomy,</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2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age-appropriate</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communication with children, clinical assessment</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and</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triage</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skills,</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community engagement,</a:t>
            </a:r>
            <a:r>
              <a:rPr lang="en-US" sz="1800" spc="-5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health</a:t>
            </a:r>
            <a:r>
              <a:rPr lang="en-US" sz="1800" spc="-5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promotion,</a:t>
            </a:r>
            <a:r>
              <a:rPr lang="en-US" sz="1800" spc="-5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cultural competence, and professional capacity building</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in</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authentic</a:t>
            </a:r>
            <a:r>
              <a:rPr lang="en-US" sz="1800" spc="-6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context.</a:t>
            </a:r>
          </a:p>
          <a:p>
            <a:pPr marL="82550" marR="2790190">
              <a:lnSpc>
                <a:spcPct val="98000"/>
              </a:lnSpc>
              <a:spcAft>
                <a:spcPts val="0"/>
              </a:spcAft>
            </a:pP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pPr marL="69850" marR="57150">
              <a:spcBef>
                <a:spcPts val="440"/>
              </a:spcBef>
              <a:spcAft>
                <a:spcPts val="0"/>
              </a:spcAft>
            </a:pP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Alternate </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placement</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1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experiences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can</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also</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be</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tailored</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to</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meet</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learning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objectives</a:t>
            </a:r>
            <a:r>
              <a:rPr lang="en-US" sz="1800" spc="-4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focused</a:t>
            </a:r>
            <a:r>
              <a:rPr lang="en-US" sz="1800" spc="-4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on</a:t>
            </a:r>
            <a:r>
              <a:rPr lang="en-US" sz="1800" spc="-4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several</a:t>
            </a:r>
            <a:r>
              <a:rPr lang="en-US" sz="1800" spc="-4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elements</a:t>
            </a:r>
            <a:r>
              <a:rPr lang="en-US" sz="1800" spc="-45"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of</a:t>
            </a: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pPr marL="69850">
              <a:lnSpc>
                <a:spcPct val="98000"/>
              </a:lnSpc>
            </a:pP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Standard</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2</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in</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the</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registered</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nurse</a:t>
            </a:r>
            <a:r>
              <a:rPr lang="en-US" sz="1800" spc="-7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spc="-3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standards</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for</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practice</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‘Engages</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in</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therapeutic</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and professional</a:t>
            </a:r>
            <a:r>
              <a:rPr lang="en-US" sz="1800" spc="-8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 </a:t>
            </a:r>
            <a:r>
              <a:rPr lang="en-US" sz="1800" dirty="0">
                <a:solidFill>
                  <a:srgbClr val="231F20"/>
                </a:solidFill>
                <a:effectLst/>
                <a:latin typeface="Book Antiqua" panose="02040602050305030304" pitchFamily="18" charset="0"/>
                <a:ea typeface="Book Antiqua" panose="02040602050305030304" pitchFamily="18" charset="0"/>
                <a:cs typeface="Book Antiqua" panose="02040602050305030304" pitchFamily="18" charset="0"/>
              </a:rPr>
              <a:t>relationships’.</a:t>
            </a:r>
            <a:endParaRPr lang="en-US" sz="1800" b="1" dirty="0">
              <a:solidFill>
                <a:srgbClr val="231F20"/>
              </a:solidFill>
              <a:effectLst/>
              <a:latin typeface="Palatino Linotype" panose="02040502050505030304" pitchFamily="18" charset="0"/>
              <a:ea typeface="Book Antiqua" panose="02040602050305030304" pitchFamily="18" charset="0"/>
              <a:cs typeface="Book Antiqua" panose="02040602050305030304" pitchFamily="18" charset="0"/>
            </a:endParaRPr>
          </a:p>
          <a:p>
            <a:pPr marL="69850">
              <a:lnSpc>
                <a:spcPct val="98000"/>
              </a:lnSpc>
            </a:pPr>
            <a:endParaRPr lang="en-US" sz="1800" b="1" dirty="0">
              <a:solidFill>
                <a:srgbClr val="231F20"/>
              </a:solidFill>
              <a:effectLst/>
              <a:latin typeface="Palatino Linotype" panose="02040502050505030304" pitchFamily="18" charset="0"/>
              <a:ea typeface="Century" panose="02040604050505020304" pitchFamily="18" charset="0"/>
              <a:cs typeface="Century" panose="02040604050505020304" pitchFamily="18" charset="0"/>
            </a:endParaRPr>
          </a:p>
          <a:p>
            <a:pPr marL="69850" marR="0" lvl="0" indent="0" algn="l" defTabSz="914400" rtl="0" eaLnBrk="1" fontAlgn="auto" latinLnBrk="0" hangingPunct="1">
              <a:lnSpc>
                <a:spcPct val="98000"/>
              </a:lnSpc>
              <a:spcBef>
                <a:spcPts val="0"/>
              </a:spcBef>
              <a:spcAft>
                <a:spcPts val="0"/>
              </a:spcAft>
              <a:buClrTx/>
              <a:buSzTx/>
              <a:buFontTx/>
              <a:buNone/>
              <a:tabLst/>
              <a:defRPr/>
            </a:pPr>
            <a:r>
              <a:rPr lang="en-US" sz="1800" u="none" strike="noStrike" dirty="0">
                <a:solidFill>
                  <a:srgbClr val="007FAC"/>
                </a:solidFill>
                <a:effectLst/>
                <a:latin typeface="Century" panose="02040604050505020304" pitchFamily="18" charset="0"/>
                <a:ea typeface="Century" panose="02040604050505020304" pitchFamily="18" charset="0"/>
                <a:cs typeface="Century" panose="02040604050505020304" pitchFamily="18" charset="0"/>
                <a:hlinkClick r:id="rId3"/>
              </a:rPr>
              <a:t>Davies et al. (2012)</a:t>
            </a:r>
            <a:r>
              <a:rPr lang="en-US" sz="1800" dirty="0">
                <a:solidFill>
                  <a:srgbClr val="007FAC"/>
                </a:solidFill>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acknowledge that simulating a typical shift can enable learners to manage a complex set of clinical issues arising from caring for children and their families. In their study, 3rd year undergraduate children's nursing students undertook a complex clinical shift incorporating activities directly related to</a:t>
            </a:r>
            <a:r>
              <a:rPr lang="en-US" sz="1800" spc="200"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both the curriculum and common issues they may encounter dur- </a:t>
            </a:r>
            <a:r>
              <a:rPr lang="en-US" sz="1800" dirty="0" err="1">
                <a:effectLst/>
                <a:latin typeface="Century" panose="02040604050505020304" pitchFamily="18" charset="0"/>
                <a:ea typeface="Century" panose="02040604050505020304" pitchFamily="18" charset="0"/>
                <a:cs typeface="Century" panose="02040604050505020304" pitchFamily="18" charset="0"/>
              </a:rPr>
              <a:t>ing</a:t>
            </a:r>
            <a:r>
              <a:rPr lang="en-US" sz="1800" spc="-1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their</a:t>
            </a:r>
            <a:r>
              <a:rPr lang="en-US" sz="1800" spc="-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Times New Roman" panose="02020603050405020304" pitchFamily="18" charset="0"/>
                <a:ea typeface="Century" panose="02040604050505020304" pitchFamily="18" charset="0"/>
                <a:cs typeface="Century" panose="02040604050505020304" pitchFamily="18" charset="0"/>
              </a:rPr>
              <a:t>ﬁ</a:t>
            </a:r>
            <a:r>
              <a:rPr lang="en-US" sz="1800" dirty="0">
                <a:effectLst/>
                <a:latin typeface="Century" panose="02040604050505020304" pitchFamily="18" charset="0"/>
                <a:ea typeface="Century" panose="02040604050505020304" pitchFamily="18" charset="0"/>
                <a:cs typeface="Century" panose="02040604050505020304" pitchFamily="18" charset="0"/>
              </a:rPr>
              <a:t>nal</a:t>
            </a:r>
            <a:r>
              <a:rPr lang="en-US" sz="1800" spc="-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clinical</a:t>
            </a:r>
            <a:r>
              <a:rPr lang="en-US" sz="1800" spc="-1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placement.</a:t>
            </a:r>
            <a:r>
              <a:rPr lang="en-US" sz="1800" spc="-1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The</a:t>
            </a:r>
            <a:r>
              <a:rPr lang="en-US" sz="1800" spc="-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simulation</a:t>
            </a:r>
            <a:r>
              <a:rPr lang="en-US" sz="1800" spc="-15" dirty="0">
                <a:effectLst/>
                <a:latin typeface="Century" panose="02040604050505020304" pitchFamily="18" charset="0"/>
                <a:ea typeface="Century" panose="02040604050505020304" pitchFamily="18" charset="0"/>
                <a:cs typeface="Century" panose="02040604050505020304" pitchFamily="18" charset="0"/>
              </a:rPr>
              <a:t> </a:t>
            </a:r>
            <a:r>
              <a:rPr lang="en-US" sz="1800" dirty="0" err="1">
                <a:effectLst/>
                <a:latin typeface="Century" panose="02040604050505020304" pitchFamily="18" charset="0"/>
                <a:ea typeface="Century" panose="02040604050505020304" pitchFamily="18" charset="0"/>
                <a:cs typeface="Century" panose="02040604050505020304" pitchFamily="18" charset="0"/>
              </a:rPr>
              <a:t>focussed</a:t>
            </a:r>
            <a:r>
              <a:rPr lang="en-US" sz="1800" dirty="0">
                <a:effectLst/>
                <a:latin typeface="Century" panose="02040604050505020304" pitchFamily="18" charset="0"/>
                <a:ea typeface="Century" panose="02040604050505020304" pitchFamily="18" charset="0"/>
                <a:cs typeface="Century" panose="02040604050505020304" pitchFamily="18" charset="0"/>
              </a:rPr>
              <a:t> on</a:t>
            </a:r>
            <a:r>
              <a:rPr lang="en-US" sz="1800" spc="-1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giving learners the opportunity to participate in clinical care delivery, decision-making, ward management, leadership and working as part</a:t>
            </a:r>
            <a:r>
              <a:rPr lang="en-US" sz="1800" spc="-5"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of a team. Overwhelmingly, their results showed that this was a positive experience, with learners demonstrating improvements</a:t>
            </a:r>
            <a:r>
              <a:rPr lang="en-US" sz="1800" spc="200" dirty="0">
                <a:effectLst/>
                <a:latin typeface="Century" panose="02040604050505020304" pitchFamily="18" charset="0"/>
                <a:ea typeface="Century" panose="02040604050505020304" pitchFamily="18" charset="0"/>
                <a:cs typeface="Century" panose="02040604050505020304" pitchFamily="18" charset="0"/>
              </a:rPr>
              <a:t> </a:t>
            </a:r>
            <a:r>
              <a:rPr lang="en-US" sz="1800" dirty="0">
                <a:effectLst/>
                <a:latin typeface="Century" panose="02040604050505020304" pitchFamily="18" charset="0"/>
                <a:ea typeface="Century" panose="02040604050505020304" pitchFamily="18" charset="0"/>
                <a:cs typeface="Century" panose="02040604050505020304" pitchFamily="18" charset="0"/>
              </a:rPr>
              <a:t>in the application of their clinical skills. USE THIS AS BASIS TO EXPAND UPON WHAT WE NOW DO FOR 376 IE PAEDIATRIC WARD</a:t>
            </a:r>
            <a:endParaRPr lang="en-AU" sz="1800" dirty="0">
              <a:effectLst/>
              <a:latin typeface="Century" panose="02040604050505020304" pitchFamily="18" charset="0"/>
              <a:ea typeface="Century" panose="02040604050505020304" pitchFamily="18" charset="0"/>
              <a:cs typeface="Century" panose="02040604050505020304" pitchFamily="18" charset="0"/>
            </a:endParaRPr>
          </a:p>
          <a:p>
            <a:pPr marL="69850">
              <a:lnSpc>
                <a:spcPct val="98000"/>
              </a:lnSpc>
            </a:pPr>
            <a:endParaRPr lang="en-AU" sz="1800" dirty="0">
              <a:effectLst/>
              <a:latin typeface="Book Antiqua" panose="02040602050305030304" pitchFamily="18" charset="0"/>
              <a:ea typeface="Book Antiqua" panose="02040602050305030304" pitchFamily="18" charset="0"/>
              <a:cs typeface="Book Antiqua" panose="02040602050305030304" pitchFamily="18" charset="0"/>
            </a:endParaRPr>
          </a:p>
          <a:p>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7</a:t>
            </a:fld>
            <a:endParaRPr lang="en-AU"/>
          </a:p>
        </p:txBody>
      </p:sp>
    </p:spTree>
    <p:extLst>
      <p:ext uri="{BB962C8B-B14F-4D97-AF65-F5344CB8AC3E}">
        <p14:creationId xmlns:p14="http://schemas.microsoft.com/office/powerpoint/2010/main" val="793206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a:effectLst/>
                <a:latin typeface="Calibri" panose="020F0502020204030204" pitchFamily="34" charset="0"/>
                <a:ea typeface="Calibri" panose="020F0502020204030204" pitchFamily="34" charset="0"/>
              </a:rPr>
              <a:t>In any health care discipline education or professional development is important in updating skills and keeping with trends in health care. As such educational preparation prior to practice would provide an advantage, especially in the specialty area of paediatric nursing. An important area at present is the recognition by endorsement of those who have the qualifications as experienced paediatric nurses, in Australia. Endorsement by title of paediatric or sick children’s nurse as well as monetary recognition might increase the incentive towards professional development. It would be very positive to prepare nurses at an undergraduate level for nursing children,</a:t>
            </a:r>
          </a:p>
          <a:p>
            <a:endParaRPr lang="en-AU" sz="1200" dirty="0">
              <a:effectLst/>
              <a:latin typeface="Calibri" panose="020F0502020204030204" pitchFamily="34" charset="0"/>
              <a:ea typeface="Calibri" panose="020F0502020204030204" pitchFamily="34" charset="0"/>
            </a:endParaRPr>
          </a:p>
          <a:p>
            <a:r>
              <a:rPr lang="en-AU" sz="1200" dirty="0">
                <a:effectLst/>
                <a:latin typeface="Calibri" panose="020F0502020204030204" pitchFamily="34" charset="0"/>
                <a:ea typeface="Calibri" panose="020F0502020204030204" pitchFamily="34" charset="0"/>
              </a:rPr>
              <a:t>Despite the stressors and pressures placed upon nursing staff, the involvement of nurses in helping families through sickness and recovery of a child or supporting the families through the loss of children is in it self-gratifying.</a:t>
            </a:r>
            <a:endParaRPr lang="en-AU" dirty="0"/>
          </a:p>
        </p:txBody>
      </p:sp>
      <p:sp>
        <p:nvSpPr>
          <p:cNvPr id="4" name="Slide Number Placeholder 3"/>
          <p:cNvSpPr>
            <a:spLocks noGrp="1"/>
          </p:cNvSpPr>
          <p:nvPr>
            <p:ph type="sldNum" sz="quarter" idx="5"/>
          </p:nvPr>
        </p:nvSpPr>
        <p:spPr/>
        <p:txBody>
          <a:bodyPr/>
          <a:lstStyle/>
          <a:p>
            <a:fld id="{3148E548-54F1-4FFD-9798-B04B04DD6172}" type="slidenum">
              <a:rPr lang="en-AU" smtClean="0"/>
              <a:t>8</a:t>
            </a:fld>
            <a:endParaRPr lang="en-AU"/>
          </a:p>
        </p:txBody>
      </p:sp>
    </p:spTree>
    <p:extLst>
      <p:ext uri="{BB962C8B-B14F-4D97-AF65-F5344CB8AC3E}">
        <p14:creationId xmlns:p14="http://schemas.microsoft.com/office/powerpoint/2010/main" val="2759990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effectLst/>
                <a:latin typeface="Calibri" panose="020F0502020204030204" pitchFamily="34" charset="0"/>
                <a:ea typeface="Calibri" panose="020F0502020204030204" pitchFamily="34" charset="0"/>
              </a:rPr>
              <a:t>These concerns are felt in a broad sense in the area of paediatric nursing as reported in the literature. relating to the quality of care these children will receive. these clinical situations are dangerous as nurses coming from adult care are lack the experience in family centred care. </a:t>
            </a:r>
            <a:endParaRPr lang="en-AU" dirty="0"/>
          </a:p>
          <a:p>
            <a:endParaRPr lang="en-AU" sz="1200" dirty="0">
              <a:effectLst/>
              <a:latin typeface="Calibri" panose="020F0502020204030204" pitchFamily="34" charset="0"/>
              <a:ea typeface="Calibri" panose="020F0502020204030204" pitchFamily="34" charset="0"/>
            </a:endParaRPr>
          </a:p>
          <a:p>
            <a:r>
              <a:rPr lang="en-US" sz="1200" dirty="0">
                <a:effectLst/>
                <a:latin typeface="Calibri" panose="020F0502020204030204" pitchFamily="34" charset="0"/>
                <a:ea typeface="Calibri" panose="020F0502020204030204" pitchFamily="34" charset="0"/>
              </a:rPr>
              <a:t>“Pediatric nurses are a separate population from nurses who care for adults because of the specialized nature of providing care to children. Children are typically seen as a vulnerable population, and along with this, there is a high potential for empathetic engagement and inherent complexities in the relationships with families.” (</a:t>
            </a:r>
            <a:r>
              <a:rPr lang="en-US" b="0" i="0" dirty="0">
                <a:solidFill>
                  <a:srgbClr val="212121"/>
                </a:solidFill>
                <a:effectLst/>
                <a:latin typeface="Roboto" panose="02000000000000000000" pitchFamily="2" charset="0"/>
              </a:rPr>
              <a:t>Buckley et al., 2021). </a:t>
            </a:r>
            <a:endParaRPr lang="en-AU" sz="12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effectLst/>
                <a:latin typeface="Calibri" panose="020F0502020204030204" pitchFamily="34" charset="0"/>
                <a:ea typeface="Calibri" panose="020F0502020204030204" pitchFamily="34" charset="0"/>
              </a:rPr>
              <a:t>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effectLst/>
                <a:latin typeface="Calibri" panose="020F0502020204030204" pitchFamily="34" charset="0"/>
                <a:ea typeface="Calibri" panose="020F0502020204030204" pitchFamily="34" charset="0"/>
              </a:rPr>
              <a:t>a possible situation on wards where the staffing skills mix could be made up of a few experienced staff members from adult wards, new graduate nurses, and nurses that have just finished their graduate year. It is possible that the skills mix in this situation might cause more stressors, not only affecting the recruitment and retention of staff but also the safety of the children in their care.” Page 79</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effectLst/>
                <a:latin typeface="Calibri" panose="020F0502020204030204" pitchFamily="34" charset="0"/>
                <a:ea typeface="Calibri" panose="020F0502020204030204" pitchFamily="34" charset="0"/>
              </a:rPr>
              <a:t>.</a:t>
            </a:r>
            <a:r>
              <a:rPr lang="en-US" b="0" i="0" dirty="0">
                <a:solidFill>
                  <a:srgbClr val="212121"/>
                </a:solidFill>
                <a:effectLst/>
                <a:latin typeface="Roboto" panose="02000000000000000000" pitchFamily="2" charset="0"/>
              </a:rPr>
              <a:t> Buckley, L., Berta, W., Cleverley, K., &amp; </a:t>
            </a:r>
            <a:r>
              <a:rPr lang="en-US" b="0" i="0" dirty="0" err="1">
                <a:solidFill>
                  <a:srgbClr val="212121"/>
                </a:solidFill>
                <a:effectLst/>
                <a:latin typeface="Roboto" panose="02000000000000000000" pitchFamily="2" charset="0"/>
              </a:rPr>
              <a:t>Widger</a:t>
            </a:r>
            <a:r>
              <a:rPr lang="en-US" b="0" i="0" dirty="0">
                <a:solidFill>
                  <a:srgbClr val="212121"/>
                </a:solidFill>
                <a:effectLst/>
                <a:latin typeface="Roboto" panose="02000000000000000000" pitchFamily="2" charset="0"/>
              </a:rPr>
              <a:t>, K. (2021). The Relationships Amongst Pediatric Nurses' Work Environments, Work Attitudes, and Experiences of Burnout. </a:t>
            </a:r>
            <a:r>
              <a:rPr lang="en-US" b="0" i="1" dirty="0">
                <a:solidFill>
                  <a:srgbClr val="212121"/>
                </a:solidFill>
                <a:effectLst/>
                <a:latin typeface="Roboto" panose="02000000000000000000" pitchFamily="2" charset="0"/>
              </a:rPr>
              <a:t>Frontiers in pediatrics</a:t>
            </a:r>
            <a:r>
              <a:rPr lang="en-US" b="0" i="0" dirty="0">
                <a:solidFill>
                  <a:srgbClr val="212121"/>
                </a:solidFill>
                <a:effectLst/>
                <a:latin typeface="Roboto" panose="02000000000000000000" pitchFamily="2" charset="0"/>
              </a:rPr>
              <a:t>, </a:t>
            </a:r>
            <a:r>
              <a:rPr lang="en-US" b="0" i="1" dirty="0">
                <a:solidFill>
                  <a:srgbClr val="212121"/>
                </a:solidFill>
                <a:effectLst/>
                <a:latin typeface="Roboto" panose="02000000000000000000" pitchFamily="2" charset="0"/>
              </a:rPr>
              <a:t>9</a:t>
            </a:r>
            <a:r>
              <a:rPr lang="en-US" b="0" i="0" dirty="0">
                <a:solidFill>
                  <a:srgbClr val="212121"/>
                </a:solidFill>
                <a:effectLst/>
                <a:latin typeface="Roboto" panose="02000000000000000000" pitchFamily="2" charset="0"/>
              </a:rPr>
              <a:t>, 807245. https://doi.org/10.3389/fped.2021.807245</a:t>
            </a:r>
            <a:endParaRPr lang="en-AU" sz="12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3148E548-54F1-4FFD-9798-B04B04DD6172}" type="slidenum">
              <a:rPr lang="en-AU" smtClean="0"/>
              <a:t>9</a:t>
            </a:fld>
            <a:endParaRPr lang="en-AU"/>
          </a:p>
        </p:txBody>
      </p:sp>
    </p:spTree>
    <p:extLst>
      <p:ext uri="{BB962C8B-B14F-4D97-AF65-F5344CB8AC3E}">
        <p14:creationId xmlns:p14="http://schemas.microsoft.com/office/powerpoint/2010/main" val="339817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340DB-3985-48C5-9F65-8058BB9087FD}"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70147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340DB-3985-48C5-9F65-8058BB9087FD}"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123904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340DB-3985-48C5-9F65-8058BB9087FD}"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4146764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ext Placeholder 49"/>
          <p:cNvSpPr txBox="1">
            <a:spLocks/>
          </p:cNvSpPr>
          <p:nvPr userDrawn="1"/>
        </p:nvSpPr>
        <p:spPr>
          <a:xfrm>
            <a:off x="439283" y="1062231"/>
            <a:ext cx="11303350" cy="4634594"/>
          </a:xfrm>
          <a:prstGeom prst="rect">
            <a:avLst/>
          </a:prstGeom>
        </p:spPr>
        <p:txBody>
          <a:bodyPr>
            <a:normAutofit/>
          </a:bodyPr>
          <a:lstStyle>
            <a:lvl1pPr marL="0" indent="0" algn="l" defTabSz="914400" rtl="0" eaLnBrk="1" latinLnBrk="0" hangingPunct="1">
              <a:lnSpc>
                <a:spcPct val="100000"/>
              </a:lnSpc>
              <a:spcBef>
                <a:spcPts val="1000"/>
              </a:spcBef>
              <a:buFont typeface="Arial" panose="020B0604020202020204" pitchFamily="34" charset="0"/>
              <a:buNone/>
              <a:defRPr sz="1900" kern="1200">
                <a:solidFill>
                  <a:srgbClr val="3D3935"/>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t>Body</a:t>
            </a:r>
          </a:p>
        </p:txBody>
      </p:sp>
      <p:sp>
        <p:nvSpPr>
          <p:cNvPr id="3" name="Slide Number Placeholder 2"/>
          <p:cNvSpPr txBox="1">
            <a:spLocks/>
          </p:cNvSpPr>
          <p:nvPr userDrawn="1"/>
        </p:nvSpPr>
        <p:spPr>
          <a:xfrm>
            <a:off x="497340" y="6510471"/>
            <a:ext cx="573367" cy="246221"/>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A89BA3-132D-40E1-AAB4-CDCD0A14C216}" type="slidenum">
              <a:rPr lang="en-AU" smtClean="0">
                <a:latin typeface="Arial" panose="020B0604020202020204" pitchFamily="34" charset="0"/>
                <a:cs typeface="Arial" panose="020B0604020202020204" pitchFamily="34" charset="0"/>
              </a:rPr>
              <a:pPr/>
              <a:t>‹#›</a:t>
            </a:fld>
            <a:r>
              <a:rPr lang="en-AU" dirty="0">
                <a:latin typeface="Arial" panose="020B0604020202020204" pitchFamily="34" charset="0"/>
                <a:cs typeface="Arial" panose="020B0604020202020204" pitchFamily="34" charset="0"/>
              </a:rPr>
              <a:t>  |</a:t>
            </a:r>
          </a:p>
        </p:txBody>
      </p:sp>
      <p:sp>
        <p:nvSpPr>
          <p:cNvPr id="4" name="Footer Placeholder 2"/>
          <p:cNvSpPr txBox="1">
            <a:spLocks/>
          </p:cNvSpPr>
          <p:nvPr userDrawn="1"/>
        </p:nvSpPr>
        <p:spPr>
          <a:xfrm>
            <a:off x="1070707" y="6510471"/>
            <a:ext cx="3086100" cy="24622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AU" dirty="0">
                <a:latin typeface="Arial" panose="020B0604020202020204" pitchFamily="34" charset="0"/>
                <a:cs typeface="Arial" panose="020B0604020202020204" pitchFamily="34" charset="0"/>
              </a:rPr>
              <a:t>Office | Faculty | Department</a:t>
            </a:r>
          </a:p>
        </p:txBody>
      </p:sp>
      <p:sp>
        <p:nvSpPr>
          <p:cNvPr id="5" name="Rectangle 4"/>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6" name="Group 4"/>
          <p:cNvGrpSpPr>
            <a:grpSpLocks noChangeAspect="1"/>
          </p:cNvGrpSpPr>
          <p:nvPr userDrawn="1"/>
        </p:nvGrpSpPr>
        <p:grpSpPr bwMode="auto">
          <a:xfrm>
            <a:off x="0" y="-9525"/>
            <a:ext cx="12192000" cy="6875463"/>
            <a:chOff x="0" y="0"/>
            <a:chExt cx="7680" cy="4331"/>
          </a:xfrm>
        </p:grpSpPr>
        <p:sp>
          <p:nvSpPr>
            <p:cNvPr id="7" name="AutoShape 3"/>
            <p:cNvSpPr>
              <a:spLocks noChangeAspect="1" noChangeArrowheads="1" noTextEdit="1"/>
            </p:cNvSpPr>
            <p:nvPr userDrawn="1"/>
          </p:nvSpPr>
          <p:spPr bwMode="auto">
            <a:xfrm>
              <a:off x="0" y="0"/>
              <a:ext cx="7680" cy="4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8" name="Freeform 5"/>
            <p:cNvSpPr>
              <a:spLocks/>
            </p:cNvSpPr>
            <p:nvPr userDrawn="1"/>
          </p:nvSpPr>
          <p:spPr bwMode="auto">
            <a:xfrm>
              <a:off x="0" y="310"/>
              <a:ext cx="3840" cy="4019"/>
            </a:xfrm>
            <a:custGeom>
              <a:avLst/>
              <a:gdLst>
                <a:gd name="T0" fmla="*/ 3840 w 3840"/>
                <a:gd name="T1" fmla="*/ 0 h 4019"/>
                <a:gd name="T2" fmla="*/ 3840 w 3840"/>
                <a:gd name="T3" fmla="*/ 4019 h 4019"/>
                <a:gd name="T4" fmla="*/ 0 w 3840"/>
                <a:gd name="T5" fmla="*/ 4019 h 4019"/>
                <a:gd name="T6" fmla="*/ 0 w 3840"/>
                <a:gd name="T7" fmla="*/ 0 h 4019"/>
                <a:gd name="T8" fmla="*/ 3840 w 3840"/>
                <a:gd name="T9" fmla="*/ 0 h 4019"/>
                <a:gd name="T10" fmla="*/ 3840 w 3840"/>
                <a:gd name="T11" fmla="*/ 0 h 4019"/>
              </a:gdLst>
              <a:ahLst/>
              <a:cxnLst>
                <a:cxn ang="0">
                  <a:pos x="T0" y="T1"/>
                </a:cxn>
                <a:cxn ang="0">
                  <a:pos x="T2" y="T3"/>
                </a:cxn>
                <a:cxn ang="0">
                  <a:pos x="T4" y="T5"/>
                </a:cxn>
                <a:cxn ang="0">
                  <a:pos x="T6" y="T7"/>
                </a:cxn>
                <a:cxn ang="0">
                  <a:pos x="T8" y="T9"/>
                </a:cxn>
                <a:cxn ang="0">
                  <a:pos x="T10" y="T11"/>
                </a:cxn>
              </a:cxnLst>
              <a:rect l="0" t="0" r="r" b="b"/>
              <a:pathLst>
                <a:path w="3840" h="4019">
                  <a:moveTo>
                    <a:pt x="3840" y="0"/>
                  </a:moveTo>
                  <a:lnTo>
                    <a:pt x="3840" y="4019"/>
                  </a:lnTo>
                  <a:lnTo>
                    <a:pt x="0" y="4019"/>
                  </a:lnTo>
                  <a:lnTo>
                    <a:pt x="0" y="0"/>
                  </a:lnTo>
                  <a:lnTo>
                    <a:pt x="3840" y="0"/>
                  </a:lnTo>
                  <a:lnTo>
                    <a:pt x="3840" y="0"/>
                  </a:lnTo>
                  <a:close/>
                </a:path>
              </a:pathLst>
            </a:custGeom>
            <a:solidFill>
              <a:srgbClr val="8C857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9" name="Freeform 6"/>
            <p:cNvSpPr>
              <a:spLocks/>
            </p:cNvSpPr>
            <p:nvPr userDrawn="1"/>
          </p:nvSpPr>
          <p:spPr bwMode="auto">
            <a:xfrm>
              <a:off x="3840" y="3"/>
              <a:ext cx="3840" cy="4331"/>
            </a:xfrm>
            <a:custGeom>
              <a:avLst/>
              <a:gdLst>
                <a:gd name="T0" fmla="*/ 3840 w 3840"/>
                <a:gd name="T1" fmla="*/ 0 h 4331"/>
                <a:gd name="T2" fmla="*/ 3840 w 3840"/>
                <a:gd name="T3" fmla="*/ 4024 h 4331"/>
                <a:gd name="T4" fmla="*/ 307 w 3840"/>
                <a:gd name="T5" fmla="*/ 4024 h 4331"/>
                <a:gd name="T6" fmla="*/ 0 w 3840"/>
                <a:gd name="T7" fmla="*/ 4331 h 4331"/>
                <a:gd name="T8" fmla="*/ 0 w 3840"/>
                <a:gd name="T9" fmla="*/ 307 h 4331"/>
                <a:gd name="T10" fmla="*/ 307 w 3840"/>
                <a:gd name="T11" fmla="*/ 0 h 4331"/>
                <a:gd name="T12" fmla="*/ 3840 w 3840"/>
                <a:gd name="T13" fmla="*/ 0 h 4331"/>
                <a:gd name="T14" fmla="*/ 3840 w 3840"/>
                <a:gd name="T15" fmla="*/ 0 h 43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40" h="4331">
                  <a:moveTo>
                    <a:pt x="3840" y="0"/>
                  </a:moveTo>
                  <a:lnTo>
                    <a:pt x="3840" y="4024"/>
                  </a:lnTo>
                  <a:lnTo>
                    <a:pt x="307" y="4024"/>
                  </a:lnTo>
                  <a:lnTo>
                    <a:pt x="0" y="4331"/>
                  </a:lnTo>
                  <a:lnTo>
                    <a:pt x="0" y="307"/>
                  </a:lnTo>
                  <a:lnTo>
                    <a:pt x="307" y="0"/>
                  </a:lnTo>
                  <a:lnTo>
                    <a:pt x="3840" y="0"/>
                  </a:lnTo>
                  <a:lnTo>
                    <a:pt x="3840" y="0"/>
                  </a:lnTo>
                  <a:close/>
                </a:path>
              </a:pathLst>
            </a:custGeom>
            <a:solidFill>
              <a:srgbClr val="3D0F5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0" name="Freeform 7"/>
            <p:cNvSpPr>
              <a:spLocks/>
            </p:cNvSpPr>
            <p:nvPr userDrawn="1"/>
          </p:nvSpPr>
          <p:spPr bwMode="auto">
            <a:xfrm>
              <a:off x="6565" y="232"/>
              <a:ext cx="187" cy="240"/>
            </a:xfrm>
            <a:custGeom>
              <a:avLst/>
              <a:gdLst>
                <a:gd name="T0" fmla="*/ 70 w 70"/>
                <a:gd name="T1" fmla="*/ 0 h 90"/>
                <a:gd name="T2" fmla="*/ 70 w 70"/>
                <a:gd name="T3" fmla="*/ 40 h 90"/>
                <a:gd name="T4" fmla="*/ 35 w 70"/>
                <a:gd name="T5" fmla="*/ 90 h 90"/>
                <a:gd name="T6" fmla="*/ 0 w 70"/>
                <a:gd name="T7" fmla="*/ 40 h 90"/>
                <a:gd name="T8" fmla="*/ 0 w 70"/>
                <a:gd name="T9" fmla="*/ 0 h 90"/>
                <a:gd name="T10" fmla="*/ 70 w 70"/>
                <a:gd name="T11" fmla="*/ 0 h 90"/>
              </a:gdLst>
              <a:ahLst/>
              <a:cxnLst>
                <a:cxn ang="0">
                  <a:pos x="T0" y="T1"/>
                </a:cxn>
                <a:cxn ang="0">
                  <a:pos x="T2" y="T3"/>
                </a:cxn>
                <a:cxn ang="0">
                  <a:pos x="T4" y="T5"/>
                </a:cxn>
                <a:cxn ang="0">
                  <a:pos x="T6" y="T7"/>
                </a:cxn>
                <a:cxn ang="0">
                  <a:pos x="T8" y="T9"/>
                </a:cxn>
                <a:cxn ang="0">
                  <a:pos x="T10" y="T11"/>
                </a:cxn>
              </a:cxnLst>
              <a:rect l="0" t="0" r="r" b="b"/>
              <a:pathLst>
                <a:path w="70" h="90">
                  <a:moveTo>
                    <a:pt x="70" y="0"/>
                  </a:moveTo>
                  <a:cubicBezTo>
                    <a:pt x="70" y="40"/>
                    <a:pt x="70" y="40"/>
                    <a:pt x="70" y="40"/>
                  </a:cubicBezTo>
                  <a:cubicBezTo>
                    <a:pt x="70" y="60"/>
                    <a:pt x="57" y="82"/>
                    <a:pt x="35" y="90"/>
                  </a:cubicBezTo>
                  <a:cubicBezTo>
                    <a:pt x="13" y="82"/>
                    <a:pt x="0" y="60"/>
                    <a:pt x="0" y="40"/>
                  </a:cubicBezTo>
                  <a:cubicBezTo>
                    <a:pt x="0" y="0"/>
                    <a:pt x="0" y="0"/>
                    <a:pt x="0" y="0"/>
                  </a:cubicBezTo>
                  <a:cubicBezTo>
                    <a:pt x="70" y="0"/>
                    <a:pt x="70" y="0"/>
                    <a:pt x="70" y="0"/>
                  </a:cubicBezTo>
                  <a:close/>
                </a:path>
              </a:pathLst>
            </a:custGeom>
            <a:solidFill>
              <a:srgbClr val="F2120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1" name="Freeform 8"/>
            <p:cNvSpPr>
              <a:spLocks/>
            </p:cNvSpPr>
            <p:nvPr userDrawn="1"/>
          </p:nvSpPr>
          <p:spPr bwMode="auto">
            <a:xfrm>
              <a:off x="6600" y="262"/>
              <a:ext cx="117" cy="154"/>
            </a:xfrm>
            <a:custGeom>
              <a:avLst/>
              <a:gdLst>
                <a:gd name="T0" fmla="*/ 0 w 117"/>
                <a:gd name="T1" fmla="*/ 77 h 154"/>
                <a:gd name="T2" fmla="*/ 59 w 117"/>
                <a:gd name="T3" fmla="*/ 0 h 154"/>
                <a:gd name="T4" fmla="*/ 117 w 117"/>
                <a:gd name="T5" fmla="*/ 77 h 154"/>
                <a:gd name="T6" fmla="*/ 59 w 117"/>
                <a:gd name="T7" fmla="*/ 154 h 154"/>
                <a:gd name="T8" fmla="*/ 0 w 117"/>
                <a:gd name="T9" fmla="*/ 77 h 154"/>
                <a:gd name="T10" fmla="*/ 0 w 117"/>
                <a:gd name="T11" fmla="*/ 77 h 154"/>
              </a:gdLst>
              <a:ahLst/>
              <a:cxnLst>
                <a:cxn ang="0">
                  <a:pos x="T0" y="T1"/>
                </a:cxn>
                <a:cxn ang="0">
                  <a:pos x="T2" y="T3"/>
                </a:cxn>
                <a:cxn ang="0">
                  <a:pos x="T4" y="T5"/>
                </a:cxn>
                <a:cxn ang="0">
                  <a:pos x="T6" y="T7"/>
                </a:cxn>
                <a:cxn ang="0">
                  <a:pos x="T8" y="T9"/>
                </a:cxn>
                <a:cxn ang="0">
                  <a:pos x="T10" y="T11"/>
                </a:cxn>
              </a:cxnLst>
              <a:rect l="0" t="0" r="r" b="b"/>
              <a:pathLst>
                <a:path w="117" h="154">
                  <a:moveTo>
                    <a:pt x="0" y="77"/>
                  </a:moveTo>
                  <a:lnTo>
                    <a:pt x="59" y="0"/>
                  </a:lnTo>
                  <a:lnTo>
                    <a:pt x="117" y="77"/>
                  </a:lnTo>
                  <a:lnTo>
                    <a:pt x="59" y="154"/>
                  </a:lnTo>
                  <a:lnTo>
                    <a:pt x="0" y="77"/>
                  </a:lnTo>
                  <a:lnTo>
                    <a:pt x="0" y="77"/>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2" name="Freeform 9"/>
            <p:cNvSpPr>
              <a:spLocks/>
            </p:cNvSpPr>
            <p:nvPr userDrawn="1"/>
          </p:nvSpPr>
          <p:spPr bwMode="auto">
            <a:xfrm>
              <a:off x="6616" y="294"/>
              <a:ext cx="85" cy="101"/>
            </a:xfrm>
            <a:custGeom>
              <a:avLst/>
              <a:gdLst>
                <a:gd name="T0" fmla="*/ 14 w 32"/>
                <a:gd name="T1" fmla="*/ 21 h 38"/>
                <a:gd name="T2" fmla="*/ 16 w 32"/>
                <a:gd name="T3" fmla="*/ 38 h 38"/>
                <a:gd name="T4" fmla="*/ 16 w 32"/>
                <a:gd name="T5" fmla="*/ 38 h 38"/>
                <a:gd name="T6" fmla="*/ 16 w 32"/>
                <a:gd name="T7" fmla="*/ 38 h 38"/>
                <a:gd name="T8" fmla="*/ 18 w 32"/>
                <a:gd name="T9" fmla="*/ 21 h 38"/>
                <a:gd name="T10" fmla="*/ 18 w 32"/>
                <a:gd name="T11" fmla="*/ 19 h 38"/>
                <a:gd name="T12" fmla="*/ 25 w 32"/>
                <a:gd name="T13" fmla="*/ 19 h 38"/>
                <a:gd name="T14" fmla="*/ 25 w 32"/>
                <a:gd name="T15" fmla="*/ 20 h 38"/>
                <a:gd name="T16" fmla="*/ 27 w 32"/>
                <a:gd name="T17" fmla="*/ 22 h 38"/>
                <a:gd name="T18" fmla="*/ 29 w 32"/>
                <a:gd name="T19" fmla="*/ 20 h 38"/>
                <a:gd name="T20" fmla="*/ 29 w 32"/>
                <a:gd name="T21" fmla="*/ 19 h 38"/>
                <a:gd name="T22" fmla="*/ 29 w 32"/>
                <a:gd name="T23" fmla="*/ 19 h 38"/>
                <a:gd name="T24" fmla="*/ 32 w 32"/>
                <a:gd name="T25" fmla="*/ 17 h 38"/>
                <a:gd name="T26" fmla="*/ 29 w 32"/>
                <a:gd name="T27" fmla="*/ 15 h 38"/>
                <a:gd name="T28" fmla="*/ 29 w 32"/>
                <a:gd name="T29" fmla="*/ 15 h 38"/>
                <a:gd name="T30" fmla="*/ 29 w 32"/>
                <a:gd name="T31" fmla="*/ 14 h 38"/>
                <a:gd name="T32" fmla="*/ 27 w 32"/>
                <a:gd name="T33" fmla="*/ 12 h 38"/>
                <a:gd name="T34" fmla="*/ 25 w 32"/>
                <a:gd name="T35" fmla="*/ 14 h 38"/>
                <a:gd name="T36" fmla="*/ 25 w 32"/>
                <a:gd name="T37" fmla="*/ 15 h 38"/>
                <a:gd name="T38" fmla="*/ 18 w 32"/>
                <a:gd name="T39" fmla="*/ 15 h 38"/>
                <a:gd name="T40" fmla="*/ 18 w 32"/>
                <a:gd name="T41" fmla="*/ 7 h 38"/>
                <a:gd name="T42" fmla="*/ 19 w 32"/>
                <a:gd name="T43" fmla="*/ 7 h 38"/>
                <a:gd name="T44" fmla="*/ 21 w 32"/>
                <a:gd name="T45" fmla="*/ 5 h 38"/>
                <a:gd name="T46" fmla="*/ 19 w 32"/>
                <a:gd name="T47" fmla="*/ 3 h 38"/>
                <a:gd name="T48" fmla="*/ 18 w 32"/>
                <a:gd name="T49" fmla="*/ 3 h 38"/>
                <a:gd name="T50" fmla="*/ 18 w 32"/>
                <a:gd name="T51" fmla="*/ 3 h 38"/>
                <a:gd name="T52" fmla="*/ 16 w 32"/>
                <a:gd name="T53" fmla="*/ 0 h 38"/>
                <a:gd name="T54" fmla="*/ 14 w 32"/>
                <a:gd name="T55" fmla="*/ 3 h 38"/>
                <a:gd name="T56" fmla="*/ 14 w 32"/>
                <a:gd name="T57" fmla="*/ 3 h 38"/>
                <a:gd name="T58" fmla="*/ 14 w 32"/>
                <a:gd name="T59" fmla="*/ 3 h 38"/>
                <a:gd name="T60" fmla="*/ 11 w 32"/>
                <a:gd name="T61" fmla="*/ 5 h 38"/>
                <a:gd name="T62" fmla="*/ 14 w 32"/>
                <a:gd name="T63" fmla="*/ 7 h 38"/>
                <a:gd name="T64" fmla="*/ 14 w 32"/>
                <a:gd name="T65" fmla="*/ 7 h 38"/>
                <a:gd name="T66" fmla="*/ 14 w 32"/>
                <a:gd name="T67" fmla="*/ 15 h 38"/>
                <a:gd name="T68" fmla="*/ 14 w 32"/>
                <a:gd name="T69" fmla="*/ 15 h 38"/>
                <a:gd name="T70" fmla="*/ 7 w 32"/>
                <a:gd name="T71" fmla="*/ 15 h 38"/>
                <a:gd name="T72" fmla="*/ 7 w 32"/>
                <a:gd name="T73" fmla="*/ 14 h 38"/>
                <a:gd name="T74" fmla="*/ 5 w 32"/>
                <a:gd name="T75" fmla="*/ 12 h 38"/>
                <a:gd name="T76" fmla="*/ 3 w 32"/>
                <a:gd name="T77" fmla="*/ 14 h 38"/>
                <a:gd name="T78" fmla="*/ 3 w 32"/>
                <a:gd name="T79" fmla="*/ 15 h 38"/>
                <a:gd name="T80" fmla="*/ 3 w 32"/>
                <a:gd name="T81" fmla="*/ 15 h 38"/>
                <a:gd name="T82" fmla="*/ 0 w 32"/>
                <a:gd name="T83" fmla="*/ 17 h 38"/>
                <a:gd name="T84" fmla="*/ 3 w 32"/>
                <a:gd name="T85" fmla="*/ 19 h 38"/>
                <a:gd name="T86" fmla="*/ 3 w 32"/>
                <a:gd name="T87" fmla="*/ 19 h 38"/>
                <a:gd name="T88" fmla="*/ 3 w 32"/>
                <a:gd name="T89" fmla="*/ 20 h 38"/>
                <a:gd name="T90" fmla="*/ 5 w 32"/>
                <a:gd name="T91" fmla="*/ 22 h 38"/>
                <a:gd name="T92" fmla="*/ 7 w 32"/>
                <a:gd name="T93" fmla="*/ 20 h 38"/>
                <a:gd name="T94" fmla="*/ 7 w 32"/>
                <a:gd name="T95" fmla="*/ 19 h 38"/>
                <a:gd name="T96" fmla="*/ 14 w 32"/>
                <a:gd name="T97" fmla="*/ 19 h 38"/>
                <a:gd name="T98" fmla="*/ 14 w 32"/>
                <a:gd name="T99" fmla="*/ 2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2" h="38">
                  <a:moveTo>
                    <a:pt x="14" y="21"/>
                  </a:moveTo>
                  <a:cubicBezTo>
                    <a:pt x="14" y="28"/>
                    <a:pt x="16" y="37"/>
                    <a:pt x="16" y="38"/>
                  </a:cubicBezTo>
                  <a:cubicBezTo>
                    <a:pt x="16" y="38"/>
                    <a:pt x="16" y="38"/>
                    <a:pt x="16" y="38"/>
                  </a:cubicBezTo>
                  <a:cubicBezTo>
                    <a:pt x="16" y="38"/>
                    <a:pt x="16" y="38"/>
                    <a:pt x="16" y="38"/>
                  </a:cubicBezTo>
                  <a:cubicBezTo>
                    <a:pt x="16" y="37"/>
                    <a:pt x="18" y="28"/>
                    <a:pt x="18" y="21"/>
                  </a:cubicBezTo>
                  <a:cubicBezTo>
                    <a:pt x="18" y="19"/>
                    <a:pt x="18" y="19"/>
                    <a:pt x="18" y="19"/>
                  </a:cubicBezTo>
                  <a:cubicBezTo>
                    <a:pt x="25" y="19"/>
                    <a:pt x="25" y="19"/>
                    <a:pt x="25" y="19"/>
                  </a:cubicBezTo>
                  <a:cubicBezTo>
                    <a:pt x="25" y="20"/>
                    <a:pt x="25" y="20"/>
                    <a:pt x="25" y="20"/>
                  </a:cubicBezTo>
                  <a:cubicBezTo>
                    <a:pt x="25" y="21"/>
                    <a:pt x="26" y="22"/>
                    <a:pt x="27" y="22"/>
                  </a:cubicBezTo>
                  <a:cubicBezTo>
                    <a:pt x="28" y="22"/>
                    <a:pt x="29" y="21"/>
                    <a:pt x="29" y="20"/>
                  </a:cubicBezTo>
                  <a:cubicBezTo>
                    <a:pt x="29" y="19"/>
                    <a:pt x="29" y="19"/>
                    <a:pt x="29" y="19"/>
                  </a:cubicBezTo>
                  <a:cubicBezTo>
                    <a:pt x="29" y="19"/>
                    <a:pt x="29" y="19"/>
                    <a:pt x="29" y="19"/>
                  </a:cubicBezTo>
                  <a:cubicBezTo>
                    <a:pt x="30" y="19"/>
                    <a:pt x="32" y="18"/>
                    <a:pt x="32" y="17"/>
                  </a:cubicBezTo>
                  <a:cubicBezTo>
                    <a:pt x="32" y="16"/>
                    <a:pt x="30" y="15"/>
                    <a:pt x="29" y="15"/>
                  </a:cubicBezTo>
                  <a:cubicBezTo>
                    <a:pt x="29" y="15"/>
                    <a:pt x="29" y="15"/>
                    <a:pt x="29" y="15"/>
                  </a:cubicBezTo>
                  <a:cubicBezTo>
                    <a:pt x="29" y="14"/>
                    <a:pt x="29" y="14"/>
                    <a:pt x="29" y="14"/>
                  </a:cubicBezTo>
                  <a:cubicBezTo>
                    <a:pt x="29" y="13"/>
                    <a:pt x="28" y="12"/>
                    <a:pt x="27" y="12"/>
                  </a:cubicBezTo>
                  <a:cubicBezTo>
                    <a:pt x="26" y="12"/>
                    <a:pt x="25" y="13"/>
                    <a:pt x="25" y="14"/>
                  </a:cubicBezTo>
                  <a:cubicBezTo>
                    <a:pt x="25" y="15"/>
                    <a:pt x="25" y="15"/>
                    <a:pt x="25" y="15"/>
                  </a:cubicBezTo>
                  <a:cubicBezTo>
                    <a:pt x="18" y="15"/>
                    <a:pt x="18" y="15"/>
                    <a:pt x="18" y="15"/>
                  </a:cubicBezTo>
                  <a:cubicBezTo>
                    <a:pt x="18" y="7"/>
                    <a:pt x="18" y="7"/>
                    <a:pt x="18" y="7"/>
                  </a:cubicBezTo>
                  <a:cubicBezTo>
                    <a:pt x="19" y="7"/>
                    <a:pt x="19" y="7"/>
                    <a:pt x="19" y="7"/>
                  </a:cubicBezTo>
                  <a:cubicBezTo>
                    <a:pt x="20" y="7"/>
                    <a:pt x="21" y="6"/>
                    <a:pt x="21" y="5"/>
                  </a:cubicBezTo>
                  <a:cubicBezTo>
                    <a:pt x="21" y="4"/>
                    <a:pt x="20" y="3"/>
                    <a:pt x="19" y="3"/>
                  </a:cubicBezTo>
                  <a:cubicBezTo>
                    <a:pt x="18" y="3"/>
                    <a:pt x="18" y="3"/>
                    <a:pt x="18" y="3"/>
                  </a:cubicBezTo>
                  <a:cubicBezTo>
                    <a:pt x="18" y="3"/>
                    <a:pt x="18" y="3"/>
                    <a:pt x="18" y="3"/>
                  </a:cubicBezTo>
                  <a:cubicBezTo>
                    <a:pt x="18" y="2"/>
                    <a:pt x="17" y="0"/>
                    <a:pt x="16" y="0"/>
                  </a:cubicBezTo>
                  <a:cubicBezTo>
                    <a:pt x="15" y="0"/>
                    <a:pt x="14" y="2"/>
                    <a:pt x="14" y="3"/>
                  </a:cubicBezTo>
                  <a:cubicBezTo>
                    <a:pt x="14" y="3"/>
                    <a:pt x="14" y="3"/>
                    <a:pt x="14" y="3"/>
                  </a:cubicBezTo>
                  <a:cubicBezTo>
                    <a:pt x="14" y="3"/>
                    <a:pt x="14" y="3"/>
                    <a:pt x="14" y="3"/>
                  </a:cubicBezTo>
                  <a:cubicBezTo>
                    <a:pt x="12" y="3"/>
                    <a:pt x="11" y="4"/>
                    <a:pt x="11" y="5"/>
                  </a:cubicBezTo>
                  <a:cubicBezTo>
                    <a:pt x="11" y="6"/>
                    <a:pt x="12" y="7"/>
                    <a:pt x="14" y="7"/>
                  </a:cubicBezTo>
                  <a:cubicBezTo>
                    <a:pt x="14" y="7"/>
                    <a:pt x="14" y="7"/>
                    <a:pt x="14" y="7"/>
                  </a:cubicBezTo>
                  <a:cubicBezTo>
                    <a:pt x="14" y="15"/>
                    <a:pt x="14" y="15"/>
                    <a:pt x="14" y="15"/>
                  </a:cubicBezTo>
                  <a:cubicBezTo>
                    <a:pt x="14" y="15"/>
                    <a:pt x="14" y="15"/>
                    <a:pt x="14" y="15"/>
                  </a:cubicBezTo>
                  <a:cubicBezTo>
                    <a:pt x="7" y="15"/>
                    <a:pt x="7" y="15"/>
                    <a:pt x="7" y="15"/>
                  </a:cubicBezTo>
                  <a:cubicBezTo>
                    <a:pt x="7" y="14"/>
                    <a:pt x="7" y="14"/>
                    <a:pt x="7" y="14"/>
                  </a:cubicBezTo>
                  <a:cubicBezTo>
                    <a:pt x="7" y="13"/>
                    <a:pt x="7" y="12"/>
                    <a:pt x="5" y="12"/>
                  </a:cubicBezTo>
                  <a:cubicBezTo>
                    <a:pt x="4" y="12"/>
                    <a:pt x="3" y="13"/>
                    <a:pt x="3" y="14"/>
                  </a:cubicBezTo>
                  <a:cubicBezTo>
                    <a:pt x="3" y="15"/>
                    <a:pt x="3" y="15"/>
                    <a:pt x="3" y="15"/>
                  </a:cubicBezTo>
                  <a:cubicBezTo>
                    <a:pt x="3" y="15"/>
                    <a:pt x="3" y="15"/>
                    <a:pt x="3" y="15"/>
                  </a:cubicBezTo>
                  <a:cubicBezTo>
                    <a:pt x="2" y="15"/>
                    <a:pt x="0" y="16"/>
                    <a:pt x="0" y="17"/>
                  </a:cubicBezTo>
                  <a:cubicBezTo>
                    <a:pt x="0" y="18"/>
                    <a:pt x="2" y="19"/>
                    <a:pt x="3" y="19"/>
                  </a:cubicBezTo>
                  <a:cubicBezTo>
                    <a:pt x="3" y="19"/>
                    <a:pt x="3" y="19"/>
                    <a:pt x="3" y="19"/>
                  </a:cubicBezTo>
                  <a:cubicBezTo>
                    <a:pt x="3" y="20"/>
                    <a:pt x="3" y="20"/>
                    <a:pt x="3" y="20"/>
                  </a:cubicBezTo>
                  <a:cubicBezTo>
                    <a:pt x="3" y="21"/>
                    <a:pt x="4" y="22"/>
                    <a:pt x="5" y="22"/>
                  </a:cubicBezTo>
                  <a:cubicBezTo>
                    <a:pt x="7" y="22"/>
                    <a:pt x="7" y="21"/>
                    <a:pt x="7" y="20"/>
                  </a:cubicBezTo>
                  <a:cubicBezTo>
                    <a:pt x="7" y="19"/>
                    <a:pt x="7" y="19"/>
                    <a:pt x="7" y="19"/>
                  </a:cubicBezTo>
                  <a:cubicBezTo>
                    <a:pt x="14" y="19"/>
                    <a:pt x="14" y="19"/>
                    <a:pt x="14" y="19"/>
                  </a:cubicBezTo>
                  <a:cubicBezTo>
                    <a:pt x="14" y="21"/>
                    <a:pt x="14" y="21"/>
                    <a:pt x="14" y="21"/>
                  </a:cubicBezTo>
                  <a:close/>
                </a:path>
              </a:pathLst>
            </a:custGeom>
            <a:solidFill>
              <a:srgbClr val="F2120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3" name="Freeform 10"/>
            <p:cNvSpPr>
              <a:spLocks noEditPoints="1"/>
            </p:cNvSpPr>
            <p:nvPr userDrawn="1"/>
          </p:nvSpPr>
          <p:spPr bwMode="auto">
            <a:xfrm>
              <a:off x="6565" y="510"/>
              <a:ext cx="35" cy="34"/>
            </a:xfrm>
            <a:custGeom>
              <a:avLst/>
              <a:gdLst>
                <a:gd name="T0" fmla="*/ 22 w 35"/>
                <a:gd name="T1" fmla="*/ 0 h 34"/>
                <a:gd name="T2" fmla="*/ 16 w 35"/>
                <a:gd name="T3" fmla="*/ 0 h 34"/>
                <a:gd name="T4" fmla="*/ 0 w 35"/>
                <a:gd name="T5" fmla="*/ 34 h 34"/>
                <a:gd name="T6" fmla="*/ 6 w 35"/>
                <a:gd name="T7" fmla="*/ 34 h 34"/>
                <a:gd name="T8" fmla="*/ 8 w 35"/>
                <a:gd name="T9" fmla="*/ 26 h 34"/>
                <a:gd name="T10" fmla="*/ 27 w 35"/>
                <a:gd name="T11" fmla="*/ 26 h 34"/>
                <a:gd name="T12" fmla="*/ 30 w 35"/>
                <a:gd name="T13" fmla="*/ 34 h 34"/>
                <a:gd name="T14" fmla="*/ 35 w 35"/>
                <a:gd name="T15" fmla="*/ 34 h 34"/>
                <a:gd name="T16" fmla="*/ 22 w 35"/>
                <a:gd name="T17" fmla="*/ 0 h 34"/>
                <a:gd name="T18" fmla="*/ 22 w 35"/>
                <a:gd name="T19" fmla="*/ 0 h 34"/>
                <a:gd name="T20" fmla="*/ 22 w 35"/>
                <a:gd name="T21" fmla="*/ 0 h 34"/>
                <a:gd name="T22" fmla="*/ 24 w 35"/>
                <a:gd name="T23" fmla="*/ 21 h 34"/>
                <a:gd name="T24" fmla="*/ 11 w 35"/>
                <a:gd name="T25" fmla="*/ 21 h 34"/>
                <a:gd name="T26" fmla="*/ 19 w 35"/>
                <a:gd name="T27" fmla="*/ 5 h 34"/>
                <a:gd name="T28" fmla="*/ 24 w 35"/>
                <a:gd name="T29" fmla="*/ 21 h 34"/>
                <a:gd name="T30" fmla="*/ 24 w 35"/>
                <a:gd name="T31"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34">
                  <a:moveTo>
                    <a:pt x="22" y="0"/>
                  </a:moveTo>
                  <a:lnTo>
                    <a:pt x="16" y="0"/>
                  </a:lnTo>
                  <a:lnTo>
                    <a:pt x="0" y="34"/>
                  </a:lnTo>
                  <a:lnTo>
                    <a:pt x="6" y="34"/>
                  </a:lnTo>
                  <a:lnTo>
                    <a:pt x="8" y="26"/>
                  </a:lnTo>
                  <a:lnTo>
                    <a:pt x="27" y="26"/>
                  </a:lnTo>
                  <a:lnTo>
                    <a:pt x="30" y="34"/>
                  </a:lnTo>
                  <a:lnTo>
                    <a:pt x="35" y="34"/>
                  </a:lnTo>
                  <a:lnTo>
                    <a:pt x="22" y="0"/>
                  </a:lnTo>
                  <a:lnTo>
                    <a:pt x="22" y="0"/>
                  </a:lnTo>
                  <a:lnTo>
                    <a:pt x="22" y="0"/>
                  </a:lnTo>
                  <a:close/>
                  <a:moveTo>
                    <a:pt x="24" y="21"/>
                  </a:moveTo>
                  <a:lnTo>
                    <a:pt x="11" y="21"/>
                  </a:lnTo>
                  <a:lnTo>
                    <a:pt x="19" y="5"/>
                  </a:lnTo>
                  <a:lnTo>
                    <a:pt x="24" y="21"/>
                  </a:lnTo>
                  <a:lnTo>
                    <a:pt x="24" y="2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4" name="Freeform 11"/>
            <p:cNvSpPr>
              <a:spLocks/>
            </p:cNvSpPr>
            <p:nvPr userDrawn="1"/>
          </p:nvSpPr>
          <p:spPr bwMode="auto">
            <a:xfrm>
              <a:off x="6603" y="510"/>
              <a:ext cx="26" cy="34"/>
            </a:xfrm>
            <a:custGeom>
              <a:avLst/>
              <a:gdLst>
                <a:gd name="T0" fmla="*/ 8 w 10"/>
                <a:gd name="T1" fmla="*/ 8 h 13"/>
                <a:gd name="T2" fmla="*/ 5 w 10"/>
                <a:gd name="T3" fmla="*/ 11 h 13"/>
                <a:gd name="T4" fmla="*/ 2 w 10"/>
                <a:gd name="T5" fmla="*/ 8 h 13"/>
                <a:gd name="T6" fmla="*/ 2 w 10"/>
                <a:gd name="T7" fmla="*/ 0 h 13"/>
                <a:gd name="T8" fmla="*/ 0 w 10"/>
                <a:gd name="T9" fmla="*/ 0 h 13"/>
                <a:gd name="T10" fmla="*/ 0 w 10"/>
                <a:gd name="T11" fmla="*/ 8 h 13"/>
                <a:gd name="T12" fmla="*/ 5 w 10"/>
                <a:gd name="T13" fmla="*/ 13 h 13"/>
                <a:gd name="T14" fmla="*/ 10 w 10"/>
                <a:gd name="T15" fmla="*/ 8 h 13"/>
                <a:gd name="T16" fmla="*/ 10 w 10"/>
                <a:gd name="T17" fmla="*/ 0 h 13"/>
                <a:gd name="T18" fmla="*/ 8 w 10"/>
                <a:gd name="T19" fmla="*/ 0 h 13"/>
                <a:gd name="T20" fmla="*/ 8 w 10"/>
                <a:gd name="T21" fmla="*/ 8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8" y="8"/>
                  </a:moveTo>
                  <a:cubicBezTo>
                    <a:pt x="8" y="10"/>
                    <a:pt x="7" y="11"/>
                    <a:pt x="5" y="11"/>
                  </a:cubicBezTo>
                  <a:cubicBezTo>
                    <a:pt x="4" y="11"/>
                    <a:pt x="2" y="10"/>
                    <a:pt x="2" y="8"/>
                  </a:cubicBezTo>
                  <a:cubicBezTo>
                    <a:pt x="2" y="0"/>
                    <a:pt x="2" y="0"/>
                    <a:pt x="2" y="0"/>
                  </a:cubicBezTo>
                  <a:cubicBezTo>
                    <a:pt x="0" y="0"/>
                    <a:pt x="0" y="0"/>
                    <a:pt x="0" y="0"/>
                  </a:cubicBezTo>
                  <a:cubicBezTo>
                    <a:pt x="0" y="8"/>
                    <a:pt x="0" y="8"/>
                    <a:pt x="0" y="8"/>
                  </a:cubicBezTo>
                  <a:cubicBezTo>
                    <a:pt x="0" y="11"/>
                    <a:pt x="3" y="13"/>
                    <a:pt x="5" y="13"/>
                  </a:cubicBezTo>
                  <a:cubicBezTo>
                    <a:pt x="8" y="13"/>
                    <a:pt x="10" y="11"/>
                    <a:pt x="10" y="8"/>
                  </a:cubicBezTo>
                  <a:cubicBezTo>
                    <a:pt x="10" y="0"/>
                    <a:pt x="10" y="0"/>
                    <a:pt x="10" y="0"/>
                  </a:cubicBezTo>
                  <a:cubicBezTo>
                    <a:pt x="8" y="0"/>
                    <a:pt x="8" y="0"/>
                    <a:pt x="8" y="0"/>
                  </a:cubicBezTo>
                  <a:cubicBezTo>
                    <a:pt x="8" y="8"/>
                    <a:pt x="8" y="8"/>
                    <a:pt x="8" y="8"/>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5" name="Freeform 12"/>
            <p:cNvSpPr>
              <a:spLocks/>
            </p:cNvSpPr>
            <p:nvPr userDrawn="1"/>
          </p:nvSpPr>
          <p:spPr bwMode="auto">
            <a:xfrm>
              <a:off x="6637" y="510"/>
              <a:ext cx="27" cy="34"/>
            </a:xfrm>
            <a:custGeom>
              <a:avLst/>
              <a:gdLst>
                <a:gd name="T0" fmla="*/ 5 w 10"/>
                <a:gd name="T1" fmla="*/ 5 h 13"/>
                <a:gd name="T2" fmla="*/ 2 w 10"/>
                <a:gd name="T3" fmla="*/ 3 h 13"/>
                <a:gd name="T4" fmla="*/ 5 w 10"/>
                <a:gd name="T5" fmla="*/ 2 h 13"/>
                <a:gd name="T6" fmla="*/ 8 w 10"/>
                <a:gd name="T7" fmla="*/ 3 h 13"/>
                <a:gd name="T8" fmla="*/ 8 w 10"/>
                <a:gd name="T9" fmla="*/ 3 h 13"/>
                <a:gd name="T10" fmla="*/ 10 w 10"/>
                <a:gd name="T11" fmla="*/ 2 h 13"/>
                <a:gd name="T12" fmla="*/ 10 w 10"/>
                <a:gd name="T13" fmla="*/ 2 h 13"/>
                <a:gd name="T14" fmla="*/ 5 w 10"/>
                <a:gd name="T15" fmla="*/ 0 h 13"/>
                <a:gd name="T16" fmla="*/ 1 w 10"/>
                <a:gd name="T17" fmla="*/ 1 h 13"/>
                <a:gd name="T18" fmla="*/ 0 w 10"/>
                <a:gd name="T19" fmla="*/ 3 h 13"/>
                <a:gd name="T20" fmla="*/ 5 w 10"/>
                <a:gd name="T21" fmla="*/ 7 h 13"/>
                <a:gd name="T22" fmla="*/ 8 w 10"/>
                <a:gd name="T23" fmla="*/ 9 h 13"/>
                <a:gd name="T24" fmla="*/ 5 w 10"/>
                <a:gd name="T25" fmla="*/ 11 h 13"/>
                <a:gd name="T26" fmla="*/ 1 w 10"/>
                <a:gd name="T27" fmla="*/ 9 h 13"/>
                <a:gd name="T28" fmla="*/ 1 w 10"/>
                <a:gd name="T29" fmla="*/ 9 h 13"/>
                <a:gd name="T30" fmla="*/ 0 w 10"/>
                <a:gd name="T31" fmla="*/ 10 h 13"/>
                <a:gd name="T32" fmla="*/ 0 w 10"/>
                <a:gd name="T33" fmla="*/ 10 h 13"/>
                <a:gd name="T34" fmla="*/ 5 w 10"/>
                <a:gd name="T35" fmla="*/ 13 h 13"/>
                <a:gd name="T36" fmla="*/ 10 w 10"/>
                <a:gd name="T37" fmla="*/ 9 h 13"/>
                <a:gd name="T38" fmla="*/ 5 w 10"/>
                <a:gd name="T39" fmla="*/ 5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 h="13">
                  <a:moveTo>
                    <a:pt x="5" y="5"/>
                  </a:moveTo>
                  <a:cubicBezTo>
                    <a:pt x="3" y="5"/>
                    <a:pt x="2" y="5"/>
                    <a:pt x="2" y="3"/>
                  </a:cubicBezTo>
                  <a:cubicBezTo>
                    <a:pt x="2" y="2"/>
                    <a:pt x="4" y="2"/>
                    <a:pt x="5" y="2"/>
                  </a:cubicBezTo>
                  <a:cubicBezTo>
                    <a:pt x="6" y="2"/>
                    <a:pt x="8" y="2"/>
                    <a:pt x="8" y="3"/>
                  </a:cubicBezTo>
                  <a:cubicBezTo>
                    <a:pt x="8" y="3"/>
                    <a:pt x="8" y="3"/>
                    <a:pt x="8" y="3"/>
                  </a:cubicBezTo>
                  <a:cubicBezTo>
                    <a:pt x="10" y="2"/>
                    <a:pt x="10" y="2"/>
                    <a:pt x="10" y="2"/>
                  </a:cubicBezTo>
                  <a:cubicBezTo>
                    <a:pt x="10" y="2"/>
                    <a:pt x="10" y="2"/>
                    <a:pt x="10" y="2"/>
                  </a:cubicBezTo>
                  <a:cubicBezTo>
                    <a:pt x="9" y="1"/>
                    <a:pt x="7" y="0"/>
                    <a:pt x="5" y="0"/>
                  </a:cubicBezTo>
                  <a:cubicBezTo>
                    <a:pt x="4" y="0"/>
                    <a:pt x="2" y="0"/>
                    <a:pt x="1" y="1"/>
                  </a:cubicBezTo>
                  <a:cubicBezTo>
                    <a:pt x="0" y="2"/>
                    <a:pt x="0" y="3"/>
                    <a:pt x="0" y="3"/>
                  </a:cubicBezTo>
                  <a:cubicBezTo>
                    <a:pt x="0" y="6"/>
                    <a:pt x="3" y="7"/>
                    <a:pt x="5" y="7"/>
                  </a:cubicBezTo>
                  <a:cubicBezTo>
                    <a:pt x="7" y="7"/>
                    <a:pt x="8" y="8"/>
                    <a:pt x="8" y="9"/>
                  </a:cubicBezTo>
                  <a:cubicBezTo>
                    <a:pt x="8" y="11"/>
                    <a:pt x="6" y="11"/>
                    <a:pt x="5" y="11"/>
                  </a:cubicBezTo>
                  <a:cubicBezTo>
                    <a:pt x="4" y="11"/>
                    <a:pt x="2" y="11"/>
                    <a:pt x="1" y="9"/>
                  </a:cubicBezTo>
                  <a:cubicBezTo>
                    <a:pt x="1" y="9"/>
                    <a:pt x="1" y="9"/>
                    <a:pt x="1" y="9"/>
                  </a:cubicBezTo>
                  <a:cubicBezTo>
                    <a:pt x="0" y="10"/>
                    <a:pt x="0" y="10"/>
                    <a:pt x="0" y="10"/>
                  </a:cubicBezTo>
                  <a:cubicBezTo>
                    <a:pt x="0" y="10"/>
                    <a:pt x="0" y="10"/>
                    <a:pt x="0" y="10"/>
                  </a:cubicBezTo>
                  <a:cubicBezTo>
                    <a:pt x="1" y="12"/>
                    <a:pt x="3" y="13"/>
                    <a:pt x="5" y="13"/>
                  </a:cubicBezTo>
                  <a:cubicBezTo>
                    <a:pt x="8" y="13"/>
                    <a:pt x="10" y="12"/>
                    <a:pt x="10" y="9"/>
                  </a:cubicBezTo>
                  <a:cubicBezTo>
                    <a:pt x="10" y="6"/>
                    <a:pt x="8" y="6"/>
                    <a:pt x="5" y="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6" name="Freeform 13"/>
            <p:cNvSpPr>
              <a:spLocks/>
            </p:cNvSpPr>
            <p:nvPr userDrawn="1"/>
          </p:nvSpPr>
          <p:spPr bwMode="auto">
            <a:xfrm>
              <a:off x="6667" y="510"/>
              <a:ext cx="26" cy="34"/>
            </a:xfrm>
            <a:custGeom>
              <a:avLst/>
              <a:gdLst>
                <a:gd name="T0" fmla="*/ 0 w 26"/>
                <a:gd name="T1" fmla="*/ 5 h 34"/>
                <a:gd name="T2" fmla="*/ 10 w 26"/>
                <a:gd name="T3" fmla="*/ 5 h 34"/>
                <a:gd name="T4" fmla="*/ 10 w 26"/>
                <a:gd name="T5" fmla="*/ 34 h 34"/>
                <a:gd name="T6" fmla="*/ 16 w 26"/>
                <a:gd name="T7" fmla="*/ 34 h 34"/>
                <a:gd name="T8" fmla="*/ 16 w 26"/>
                <a:gd name="T9" fmla="*/ 5 h 34"/>
                <a:gd name="T10" fmla="*/ 26 w 26"/>
                <a:gd name="T11" fmla="*/ 5 h 34"/>
                <a:gd name="T12" fmla="*/ 26 w 26"/>
                <a:gd name="T13" fmla="*/ 0 h 34"/>
                <a:gd name="T14" fmla="*/ 0 w 26"/>
                <a:gd name="T15" fmla="*/ 0 h 34"/>
                <a:gd name="T16" fmla="*/ 0 w 26"/>
                <a:gd name="T17" fmla="*/ 5 h 34"/>
                <a:gd name="T18" fmla="*/ 0 w 26"/>
                <a:gd name="T19" fmla="*/ 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4">
                  <a:moveTo>
                    <a:pt x="0" y="5"/>
                  </a:moveTo>
                  <a:lnTo>
                    <a:pt x="10" y="5"/>
                  </a:lnTo>
                  <a:lnTo>
                    <a:pt x="10" y="34"/>
                  </a:lnTo>
                  <a:lnTo>
                    <a:pt x="16" y="34"/>
                  </a:lnTo>
                  <a:lnTo>
                    <a:pt x="16" y="5"/>
                  </a:lnTo>
                  <a:lnTo>
                    <a:pt x="26" y="5"/>
                  </a:lnTo>
                  <a:lnTo>
                    <a:pt x="26" y="0"/>
                  </a:lnTo>
                  <a:lnTo>
                    <a:pt x="0" y="0"/>
                  </a:lnTo>
                  <a:lnTo>
                    <a:pt x="0" y="5"/>
                  </a:lnTo>
                  <a:lnTo>
                    <a:pt x="0" y="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7" name="Freeform 14"/>
            <p:cNvSpPr>
              <a:spLocks noEditPoints="1"/>
            </p:cNvSpPr>
            <p:nvPr userDrawn="1"/>
          </p:nvSpPr>
          <p:spPr bwMode="auto">
            <a:xfrm>
              <a:off x="6699" y="510"/>
              <a:ext cx="29" cy="34"/>
            </a:xfrm>
            <a:custGeom>
              <a:avLst/>
              <a:gdLst>
                <a:gd name="T0" fmla="*/ 10 w 11"/>
                <a:gd name="T1" fmla="*/ 4 h 13"/>
                <a:gd name="T2" fmla="*/ 6 w 11"/>
                <a:gd name="T3" fmla="*/ 0 h 13"/>
                <a:gd name="T4" fmla="*/ 0 w 11"/>
                <a:gd name="T5" fmla="*/ 0 h 13"/>
                <a:gd name="T6" fmla="*/ 0 w 11"/>
                <a:gd name="T7" fmla="*/ 13 h 13"/>
                <a:gd name="T8" fmla="*/ 2 w 11"/>
                <a:gd name="T9" fmla="*/ 13 h 13"/>
                <a:gd name="T10" fmla="*/ 2 w 11"/>
                <a:gd name="T11" fmla="*/ 8 h 13"/>
                <a:gd name="T12" fmla="*/ 5 w 11"/>
                <a:gd name="T13" fmla="*/ 8 h 13"/>
                <a:gd name="T14" fmla="*/ 9 w 11"/>
                <a:gd name="T15" fmla="*/ 13 h 13"/>
                <a:gd name="T16" fmla="*/ 11 w 11"/>
                <a:gd name="T17" fmla="*/ 13 h 13"/>
                <a:gd name="T18" fmla="*/ 7 w 11"/>
                <a:gd name="T19" fmla="*/ 8 h 13"/>
                <a:gd name="T20" fmla="*/ 10 w 11"/>
                <a:gd name="T21" fmla="*/ 4 h 13"/>
                <a:gd name="T22" fmla="*/ 2 w 11"/>
                <a:gd name="T23" fmla="*/ 2 h 13"/>
                <a:gd name="T24" fmla="*/ 6 w 11"/>
                <a:gd name="T25" fmla="*/ 2 h 13"/>
                <a:gd name="T26" fmla="*/ 8 w 11"/>
                <a:gd name="T27" fmla="*/ 4 h 13"/>
                <a:gd name="T28" fmla="*/ 6 w 11"/>
                <a:gd name="T29" fmla="*/ 6 h 13"/>
                <a:gd name="T30" fmla="*/ 2 w 11"/>
                <a:gd name="T31" fmla="*/ 6 h 13"/>
                <a:gd name="T32" fmla="*/ 2 w 11"/>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3">
                  <a:moveTo>
                    <a:pt x="10" y="4"/>
                  </a:moveTo>
                  <a:cubicBezTo>
                    <a:pt x="10" y="2"/>
                    <a:pt x="9" y="0"/>
                    <a:pt x="6" y="0"/>
                  </a:cubicBezTo>
                  <a:cubicBezTo>
                    <a:pt x="0" y="0"/>
                    <a:pt x="0" y="0"/>
                    <a:pt x="0" y="0"/>
                  </a:cubicBezTo>
                  <a:cubicBezTo>
                    <a:pt x="0" y="13"/>
                    <a:pt x="0" y="13"/>
                    <a:pt x="0" y="13"/>
                  </a:cubicBezTo>
                  <a:cubicBezTo>
                    <a:pt x="2" y="13"/>
                    <a:pt x="2" y="13"/>
                    <a:pt x="2" y="13"/>
                  </a:cubicBezTo>
                  <a:cubicBezTo>
                    <a:pt x="2" y="8"/>
                    <a:pt x="2" y="8"/>
                    <a:pt x="2" y="8"/>
                  </a:cubicBezTo>
                  <a:cubicBezTo>
                    <a:pt x="5" y="8"/>
                    <a:pt x="5" y="8"/>
                    <a:pt x="5" y="8"/>
                  </a:cubicBezTo>
                  <a:cubicBezTo>
                    <a:pt x="9" y="13"/>
                    <a:pt x="9" y="13"/>
                    <a:pt x="9" y="13"/>
                  </a:cubicBezTo>
                  <a:cubicBezTo>
                    <a:pt x="11" y="13"/>
                    <a:pt x="11" y="13"/>
                    <a:pt x="11" y="13"/>
                  </a:cubicBezTo>
                  <a:cubicBezTo>
                    <a:pt x="7" y="8"/>
                    <a:pt x="7" y="8"/>
                    <a:pt x="7" y="8"/>
                  </a:cubicBezTo>
                  <a:cubicBezTo>
                    <a:pt x="9" y="8"/>
                    <a:pt x="10" y="6"/>
                    <a:pt x="10" y="4"/>
                  </a:cubicBezTo>
                  <a:close/>
                  <a:moveTo>
                    <a:pt x="2" y="2"/>
                  </a:moveTo>
                  <a:cubicBezTo>
                    <a:pt x="6" y="2"/>
                    <a:pt x="6" y="2"/>
                    <a:pt x="6" y="2"/>
                  </a:cubicBezTo>
                  <a:cubicBezTo>
                    <a:pt x="8" y="2"/>
                    <a:pt x="8" y="3"/>
                    <a:pt x="8" y="4"/>
                  </a:cubicBezTo>
                  <a:cubicBezTo>
                    <a:pt x="8" y="5"/>
                    <a:pt x="8" y="6"/>
                    <a:pt x="6" y="6"/>
                  </a:cubicBezTo>
                  <a:cubicBezTo>
                    <a:pt x="2" y="6"/>
                    <a:pt x="2" y="6"/>
                    <a:pt x="2" y="6"/>
                  </a:cubicBezTo>
                  <a:cubicBezTo>
                    <a:pt x="2" y="2"/>
                    <a:pt x="2" y="2"/>
                    <a:pt x="2" y="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8" name="Freeform 15"/>
            <p:cNvSpPr>
              <a:spLocks noEditPoints="1"/>
            </p:cNvSpPr>
            <p:nvPr userDrawn="1"/>
          </p:nvSpPr>
          <p:spPr bwMode="auto">
            <a:xfrm>
              <a:off x="6731" y="510"/>
              <a:ext cx="34" cy="34"/>
            </a:xfrm>
            <a:custGeom>
              <a:avLst/>
              <a:gdLst>
                <a:gd name="T0" fmla="*/ 21 w 34"/>
                <a:gd name="T1" fmla="*/ 0 h 34"/>
                <a:gd name="T2" fmla="*/ 16 w 34"/>
                <a:gd name="T3" fmla="*/ 0 h 34"/>
                <a:gd name="T4" fmla="*/ 0 w 34"/>
                <a:gd name="T5" fmla="*/ 34 h 34"/>
                <a:gd name="T6" fmla="*/ 5 w 34"/>
                <a:gd name="T7" fmla="*/ 34 h 34"/>
                <a:gd name="T8" fmla="*/ 8 w 34"/>
                <a:gd name="T9" fmla="*/ 26 h 34"/>
                <a:gd name="T10" fmla="*/ 26 w 34"/>
                <a:gd name="T11" fmla="*/ 26 h 34"/>
                <a:gd name="T12" fmla="*/ 29 w 34"/>
                <a:gd name="T13" fmla="*/ 34 h 34"/>
                <a:gd name="T14" fmla="*/ 34 w 34"/>
                <a:gd name="T15" fmla="*/ 34 h 34"/>
                <a:gd name="T16" fmla="*/ 21 w 34"/>
                <a:gd name="T17" fmla="*/ 0 h 34"/>
                <a:gd name="T18" fmla="*/ 21 w 34"/>
                <a:gd name="T19" fmla="*/ 0 h 34"/>
                <a:gd name="T20" fmla="*/ 21 w 34"/>
                <a:gd name="T21" fmla="*/ 0 h 34"/>
                <a:gd name="T22" fmla="*/ 24 w 34"/>
                <a:gd name="T23" fmla="*/ 21 h 34"/>
                <a:gd name="T24" fmla="*/ 10 w 34"/>
                <a:gd name="T25" fmla="*/ 21 h 34"/>
                <a:gd name="T26" fmla="*/ 18 w 34"/>
                <a:gd name="T27" fmla="*/ 5 h 34"/>
                <a:gd name="T28" fmla="*/ 24 w 34"/>
                <a:gd name="T29" fmla="*/ 21 h 34"/>
                <a:gd name="T30" fmla="*/ 24 w 34"/>
                <a:gd name="T31"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4" h="34">
                  <a:moveTo>
                    <a:pt x="21" y="0"/>
                  </a:moveTo>
                  <a:lnTo>
                    <a:pt x="16" y="0"/>
                  </a:lnTo>
                  <a:lnTo>
                    <a:pt x="0" y="34"/>
                  </a:lnTo>
                  <a:lnTo>
                    <a:pt x="5" y="34"/>
                  </a:lnTo>
                  <a:lnTo>
                    <a:pt x="8" y="26"/>
                  </a:lnTo>
                  <a:lnTo>
                    <a:pt x="26" y="26"/>
                  </a:lnTo>
                  <a:lnTo>
                    <a:pt x="29" y="34"/>
                  </a:lnTo>
                  <a:lnTo>
                    <a:pt x="34" y="34"/>
                  </a:lnTo>
                  <a:lnTo>
                    <a:pt x="21" y="0"/>
                  </a:lnTo>
                  <a:lnTo>
                    <a:pt x="21" y="0"/>
                  </a:lnTo>
                  <a:lnTo>
                    <a:pt x="21" y="0"/>
                  </a:lnTo>
                  <a:close/>
                  <a:moveTo>
                    <a:pt x="24" y="21"/>
                  </a:moveTo>
                  <a:lnTo>
                    <a:pt x="10" y="21"/>
                  </a:lnTo>
                  <a:lnTo>
                    <a:pt x="18" y="5"/>
                  </a:lnTo>
                  <a:lnTo>
                    <a:pt x="24" y="21"/>
                  </a:lnTo>
                  <a:lnTo>
                    <a:pt x="24" y="2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19" name="Freeform 16"/>
            <p:cNvSpPr>
              <a:spLocks/>
            </p:cNvSpPr>
            <p:nvPr userDrawn="1"/>
          </p:nvSpPr>
          <p:spPr bwMode="auto">
            <a:xfrm>
              <a:off x="6771" y="510"/>
              <a:ext cx="24" cy="34"/>
            </a:xfrm>
            <a:custGeom>
              <a:avLst/>
              <a:gdLst>
                <a:gd name="T0" fmla="*/ 5 w 24"/>
                <a:gd name="T1" fmla="*/ 0 h 34"/>
                <a:gd name="T2" fmla="*/ 0 w 24"/>
                <a:gd name="T3" fmla="*/ 0 h 34"/>
                <a:gd name="T4" fmla="*/ 0 w 24"/>
                <a:gd name="T5" fmla="*/ 34 h 34"/>
                <a:gd name="T6" fmla="*/ 24 w 24"/>
                <a:gd name="T7" fmla="*/ 34 h 34"/>
                <a:gd name="T8" fmla="*/ 24 w 24"/>
                <a:gd name="T9" fmla="*/ 29 h 34"/>
                <a:gd name="T10" fmla="*/ 5 w 24"/>
                <a:gd name="T11" fmla="*/ 29 h 34"/>
                <a:gd name="T12" fmla="*/ 5 w 24"/>
                <a:gd name="T13" fmla="*/ 0 h 34"/>
                <a:gd name="T14" fmla="*/ 5 w 24"/>
                <a:gd name="T15" fmla="*/ 0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34">
                  <a:moveTo>
                    <a:pt x="5" y="0"/>
                  </a:moveTo>
                  <a:lnTo>
                    <a:pt x="0" y="0"/>
                  </a:lnTo>
                  <a:lnTo>
                    <a:pt x="0" y="34"/>
                  </a:lnTo>
                  <a:lnTo>
                    <a:pt x="24" y="34"/>
                  </a:lnTo>
                  <a:lnTo>
                    <a:pt x="24" y="29"/>
                  </a:lnTo>
                  <a:lnTo>
                    <a:pt x="5" y="29"/>
                  </a:lnTo>
                  <a:lnTo>
                    <a:pt x="5" y="0"/>
                  </a:lnTo>
                  <a:lnTo>
                    <a:pt x="5"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0" name="Freeform 17"/>
            <p:cNvSpPr>
              <a:spLocks/>
            </p:cNvSpPr>
            <p:nvPr userDrawn="1"/>
          </p:nvSpPr>
          <p:spPr bwMode="auto">
            <a:xfrm>
              <a:off x="6797" y="510"/>
              <a:ext cx="6" cy="34"/>
            </a:xfrm>
            <a:custGeom>
              <a:avLst/>
              <a:gdLst>
                <a:gd name="T0" fmla="*/ 0 w 6"/>
                <a:gd name="T1" fmla="*/ 34 h 34"/>
                <a:gd name="T2" fmla="*/ 6 w 6"/>
                <a:gd name="T3" fmla="*/ 34 h 34"/>
                <a:gd name="T4" fmla="*/ 6 w 6"/>
                <a:gd name="T5" fmla="*/ 0 h 34"/>
                <a:gd name="T6" fmla="*/ 0 w 6"/>
                <a:gd name="T7" fmla="*/ 0 h 34"/>
                <a:gd name="T8" fmla="*/ 0 w 6"/>
                <a:gd name="T9" fmla="*/ 34 h 34"/>
                <a:gd name="T10" fmla="*/ 0 w 6"/>
                <a:gd name="T11" fmla="*/ 34 h 34"/>
              </a:gdLst>
              <a:ahLst/>
              <a:cxnLst>
                <a:cxn ang="0">
                  <a:pos x="T0" y="T1"/>
                </a:cxn>
                <a:cxn ang="0">
                  <a:pos x="T2" y="T3"/>
                </a:cxn>
                <a:cxn ang="0">
                  <a:pos x="T4" y="T5"/>
                </a:cxn>
                <a:cxn ang="0">
                  <a:pos x="T6" y="T7"/>
                </a:cxn>
                <a:cxn ang="0">
                  <a:pos x="T8" y="T9"/>
                </a:cxn>
                <a:cxn ang="0">
                  <a:pos x="T10" y="T11"/>
                </a:cxn>
              </a:cxnLst>
              <a:rect l="0" t="0" r="r" b="b"/>
              <a:pathLst>
                <a:path w="6" h="34">
                  <a:moveTo>
                    <a:pt x="0" y="34"/>
                  </a:moveTo>
                  <a:lnTo>
                    <a:pt x="6" y="34"/>
                  </a:lnTo>
                  <a:lnTo>
                    <a:pt x="6" y="0"/>
                  </a:lnTo>
                  <a:lnTo>
                    <a:pt x="0" y="0"/>
                  </a:lnTo>
                  <a:lnTo>
                    <a:pt x="0" y="34"/>
                  </a:lnTo>
                  <a:lnTo>
                    <a:pt x="0" y="3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1" name="Freeform 18"/>
            <p:cNvSpPr>
              <a:spLocks noEditPoints="1"/>
            </p:cNvSpPr>
            <p:nvPr userDrawn="1"/>
          </p:nvSpPr>
          <p:spPr bwMode="auto">
            <a:xfrm>
              <a:off x="6808" y="510"/>
              <a:ext cx="37" cy="34"/>
            </a:xfrm>
            <a:custGeom>
              <a:avLst/>
              <a:gdLst>
                <a:gd name="T0" fmla="*/ 21 w 37"/>
                <a:gd name="T1" fmla="*/ 0 h 34"/>
                <a:gd name="T2" fmla="*/ 16 w 37"/>
                <a:gd name="T3" fmla="*/ 0 h 34"/>
                <a:gd name="T4" fmla="*/ 0 w 37"/>
                <a:gd name="T5" fmla="*/ 34 h 34"/>
                <a:gd name="T6" fmla="*/ 8 w 37"/>
                <a:gd name="T7" fmla="*/ 34 h 34"/>
                <a:gd name="T8" fmla="*/ 11 w 37"/>
                <a:gd name="T9" fmla="*/ 26 h 34"/>
                <a:gd name="T10" fmla="*/ 27 w 37"/>
                <a:gd name="T11" fmla="*/ 26 h 34"/>
                <a:gd name="T12" fmla="*/ 29 w 37"/>
                <a:gd name="T13" fmla="*/ 34 h 34"/>
                <a:gd name="T14" fmla="*/ 37 w 37"/>
                <a:gd name="T15" fmla="*/ 34 h 34"/>
                <a:gd name="T16" fmla="*/ 21 w 37"/>
                <a:gd name="T17" fmla="*/ 0 h 34"/>
                <a:gd name="T18" fmla="*/ 21 w 37"/>
                <a:gd name="T19" fmla="*/ 0 h 34"/>
                <a:gd name="T20" fmla="*/ 21 w 37"/>
                <a:gd name="T21" fmla="*/ 0 h 34"/>
                <a:gd name="T22" fmla="*/ 27 w 37"/>
                <a:gd name="T23" fmla="*/ 21 h 34"/>
                <a:gd name="T24" fmla="*/ 13 w 37"/>
                <a:gd name="T25" fmla="*/ 21 h 34"/>
                <a:gd name="T26" fmla="*/ 19 w 37"/>
                <a:gd name="T27" fmla="*/ 5 h 34"/>
                <a:gd name="T28" fmla="*/ 27 w 37"/>
                <a:gd name="T29" fmla="*/ 21 h 34"/>
                <a:gd name="T30" fmla="*/ 27 w 37"/>
                <a:gd name="T31"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 h="34">
                  <a:moveTo>
                    <a:pt x="21" y="0"/>
                  </a:moveTo>
                  <a:lnTo>
                    <a:pt x="16" y="0"/>
                  </a:lnTo>
                  <a:lnTo>
                    <a:pt x="0" y="34"/>
                  </a:lnTo>
                  <a:lnTo>
                    <a:pt x="8" y="34"/>
                  </a:lnTo>
                  <a:lnTo>
                    <a:pt x="11" y="26"/>
                  </a:lnTo>
                  <a:lnTo>
                    <a:pt x="27" y="26"/>
                  </a:lnTo>
                  <a:lnTo>
                    <a:pt x="29" y="34"/>
                  </a:lnTo>
                  <a:lnTo>
                    <a:pt x="37" y="34"/>
                  </a:lnTo>
                  <a:lnTo>
                    <a:pt x="21" y="0"/>
                  </a:lnTo>
                  <a:lnTo>
                    <a:pt x="21" y="0"/>
                  </a:lnTo>
                  <a:lnTo>
                    <a:pt x="21" y="0"/>
                  </a:lnTo>
                  <a:close/>
                  <a:moveTo>
                    <a:pt x="27" y="21"/>
                  </a:moveTo>
                  <a:lnTo>
                    <a:pt x="13" y="21"/>
                  </a:lnTo>
                  <a:lnTo>
                    <a:pt x="19" y="5"/>
                  </a:lnTo>
                  <a:lnTo>
                    <a:pt x="27" y="21"/>
                  </a:lnTo>
                  <a:lnTo>
                    <a:pt x="27" y="2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2" name="Freeform 19"/>
            <p:cNvSpPr>
              <a:spLocks/>
            </p:cNvSpPr>
            <p:nvPr userDrawn="1"/>
          </p:nvSpPr>
          <p:spPr bwMode="auto">
            <a:xfrm>
              <a:off x="6851" y="510"/>
              <a:ext cx="26" cy="34"/>
            </a:xfrm>
            <a:custGeom>
              <a:avLst/>
              <a:gdLst>
                <a:gd name="T0" fmla="*/ 21 w 26"/>
                <a:gd name="T1" fmla="*/ 24 h 34"/>
                <a:gd name="T2" fmla="*/ 2 w 26"/>
                <a:gd name="T3" fmla="*/ 0 h 34"/>
                <a:gd name="T4" fmla="*/ 0 w 26"/>
                <a:gd name="T5" fmla="*/ 0 h 34"/>
                <a:gd name="T6" fmla="*/ 0 w 26"/>
                <a:gd name="T7" fmla="*/ 34 h 34"/>
                <a:gd name="T8" fmla="*/ 5 w 26"/>
                <a:gd name="T9" fmla="*/ 34 h 34"/>
                <a:gd name="T10" fmla="*/ 5 w 26"/>
                <a:gd name="T11" fmla="*/ 10 h 34"/>
                <a:gd name="T12" fmla="*/ 24 w 26"/>
                <a:gd name="T13" fmla="*/ 34 h 34"/>
                <a:gd name="T14" fmla="*/ 26 w 26"/>
                <a:gd name="T15" fmla="*/ 34 h 34"/>
                <a:gd name="T16" fmla="*/ 26 w 26"/>
                <a:gd name="T17" fmla="*/ 0 h 34"/>
                <a:gd name="T18" fmla="*/ 21 w 26"/>
                <a:gd name="T19" fmla="*/ 0 h 34"/>
                <a:gd name="T20" fmla="*/ 21 w 26"/>
                <a:gd name="T21" fmla="*/ 24 h 34"/>
                <a:gd name="T22" fmla="*/ 21 w 26"/>
                <a:gd name="T23" fmla="*/ 2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34">
                  <a:moveTo>
                    <a:pt x="21" y="24"/>
                  </a:moveTo>
                  <a:lnTo>
                    <a:pt x="2" y="0"/>
                  </a:lnTo>
                  <a:lnTo>
                    <a:pt x="0" y="0"/>
                  </a:lnTo>
                  <a:lnTo>
                    <a:pt x="0" y="34"/>
                  </a:lnTo>
                  <a:lnTo>
                    <a:pt x="5" y="34"/>
                  </a:lnTo>
                  <a:lnTo>
                    <a:pt x="5" y="10"/>
                  </a:lnTo>
                  <a:lnTo>
                    <a:pt x="24" y="34"/>
                  </a:lnTo>
                  <a:lnTo>
                    <a:pt x="26" y="34"/>
                  </a:lnTo>
                  <a:lnTo>
                    <a:pt x="26" y="0"/>
                  </a:lnTo>
                  <a:lnTo>
                    <a:pt x="21" y="0"/>
                  </a:lnTo>
                  <a:lnTo>
                    <a:pt x="21" y="24"/>
                  </a:lnTo>
                  <a:lnTo>
                    <a:pt x="21" y="2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3" name="Freeform 20"/>
            <p:cNvSpPr>
              <a:spLocks/>
            </p:cNvSpPr>
            <p:nvPr userDrawn="1"/>
          </p:nvSpPr>
          <p:spPr bwMode="auto">
            <a:xfrm>
              <a:off x="6901" y="510"/>
              <a:ext cx="32" cy="34"/>
            </a:xfrm>
            <a:custGeom>
              <a:avLst/>
              <a:gdLst>
                <a:gd name="T0" fmla="*/ 10 w 12"/>
                <a:gd name="T1" fmla="*/ 10 h 13"/>
                <a:gd name="T2" fmla="*/ 7 w 12"/>
                <a:gd name="T3" fmla="*/ 11 h 13"/>
                <a:gd name="T4" fmla="*/ 2 w 12"/>
                <a:gd name="T5" fmla="*/ 6 h 13"/>
                <a:gd name="T6" fmla="*/ 7 w 12"/>
                <a:gd name="T7" fmla="*/ 2 h 13"/>
                <a:gd name="T8" fmla="*/ 10 w 12"/>
                <a:gd name="T9" fmla="*/ 3 h 13"/>
                <a:gd name="T10" fmla="*/ 10 w 12"/>
                <a:gd name="T11" fmla="*/ 3 h 13"/>
                <a:gd name="T12" fmla="*/ 11 w 12"/>
                <a:gd name="T13" fmla="*/ 2 h 13"/>
                <a:gd name="T14" fmla="*/ 11 w 12"/>
                <a:gd name="T15" fmla="*/ 2 h 13"/>
                <a:gd name="T16" fmla="*/ 7 w 12"/>
                <a:gd name="T17" fmla="*/ 0 h 13"/>
                <a:gd name="T18" fmla="*/ 2 w 12"/>
                <a:gd name="T19" fmla="*/ 2 h 13"/>
                <a:gd name="T20" fmla="*/ 0 w 12"/>
                <a:gd name="T21" fmla="*/ 6 h 13"/>
                <a:gd name="T22" fmla="*/ 7 w 12"/>
                <a:gd name="T23" fmla="*/ 13 h 13"/>
                <a:gd name="T24" fmla="*/ 11 w 12"/>
                <a:gd name="T25" fmla="*/ 11 h 13"/>
                <a:gd name="T26" fmla="*/ 12 w 12"/>
                <a:gd name="T27" fmla="*/ 11 h 13"/>
                <a:gd name="T28" fmla="*/ 10 w 12"/>
                <a:gd name="T29" fmla="*/ 9 h 13"/>
                <a:gd name="T30" fmla="*/ 10 w 12"/>
                <a:gd name="T31"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 h="13">
                  <a:moveTo>
                    <a:pt x="10" y="10"/>
                  </a:moveTo>
                  <a:cubicBezTo>
                    <a:pt x="9" y="10"/>
                    <a:pt x="8" y="11"/>
                    <a:pt x="7" y="11"/>
                  </a:cubicBezTo>
                  <a:cubicBezTo>
                    <a:pt x="3" y="11"/>
                    <a:pt x="2" y="9"/>
                    <a:pt x="2" y="6"/>
                  </a:cubicBezTo>
                  <a:cubicBezTo>
                    <a:pt x="2" y="4"/>
                    <a:pt x="4" y="2"/>
                    <a:pt x="7" y="2"/>
                  </a:cubicBezTo>
                  <a:cubicBezTo>
                    <a:pt x="8" y="2"/>
                    <a:pt x="9" y="2"/>
                    <a:pt x="10" y="3"/>
                  </a:cubicBezTo>
                  <a:cubicBezTo>
                    <a:pt x="10" y="3"/>
                    <a:pt x="10" y="3"/>
                    <a:pt x="10" y="3"/>
                  </a:cubicBezTo>
                  <a:cubicBezTo>
                    <a:pt x="11" y="2"/>
                    <a:pt x="11" y="2"/>
                    <a:pt x="11" y="2"/>
                  </a:cubicBezTo>
                  <a:cubicBezTo>
                    <a:pt x="11" y="2"/>
                    <a:pt x="11" y="2"/>
                    <a:pt x="11" y="2"/>
                  </a:cubicBezTo>
                  <a:cubicBezTo>
                    <a:pt x="10" y="1"/>
                    <a:pt x="8" y="0"/>
                    <a:pt x="7" y="0"/>
                  </a:cubicBezTo>
                  <a:cubicBezTo>
                    <a:pt x="5" y="0"/>
                    <a:pt x="3" y="0"/>
                    <a:pt x="2" y="2"/>
                  </a:cubicBezTo>
                  <a:cubicBezTo>
                    <a:pt x="1" y="3"/>
                    <a:pt x="0" y="5"/>
                    <a:pt x="0" y="6"/>
                  </a:cubicBezTo>
                  <a:cubicBezTo>
                    <a:pt x="0" y="10"/>
                    <a:pt x="2" y="13"/>
                    <a:pt x="7" y="13"/>
                  </a:cubicBezTo>
                  <a:cubicBezTo>
                    <a:pt x="8" y="13"/>
                    <a:pt x="10" y="12"/>
                    <a:pt x="11" y="11"/>
                  </a:cubicBezTo>
                  <a:cubicBezTo>
                    <a:pt x="12" y="11"/>
                    <a:pt x="12" y="11"/>
                    <a:pt x="12" y="11"/>
                  </a:cubicBezTo>
                  <a:cubicBezTo>
                    <a:pt x="10" y="9"/>
                    <a:pt x="10" y="9"/>
                    <a:pt x="10" y="9"/>
                  </a:cubicBezTo>
                  <a:cubicBezTo>
                    <a:pt x="10" y="10"/>
                    <a:pt x="10" y="10"/>
                    <a:pt x="10" y="1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4" name="Freeform 21"/>
            <p:cNvSpPr>
              <a:spLocks noEditPoints="1"/>
            </p:cNvSpPr>
            <p:nvPr userDrawn="1"/>
          </p:nvSpPr>
          <p:spPr bwMode="auto">
            <a:xfrm>
              <a:off x="6933" y="510"/>
              <a:ext cx="38" cy="34"/>
            </a:xfrm>
            <a:custGeom>
              <a:avLst/>
              <a:gdLst>
                <a:gd name="T0" fmla="*/ 22 w 38"/>
                <a:gd name="T1" fmla="*/ 0 h 34"/>
                <a:gd name="T2" fmla="*/ 16 w 38"/>
                <a:gd name="T3" fmla="*/ 0 h 34"/>
                <a:gd name="T4" fmla="*/ 0 w 38"/>
                <a:gd name="T5" fmla="*/ 34 h 34"/>
                <a:gd name="T6" fmla="*/ 6 w 38"/>
                <a:gd name="T7" fmla="*/ 34 h 34"/>
                <a:gd name="T8" fmla="*/ 11 w 38"/>
                <a:gd name="T9" fmla="*/ 26 h 34"/>
                <a:gd name="T10" fmla="*/ 27 w 38"/>
                <a:gd name="T11" fmla="*/ 26 h 34"/>
                <a:gd name="T12" fmla="*/ 30 w 38"/>
                <a:gd name="T13" fmla="*/ 34 h 34"/>
                <a:gd name="T14" fmla="*/ 38 w 38"/>
                <a:gd name="T15" fmla="*/ 34 h 34"/>
                <a:gd name="T16" fmla="*/ 22 w 38"/>
                <a:gd name="T17" fmla="*/ 0 h 34"/>
                <a:gd name="T18" fmla="*/ 22 w 38"/>
                <a:gd name="T19" fmla="*/ 0 h 34"/>
                <a:gd name="T20" fmla="*/ 22 w 38"/>
                <a:gd name="T21" fmla="*/ 0 h 34"/>
                <a:gd name="T22" fmla="*/ 24 w 38"/>
                <a:gd name="T23" fmla="*/ 21 h 34"/>
                <a:gd name="T24" fmla="*/ 11 w 38"/>
                <a:gd name="T25" fmla="*/ 21 h 34"/>
                <a:gd name="T26" fmla="*/ 19 w 38"/>
                <a:gd name="T27" fmla="*/ 5 h 34"/>
                <a:gd name="T28" fmla="*/ 24 w 38"/>
                <a:gd name="T29" fmla="*/ 21 h 34"/>
                <a:gd name="T30" fmla="*/ 24 w 38"/>
                <a:gd name="T31"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 h="34">
                  <a:moveTo>
                    <a:pt x="22" y="0"/>
                  </a:moveTo>
                  <a:lnTo>
                    <a:pt x="16" y="0"/>
                  </a:lnTo>
                  <a:lnTo>
                    <a:pt x="0" y="34"/>
                  </a:lnTo>
                  <a:lnTo>
                    <a:pt x="6" y="34"/>
                  </a:lnTo>
                  <a:lnTo>
                    <a:pt x="11" y="26"/>
                  </a:lnTo>
                  <a:lnTo>
                    <a:pt x="27" y="26"/>
                  </a:lnTo>
                  <a:lnTo>
                    <a:pt x="30" y="34"/>
                  </a:lnTo>
                  <a:lnTo>
                    <a:pt x="38" y="34"/>
                  </a:lnTo>
                  <a:lnTo>
                    <a:pt x="22" y="0"/>
                  </a:lnTo>
                  <a:lnTo>
                    <a:pt x="22" y="0"/>
                  </a:lnTo>
                  <a:lnTo>
                    <a:pt x="22" y="0"/>
                  </a:lnTo>
                  <a:close/>
                  <a:moveTo>
                    <a:pt x="24" y="21"/>
                  </a:moveTo>
                  <a:lnTo>
                    <a:pt x="11" y="21"/>
                  </a:lnTo>
                  <a:lnTo>
                    <a:pt x="19" y="5"/>
                  </a:lnTo>
                  <a:lnTo>
                    <a:pt x="24" y="21"/>
                  </a:lnTo>
                  <a:lnTo>
                    <a:pt x="24" y="2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5" name="Freeform 22"/>
            <p:cNvSpPr>
              <a:spLocks/>
            </p:cNvSpPr>
            <p:nvPr userDrawn="1"/>
          </p:nvSpPr>
          <p:spPr bwMode="auto">
            <a:xfrm>
              <a:off x="6968" y="510"/>
              <a:ext cx="27" cy="34"/>
            </a:xfrm>
            <a:custGeom>
              <a:avLst/>
              <a:gdLst>
                <a:gd name="T0" fmla="*/ 0 w 27"/>
                <a:gd name="T1" fmla="*/ 5 h 34"/>
                <a:gd name="T2" fmla="*/ 11 w 27"/>
                <a:gd name="T3" fmla="*/ 5 h 34"/>
                <a:gd name="T4" fmla="*/ 11 w 27"/>
                <a:gd name="T5" fmla="*/ 34 h 34"/>
                <a:gd name="T6" fmla="*/ 16 w 27"/>
                <a:gd name="T7" fmla="*/ 34 h 34"/>
                <a:gd name="T8" fmla="*/ 16 w 27"/>
                <a:gd name="T9" fmla="*/ 5 h 34"/>
                <a:gd name="T10" fmla="*/ 27 w 27"/>
                <a:gd name="T11" fmla="*/ 5 h 34"/>
                <a:gd name="T12" fmla="*/ 27 w 27"/>
                <a:gd name="T13" fmla="*/ 0 h 34"/>
                <a:gd name="T14" fmla="*/ 0 w 27"/>
                <a:gd name="T15" fmla="*/ 0 h 34"/>
                <a:gd name="T16" fmla="*/ 0 w 27"/>
                <a:gd name="T17" fmla="*/ 5 h 34"/>
                <a:gd name="T18" fmla="*/ 0 w 27"/>
                <a:gd name="T19" fmla="*/ 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 h="34">
                  <a:moveTo>
                    <a:pt x="0" y="5"/>
                  </a:moveTo>
                  <a:lnTo>
                    <a:pt x="11" y="5"/>
                  </a:lnTo>
                  <a:lnTo>
                    <a:pt x="11" y="34"/>
                  </a:lnTo>
                  <a:lnTo>
                    <a:pt x="16" y="34"/>
                  </a:lnTo>
                  <a:lnTo>
                    <a:pt x="16" y="5"/>
                  </a:lnTo>
                  <a:lnTo>
                    <a:pt x="27" y="5"/>
                  </a:lnTo>
                  <a:lnTo>
                    <a:pt x="27" y="0"/>
                  </a:lnTo>
                  <a:lnTo>
                    <a:pt x="0" y="0"/>
                  </a:lnTo>
                  <a:lnTo>
                    <a:pt x="0" y="5"/>
                  </a:lnTo>
                  <a:lnTo>
                    <a:pt x="0" y="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6" name="Freeform 23"/>
            <p:cNvSpPr>
              <a:spLocks/>
            </p:cNvSpPr>
            <p:nvPr userDrawn="1"/>
          </p:nvSpPr>
          <p:spPr bwMode="auto">
            <a:xfrm>
              <a:off x="7000" y="510"/>
              <a:ext cx="29" cy="34"/>
            </a:xfrm>
            <a:custGeom>
              <a:avLst/>
              <a:gdLst>
                <a:gd name="T0" fmla="*/ 24 w 29"/>
                <a:gd name="T1" fmla="*/ 13 h 34"/>
                <a:gd name="T2" fmla="*/ 5 w 29"/>
                <a:gd name="T3" fmla="*/ 13 h 34"/>
                <a:gd name="T4" fmla="*/ 5 w 29"/>
                <a:gd name="T5" fmla="*/ 0 h 34"/>
                <a:gd name="T6" fmla="*/ 0 w 29"/>
                <a:gd name="T7" fmla="*/ 0 h 34"/>
                <a:gd name="T8" fmla="*/ 0 w 29"/>
                <a:gd name="T9" fmla="*/ 34 h 34"/>
                <a:gd name="T10" fmla="*/ 5 w 29"/>
                <a:gd name="T11" fmla="*/ 34 h 34"/>
                <a:gd name="T12" fmla="*/ 5 w 29"/>
                <a:gd name="T13" fmla="*/ 18 h 34"/>
                <a:gd name="T14" fmla="*/ 24 w 29"/>
                <a:gd name="T15" fmla="*/ 18 h 34"/>
                <a:gd name="T16" fmla="*/ 24 w 29"/>
                <a:gd name="T17" fmla="*/ 34 h 34"/>
                <a:gd name="T18" fmla="*/ 29 w 29"/>
                <a:gd name="T19" fmla="*/ 34 h 34"/>
                <a:gd name="T20" fmla="*/ 29 w 29"/>
                <a:gd name="T21" fmla="*/ 0 h 34"/>
                <a:gd name="T22" fmla="*/ 24 w 29"/>
                <a:gd name="T23" fmla="*/ 0 h 34"/>
                <a:gd name="T24" fmla="*/ 24 w 29"/>
                <a:gd name="T25" fmla="*/ 13 h 34"/>
                <a:gd name="T26" fmla="*/ 24 w 29"/>
                <a:gd name="T27" fmla="*/ 1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34">
                  <a:moveTo>
                    <a:pt x="24" y="13"/>
                  </a:moveTo>
                  <a:lnTo>
                    <a:pt x="5" y="13"/>
                  </a:lnTo>
                  <a:lnTo>
                    <a:pt x="5" y="0"/>
                  </a:lnTo>
                  <a:lnTo>
                    <a:pt x="0" y="0"/>
                  </a:lnTo>
                  <a:lnTo>
                    <a:pt x="0" y="34"/>
                  </a:lnTo>
                  <a:lnTo>
                    <a:pt x="5" y="34"/>
                  </a:lnTo>
                  <a:lnTo>
                    <a:pt x="5" y="18"/>
                  </a:lnTo>
                  <a:lnTo>
                    <a:pt x="24" y="18"/>
                  </a:lnTo>
                  <a:lnTo>
                    <a:pt x="24" y="34"/>
                  </a:lnTo>
                  <a:lnTo>
                    <a:pt x="29" y="34"/>
                  </a:lnTo>
                  <a:lnTo>
                    <a:pt x="29" y="0"/>
                  </a:lnTo>
                  <a:lnTo>
                    <a:pt x="24" y="0"/>
                  </a:lnTo>
                  <a:lnTo>
                    <a:pt x="24" y="13"/>
                  </a:lnTo>
                  <a:lnTo>
                    <a:pt x="24" y="1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7" name="Freeform 24"/>
            <p:cNvSpPr>
              <a:spLocks noEditPoints="1"/>
            </p:cNvSpPr>
            <p:nvPr userDrawn="1"/>
          </p:nvSpPr>
          <p:spPr bwMode="auto">
            <a:xfrm>
              <a:off x="7035" y="510"/>
              <a:ext cx="34" cy="34"/>
            </a:xfrm>
            <a:custGeom>
              <a:avLst/>
              <a:gdLst>
                <a:gd name="T0" fmla="*/ 6 w 13"/>
                <a:gd name="T1" fmla="*/ 0 h 13"/>
                <a:gd name="T2" fmla="*/ 0 w 13"/>
                <a:gd name="T3" fmla="*/ 6 h 13"/>
                <a:gd name="T4" fmla="*/ 6 w 13"/>
                <a:gd name="T5" fmla="*/ 13 h 13"/>
                <a:gd name="T6" fmla="*/ 13 w 13"/>
                <a:gd name="T7" fmla="*/ 6 h 13"/>
                <a:gd name="T8" fmla="*/ 6 w 13"/>
                <a:gd name="T9" fmla="*/ 0 h 13"/>
                <a:gd name="T10" fmla="*/ 6 w 13"/>
                <a:gd name="T11" fmla="*/ 11 h 13"/>
                <a:gd name="T12" fmla="*/ 2 w 13"/>
                <a:gd name="T13" fmla="*/ 6 h 13"/>
                <a:gd name="T14" fmla="*/ 6 w 13"/>
                <a:gd name="T15" fmla="*/ 2 h 13"/>
                <a:gd name="T16" fmla="*/ 11 w 13"/>
                <a:gd name="T17" fmla="*/ 6 h 13"/>
                <a:gd name="T18" fmla="*/ 6 w 13"/>
                <a:gd name="T1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3">
                  <a:moveTo>
                    <a:pt x="6" y="0"/>
                  </a:moveTo>
                  <a:cubicBezTo>
                    <a:pt x="3" y="0"/>
                    <a:pt x="0" y="3"/>
                    <a:pt x="0" y="6"/>
                  </a:cubicBezTo>
                  <a:cubicBezTo>
                    <a:pt x="0" y="10"/>
                    <a:pt x="2" y="13"/>
                    <a:pt x="6" y="13"/>
                  </a:cubicBezTo>
                  <a:cubicBezTo>
                    <a:pt x="11" y="13"/>
                    <a:pt x="13" y="10"/>
                    <a:pt x="13" y="6"/>
                  </a:cubicBezTo>
                  <a:cubicBezTo>
                    <a:pt x="13" y="3"/>
                    <a:pt x="11" y="0"/>
                    <a:pt x="6" y="0"/>
                  </a:cubicBezTo>
                  <a:close/>
                  <a:moveTo>
                    <a:pt x="6" y="11"/>
                  </a:moveTo>
                  <a:cubicBezTo>
                    <a:pt x="3" y="11"/>
                    <a:pt x="2" y="9"/>
                    <a:pt x="2" y="6"/>
                  </a:cubicBezTo>
                  <a:cubicBezTo>
                    <a:pt x="2" y="4"/>
                    <a:pt x="3" y="2"/>
                    <a:pt x="6" y="2"/>
                  </a:cubicBezTo>
                  <a:cubicBezTo>
                    <a:pt x="9" y="2"/>
                    <a:pt x="11" y="4"/>
                    <a:pt x="11" y="6"/>
                  </a:cubicBezTo>
                  <a:cubicBezTo>
                    <a:pt x="11" y="9"/>
                    <a:pt x="9" y="11"/>
                    <a:pt x="6" y="1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8" name="Freeform 25"/>
            <p:cNvSpPr>
              <a:spLocks/>
            </p:cNvSpPr>
            <p:nvPr userDrawn="1"/>
          </p:nvSpPr>
          <p:spPr bwMode="auto">
            <a:xfrm>
              <a:off x="7075" y="510"/>
              <a:ext cx="24" cy="34"/>
            </a:xfrm>
            <a:custGeom>
              <a:avLst/>
              <a:gdLst>
                <a:gd name="T0" fmla="*/ 5 w 24"/>
                <a:gd name="T1" fmla="*/ 0 h 34"/>
                <a:gd name="T2" fmla="*/ 0 w 24"/>
                <a:gd name="T3" fmla="*/ 0 h 34"/>
                <a:gd name="T4" fmla="*/ 0 w 24"/>
                <a:gd name="T5" fmla="*/ 34 h 34"/>
                <a:gd name="T6" fmla="*/ 24 w 24"/>
                <a:gd name="T7" fmla="*/ 34 h 34"/>
                <a:gd name="T8" fmla="*/ 24 w 24"/>
                <a:gd name="T9" fmla="*/ 29 h 34"/>
                <a:gd name="T10" fmla="*/ 5 w 24"/>
                <a:gd name="T11" fmla="*/ 29 h 34"/>
                <a:gd name="T12" fmla="*/ 5 w 24"/>
                <a:gd name="T13" fmla="*/ 0 h 34"/>
                <a:gd name="T14" fmla="*/ 5 w 24"/>
                <a:gd name="T15" fmla="*/ 0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34">
                  <a:moveTo>
                    <a:pt x="5" y="0"/>
                  </a:moveTo>
                  <a:lnTo>
                    <a:pt x="0" y="0"/>
                  </a:lnTo>
                  <a:lnTo>
                    <a:pt x="0" y="34"/>
                  </a:lnTo>
                  <a:lnTo>
                    <a:pt x="24" y="34"/>
                  </a:lnTo>
                  <a:lnTo>
                    <a:pt x="24" y="29"/>
                  </a:lnTo>
                  <a:lnTo>
                    <a:pt x="5" y="29"/>
                  </a:lnTo>
                  <a:lnTo>
                    <a:pt x="5" y="0"/>
                  </a:lnTo>
                  <a:lnTo>
                    <a:pt x="5"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29" name="Freeform 26"/>
            <p:cNvSpPr>
              <a:spLocks/>
            </p:cNvSpPr>
            <p:nvPr userDrawn="1"/>
          </p:nvSpPr>
          <p:spPr bwMode="auto">
            <a:xfrm>
              <a:off x="7101" y="510"/>
              <a:ext cx="6" cy="34"/>
            </a:xfrm>
            <a:custGeom>
              <a:avLst/>
              <a:gdLst>
                <a:gd name="T0" fmla="*/ 0 w 6"/>
                <a:gd name="T1" fmla="*/ 34 h 34"/>
                <a:gd name="T2" fmla="*/ 6 w 6"/>
                <a:gd name="T3" fmla="*/ 34 h 34"/>
                <a:gd name="T4" fmla="*/ 6 w 6"/>
                <a:gd name="T5" fmla="*/ 0 h 34"/>
                <a:gd name="T6" fmla="*/ 0 w 6"/>
                <a:gd name="T7" fmla="*/ 0 h 34"/>
                <a:gd name="T8" fmla="*/ 0 w 6"/>
                <a:gd name="T9" fmla="*/ 34 h 34"/>
                <a:gd name="T10" fmla="*/ 0 w 6"/>
                <a:gd name="T11" fmla="*/ 34 h 34"/>
              </a:gdLst>
              <a:ahLst/>
              <a:cxnLst>
                <a:cxn ang="0">
                  <a:pos x="T0" y="T1"/>
                </a:cxn>
                <a:cxn ang="0">
                  <a:pos x="T2" y="T3"/>
                </a:cxn>
                <a:cxn ang="0">
                  <a:pos x="T4" y="T5"/>
                </a:cxn>
                <a:cxn ang="0">
                  <a:pos x="T6" y="T7"/>
                </a:cxn>
                <a:cxn ang="0">
                  <a:pos x="T8" y="T9"/>
                </a:cxn>
                <a:cxn ang="0">
                  <a:pos x="T10" y="T11"/>
                </a:cxn>
              </a:cxnLst>
              <a:rect l="0" t="0" r="r" b="b"/>
              <a:pathLst>
                <a:path w="6" h="34">
                  <a:moveTo>
                    <a:pt x="0" y="34"/>
                  </a:moveTo>
                  <a:lnTo>
                    <a:pt x="6" y="34"/>
                  </a:lnTo>
                  <a:lnTo>
                    <a:pt x="6" y="0"/>
                  </a:lnTo>
                  <a:lnTo>
                    <a:pt x="0" y="0"/>
                  </a:lnTo>
                  <a:lnTo>
                    <a:pt x="0" y="34"/>
                  </a:lnTo>
                  <a:lnTo>
                    <a:pt x="0" y="3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0" name="Freeform 27"/>
            <p:cNvSpPr>
              <a:spLocks/>
            </p:cNvSpPr>
            <p:nvPr userDrawn="1"/>
          </p:nvSpPr>
          <p:spPr bwMode="auto">
            <a:xfrm>
              <a:off x="7115" y="510"/>
              <a:ext cx="29" cy="34"/>
            </a:xfrm>
            <a:custGeom>
              <a:avLst/>
              <a:gdLst>
                <a:gd name="T0" fmla="*/ 9 w 11"/>
                <a:gd name="T1" fmla="*/ 10 h 13"/>
                <a:gd name="T2" fmla="*/ 6 w 11"/>
                <a:gd name="T3" fmla="*/ 11 h 13"/>
                <a:gd name="T4" fmla="*/ 2 w 11"/>
                <a:gd name="T5" fmla="*/ 6 h 13"/>
                <a:gd name="T6" fmla="*/ 6 w 11"/>
                <a:gd name="T7" fmla="*/ 2 h 13"/>
                <a:gd name="T8" fmla="*/ 9 w 11"/>
                <a:gd name="T9" fmla="*/ 3 h 13"/>
                <a:gd name="T10" fmla="*/ 10 w 11"/>
                <a:gd name="T11" fmla="*/ 3 h 13"/>
                <a:gd name="T12" fmla="*/ 11 w 11"/>
                <a:gd name="T13" fmla="*/ 2 h 13"/>
                <a:gd name="T14" fmla="*/ 11 w 11"/>
                <a:gd name="T15" fmla="*/ 2 h 13"/>
                <a:gd name="T16" fmla="*/ 6 w 11"/>
                <a:gd name="T17" fmla="*/ 0 h 13"/>
                <a:gd name="T18" fmla="*/ 1 w 11"/>
                <a:gd name="T19" fmla="*/ 2 h 13"/>
                <a:gd name="T20" fmla="*/ 0 w 11"/>
                <a:gd name="T21" fmla="*/ 6 h 13"/>
                <a:gd name="T22" fmla="*/ 6 w 11"/>
                <a:gd name="T23" fmla="*/ 13 h 13"/>
                <a:gd name="T24" fmla="*/ 11 w 11"/>
                <a:gd name="T25" fmla="*/ 11 h 13"/>
                <a:gd name="T26" fmla="*/ 11 w 11"/>
                <a:gd name="T27" fmla="*/ 11 h 13"/>
                <a:gd name="T28" fmla="*/ 10 w 11"/>
                <a:gd name="T29" fmla="*/ 9 h 13"/>
                <a:gd name="T30" fmla="*/ 9 w 11"/>
                <a:gd name="T31"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13">
                  <a:moveTo>
                    <a:pt x="9" y="10"/>
                  </a:moveTo>
                  <a:cubicBezTo>
                    <a:pt x="9" y="10"/>
                    <a:pt x="7" y="11"/>
                    <a:pt x="6" y="11"/>
                  </a:cubicBezTo>
                  <a:cubicBezTo>
                    <a:pt x="3" y="11"/>
                    <a:pt x="2" y="9"/>
                    <a:pt x="2" y="6"/>
                  </a:cubicBezTo>
                  <a:cubicBezTo>
                    <a:pt x="2" y="4"/>
                    <a:pt x="3" y="2"/>
                    <a:pt x="6" y="2"/>
                  </a:cubicBezTo>
                  <a:cubicBezTo>
                    <a:pt x="7" y="2"/>
                    <a:pt x="8" y="2"/>
                    <a:pt x="9" y="3"/>
                  </a:cubicBezTo>
                  <a:cubicBezTo>
                    <a:pt x="10" y="3"/>
                    <a:pt x="10" y="3"/>
                    <a:pt x="10" y="3"/>
                  </a:cubicBezTo>
                  <a:cubicBezTo>
                    <a:pt x="11" y="2"/>
                    <a:pt x="11" y="2"/>
                    <a:pt x="11" y="2"/>
                  </a:cubicBezTo>
                  <a:cubicBezTo>
                    <a:pt x="11" y="2"/>
                    <a:pt x="11" y="2"/>
                    <a:pt x="11" y="2"/>
                  </a:cubicBezTo>
                  <a:cubicBezTo>
                    <a:pt x="9" y="1"/>
                    <a:pt x="8" y="0"/>
                    <a:pt x="6" y="0"/>
                  </a:cubicBezTo>
                  <a:cubicBezTo>
                    <a:pt x="4" y="0"/>
                    <a:pt x="3" y="0"/>
                    <a:pt x="1" y="2"/>
                  </a:cubicBezTo>
                  <a:cubicBezTo>
                    <a:pt x="0" y="3"/>
                    <a:pt x="0" y="5"/>
                    <a:pt x="0" y="6"/>
                  </a:cubicBezTo>
                  <a:cubicBezTo>
                    <a:pt x="0" y="10"/>
                    <a:pt x="2" y="13"/>
                    <a:pt x="6" y="13"/>
                  </a:cubicBezTo>
                  <a:cubicBezTo>
                    <a:pt x="8" y="13"/>
                    <a:pt x="10" y="12"/>
                    <a:pt x="11" y="11"/>
                  </a:cubicBezTo>
                  <a:cubicBezTo>
                    <a:pt x="11" y="11"/>
                    <a:pt x="11" y="11"/>
                    <a:pt x="11" y="11"/>
                  </a:cubicBezTo>
                  <a:cubicBezTo>
                    <a:pt x="10" y="9"/>
                    <a:pt x="10" y="9"/>
                    <a:pt x="10" y="9"/>
                  </a:cubicBezTo>
                  <a:cubicBezTo>
                    <a:pt x="9" y="10"/>
                    <a:pt x="9" y="10"/>
                    <a:pt x="9" y="1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1" name="Freeform 28"/>
            <p:cNvSpPr>
              <a:spLocks/>
            </p:cNvSpPr>
            <p:nvPr userDrawn="1"/>
          </p:nvSpPr>
          <p:spPr bwMode="auto">
            <a:xfrm>
              <a:off x="7165" y="510"/>
              <a:ext cx="30" cy="34"/>
            </a:xfrm>
            <a:custGeom>
              <a:avLst/>
              <a:gdLst>
                <a:gd name="T0" fmla="*/ 9 w 11"/>
                <a:gd name="T1" fmla="*/ 8 h 13"/>
                <a:gd name="T2" fmla="*/ 5 w 11"/>
                <a:gd name="T3" fmla="*/ 11 h 13"/>
                <a:gd name="T4" fmla="*/ 2 w 11"/>
                <a:gd name="T5" fmla="*/ 8 h 13"/>
                <a:gd name="T6" fmla="*/ 2 w 11"/>
                <a:gd name="T7" fmla="*/ 0 h 13"/>
                <a:gd name="T8" fmla="*/ 0 w 11"/>
                <a:gd name="T9" fmla="*/ 0 h 13"/>
                <a:gd name="T10" fmla="*/ 0 w 11"/>
                <a:gd name="T11" fmla="*/ 8 h 13"/>
                <a:gd name="T12" fmla="*/ 5 w 11"/>
                <a:gd name="T13" fmla="*/ 13 h 13"/>
                <a:gd name="T14" fmla="*/ 11 w 11"/>
                <a:gd name="T15" fmla="*/ 8 h 13"/>
                <a:gd name="T16" fmla="*/ 11 w 11"/>
                <a:gd name="T17" fmla="*/ 0 h 13"/>
                <a:gd name="T18" fmla="*/ 9 w 11"/>
                <a:gd name="T19" fmla="*/ 0 h 13"/>
                <a:gd name="T20" fmla="*/ 9 w 11"/>
                <a:gd name="T21" fmla="*/ 8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13">
                  <a:moveTo>
                    <a:pt x="9" y="8"/>
                  </a:moveTo>
                  <a:cubicBezTo>
                    <a:pt x="9" y="10"/>
                    <a:pt x="7" y="11"/>
                    <a:pt x="5" y="11"/>
                  </a:cubicBezTo>
                  <a:cubicBezTo>
                    <a:pt x="4" y="11"/>
                    <a:pt x="2" y="10"/>
                    <a:pt x="2" y="8"/>
                  </a:cubicBezTo>
                  <a:cubicBezTo>
                    <a:pt x="2" y="0"/>
                    <a:pt x="2" y="0"/>
                    <a:pt x="2" y="0"/>
                  </a:cubicBezTo>
                  <a:cubicBezTo>
                    <a:pt x="0" y="0"/>
                    <a:pt x="0" y="0"/>
                    <a:pt x="0" y="0"/>
                  </a:cubicBezTo>
                  <a:cubicBezTo>
                    <a:pt x="0" y="8"/>
                    <a:pt x="0" y="8"/>
                    <a:pt x="0" y="8"/>
                  </a:cubicBezTo>
                  <a:cubicBezTo>
                    <a:pt x="0" y="11"/>
                    <a:pt x="3" y="13"/>
                    <a:pt x="5" y="13"/>
                  </a:cubicBezTo>
                  <a:cubicBezTo>
                    <a:pt x="8" y="13"/>
                    <a:pt x="11" y="11"/>
                    <a:pt x="11" y="8"/>
                  </a:cubicBezTo>
                  <a:cubicBezTo>
                    <a:pt x="11" y="0"/>
                    <a:pt x="11" y="0"/>
                    <a:pt x="11" y="0"/>
                  </a:cubicBezTo>
                  <a:cubicBezTo>
                    <a:pt x="9" y="0"/>
                    <a:pt x="9" y="0"/>
                    <a:pt x="9" y="0"/>
                  </a:cubicBezTo>
                  <a:cubicBezTo>
                    <a:pt x="9" y="8"/>
                    <a:pt x="9" y="8"/>
                    <a:pt x="9" y="8"/>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2" name="Freeform 29"/>
            <p:cNvSpPr>
              <a:spLocks/>
            </p:cNvSpPr>
            <p:nvPr userDrawn="1"/>
          </p:nvSpPr>
          <p:spPr bwMode="auto">
            <a:xfrm>
              <a:off x="7203" y="510"/>
              <a:ext cx="26" cy="34"/>
            </a:xfrm>
            <a:custGeom>
              <a:avLst/>
              <a:gdLst>
                <a:gd name="T0" fmla="*/ 21 w 26"/>
                <a:gd name="T1" fmla="*/ 24 h 34"/>
                <a:gd name="T2" fmla="*/ 2 w 26"/>
                <a:gd name="T3" fmla="*/ 0 h 34"/>
                <a:gd name="T4" fmla="*/ 0 w 26"/>
                <a:gd name="T5" fmla="*/ 0 h 34"/>
                <a:gd name="T6" fmla="*/ 0 w 26"/>
                <a:gd name="T7" fmla="*/ 34 h 34"/>
                <a:gd name="T8" fmla="*/ 5 w 26"/>
                <a:gd name="T9" fmla="*/ 34 h 34"/>
                <a:gd name="T10" fmla="*/ 5 w 26"/>
                <a:gd name="T11" fmla="*/ 10 h 34"/>
                <a:gd name="T12" fmla="*/ 24 w 26"/>
                <a:gd name="T13" fmla="*/ 34 h 34"/>
                <a:gd name="T14" fmla="*/ 26 w 26"/>
                <a:gd name="T15" fmla="*/ 34 h 34"/>
                <a:gd name="T16" fmla="*/ 26 w 26"/>
                <a:gd name="T17" fmla="*/ 0 h 34"/>
                <a:gd name="T18" fmla="*/ 21 w 26"/>
                <a:gd name="T19" fmla="*/ 0 h 34"/>
                <a:gd name="T20" fmla="*/ 21 w 26"/>
                <a:gd name="T21" fmla="*/ 24 h 34"/>
                <a:gd name="T22" fmla="*/ 21 w 26"/>
                <a:gd name="T23" fmla="*/ 2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34">
                  <a:moveTo>
                    <a:pt x="21" y="24"/>
                  </a:moveTo>
                  <a:lnTo>
                    <a:pt x="2" y="0"/>
                  </a:lnTo>
                  <a:lnTo>
                    <a:pt x="0" y="0"/>
                  </a:lnTo>
                  <a:lnTo>
                    <a:pt x="0" y="34"/>
                  </a:lnTo>
                  <a:lnTo>
                    <a:pt x="5" y="34"/>
                  </a:lnTo>
                  <a:lnTo>
                    <a:pt x="5" y="10"/>
                  </a:lnTo>
                  <a:lnTo>
                    <a:pt x="24" y="34"/>
                  </a:lnTo>
                  <a:lnTo>
                    <a:pt x="26" y="34"/>
                  </a:lnTo>
                  <a:lnTo>
                    <a:pt x="26" y="0"/>
                  </a:lnTo>
                  <a:lnTo>
                    <a:pt x="21" y="0"/>
                  </a:lnTo>
                  <a:lnTo>
                    <a:pt x="21" y="24"/>
                  </a:lnTo>
                  <a:lnTo>
                    <a:pt x="21" y="2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3" name="Freeform 30"/>
            <p:cNvSpPr>
              <a:spLocks/>
            </p:cNvSpPr>
            <p:nvPr userDrawn="1"/>
          </p:nvSpPr>
          <p:spPr bwMode="auto">
            <a:xfrm>
              <a:off x="7240" y="510"/>
              <a:ext cx="5" cy="34"/>
            </a:xfrm>
            <a:custGeom>
              <a:avLst/>
              <a:gdLst>
                <a:gd name="T0" fmla="*/ 0 w 5"/>
                <a:gd name="T1" fmla="*/ 34 h 34"/>
                <a:gd name="T2" fmla="*/ 5 w 5"/>
                <a:gd name="T3" fmla="*/ 34 h 34"/>
                <a:gd name="T4" fmla="*/ 5 w 5"/>
                <a:gd name="T5" fmla="*/ 0 h 34"/>
                <a:gd name="T6" fmla="*/ 0 w 5"/>
                <a:gd name="T7" fmla="*/ 0 h 34"/>
                <a:gd name="T8" fmla="*/ 0 w 5"/>
                <a:gd name="T9" fmla="*/ 34 h 34"/>
                <a:gd name="T10" fmla="*/ 0 w 5"/>
                <a:gd name="T11" fmla="*/ 34 h 34"/>
              </a:gdLst>
              <a:ahLst/>
              <a:cxnLst>
                <a:cxn ang="0">
                  <a:pos x="T0" y="T1"/>
                </a:cxn>
                <a:cxn ang="0">
                  <a:pos x="T2" y="T3"/>
                </a:cxn>
                <a:cxn ang="0">
                  <a:pos x="T4" y="T5"/>
                </a:cxn>
                <a:cxn ang="0">
                  <a:pos x="T6" y="T7"/>
                </a:cxn>
                <a:cxn ang="0">
                  <a:pos x="T8" y="T9"/>
                </a:cxn>
                <a:cxn ang="0">
                  <a:pos x="T10" y="T11"/>
                </a:cxn>
              </a:cxnLst>
              <a:rect l="0" t="0" r="r" b="b"/>
              <a:pathLst>
                <a:path w="5" h="34">
                  <a:moveTo>
                    <a:pt x="0" y="34"/>
                  </a:moveTo>
                  <a:lnTo>
                    <a:pt x="5" y="34"/>
                  </a:lnTo>
                  <a:lnTo>
                    <a:pt x="5" y="0"/>
                  </a:lnTo>
                  <a:lnTo>
                    <a:pt x="0" y="0"/>
                  </a:lnTo>
                  <a:lnTo>
                    <a:pt x="0" y="34"/>
                  </a:lnTo>
                  <a:lnTo>
                    <a:pt x="0" y="3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4" name="Freeform 31"/>
            <p:cNvSpPr>
              <a:spLocks/>
            </p:cNvSpPr>
            <p:nvPr userDrawn="1"/>
          </p:nvSpPr>
          <p:spPr bwMode="auto">
            <a:xfrm>
              <a:off x="7251" y="510"/>
              <a:ext cx="32" cy="34"/>
            </a:xfrm>
            <a:custGeom>
              <a:avLst/>
              <a:gdLst>
                <a:gd name="T0" fmla="*/ 5 w 32"/>
                <a:gd name="T1" fmla="*/ 0 h 34"/>
                <a:gd name="T2" fmla="*/ 0 w 32"/>
                <a:gd name="T3" fmla="*/ 0 h 34"/>
                <a:gd name="T4" fmla="*/ 13 w 32"/>
                <a:gd name="T5" fmla="*/ 34 h 34"/>
                <a:gd name="T6" fmla="*/ 18 w 32"/>
                <a:gd name="T7" fmla="*/ 34 h 34"/>
                <a:gd name="T8" fmla="*/ 32 w 32"/>
                <a:gd name="T9" fmla="*/ 0 h 34"/>
                <a:gd name="T10" fmla="*/ 26 w 32"/>
                <a:gd name="T11" fmla="*/ 0 h 34"/>
                <a:gd name="T12" fmla="*/ 16 w 32"/>
                <a:gd name="T13" fmla="*/ 26 h 34"/>
                <a:gd name="T14" fmla="*/ 5 w 32"/>
                <a:gd name="T15" fmla="*/ 0 h 34"/>
                <a:gd name="T16" fmla="*/ 5 w 32"/>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34">
                  <a:moveTo>
                    <a:pt x="5" y="0"/>
                  </a:moveTo>
                  <a:lnTo>
                    <a:pt x="0" y="0"/>
                  </a:lnTo>
                  <a:lnTo>
                    <a:pt x="13" y="34"/>
                  </a:lnTo>
                  <a:lnTo>
                    <a:pt x="18" y="34"/>
                  </a:lnTo>
                  <a:lnTo>
                    <a:pt x="32" y="0"/>
                  </a:lnTo>
                  <a:lnTo>
                    <a:pt x="26" y="0"/>
                  </a:lnTo>
                  <a:lnTo>
                    <a:pt x="16" y="26"/>
                  </a:lnTo>
                  <a:lnTo>
                    <a:pt x="5" y="0"/>
                  </a:lnTo>
                  <a:lnTo>
                    <a:pt x="5"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5" name="Freeform 32"/>
            <p:cNvSpPr>
              <a:spLocks/>
            </p:cNvSpPr>
            <p:nvPr userDrawn="1"/>
          </p:nvSpPr>
          <p:spPr bwMode="auto">
            <a:xfrm>
              <a:off x="7288" y="510"/>
              <a:ext cx="24" cy="34"/>
            </a:xfrm>
            <a:custGeom>
              <a:avLst/>
              <a:gdLst>
                <a:gd name="T0" fmla="*/ 5 w 24"/>
                <a:gd name="T1" fmla="*/ 18 h 34"/>
                <a:gd name="T2" fmla="*/ 24 w 24"/>
                <a:gd name="T3" fmla="*/ 18 h 34"/>
                <a:gd name="T4" fmla="*/ 24 w 24"/>
                <a:gd name="T5" fmla="*/ 13 h 34"/>
                <a:gd name="T6" fmla="*/ 5 w 24"/>
                <a:gd name="T7" fmla="*/ 13 h 34"/>
                <a:gd name="T8" fmla="*/ 5 w 24"/>
                <a:gd name="T9" fmla="*/ 5 h 34"/>
                <a:gd name="T10" fmla="*/ 24 w 24"/>
                <a:gd name="T11" fmla="*/ 5 h 34"/>
                <a:gd name="T12" fmla="*/ 24 w 24"/>
                <a:gd name="T13" fmla="*/ 0 h 34"/>
                <a:gd name="T14" fmla="*/ 0 w 24"/>
                <a:gd name="T15" fmla="*/ 0 h 34"/>
                <a:gd name="T16" fmla="*/ 0 w 24"/>
                <a:gd name="T17" fmla="*/ 34 h 34"/>
                <a:gd name="T18" fmla="*/ 24 w 24"/>
                <a:gd name="T19" fmla="*/ 34 h 34"/>
                <a:gd name="T20" fmla="*/ 24 w 24"/>
                <a:gd name="T21" fmla="*/ 29 h 34"/>
                <a:gd name="T22" fmla="*/ 5 w 24"/>
                <a:gd name="T23" fmla="*/ 29 h 34"/>
                <a:gd name="T24" fmla="*/ 5 w 24"/>
                <a:gd name="T25" fmla="*/ 18 h 34"/>
                <a:gd name="T26" fmla="*/ 5 w 24"/>
                <a:gd name="T27" fmla="*/ 1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34">
                  <a:moveTo>
                    <a:pt x="5" y="18"/>
                  </a:moveTo>
                  <a:lnTo>
                    <a:pt x="24" y="18"/>
                  </a:lnTo>
                  <a:lnTo>
                    <a:pt x="24" y="13"/>
                  </a:lnTo>
                  <a:lnTo>
                    <a:pt x="5" y="13"/>
                  </a:lnTo>
                  <a:lnTo>
                    <a:pt x="5" y="5"/>
                  </a:lnTo>
                  <a:lnTo>
                    <a:pt x="24" y="5"/>
                  </a:lnTo>
                  <a:lnTo>
                    <a:pt x="24" y="0"/>
                  </a:lnTo>
                  <a:lnTo>
                    <a:pt x="0" y="0"/>
                  </a:lnTo>
                  <a:lnTo>
                    <a:pt x="0" y="34"/>
                  </a:lnTo>
                  <a:lnTo>
                    <a:pt x="24" y="34"/>
                  </a:lnTo>
                  <a:lnTo>
                    <a:pt x="24" y="29"/>
                  </a:lnTo>
                  <a:lnTo>
                    <a:pt x="5" y="29"/>
                  </a:lnTo>
                  <a:lnTo>
                    <a:pt x="5" y="18"/>
                  </a:lnTo>
                  <a:lnTo>
                    <a:pt x="5" y="1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6" name="Freeform 33"/>
            <p:cNvSpPr>
              <a:spLocks noEditPoints="1"/>
            </p:cNvSpPr>
            <p:nvPr userDrawn="1"/>
          </p:nvSpPr>
          <p:spPr bwMode="auto">
            <a:xfrm>
              <a:off x="7320" y="510"/>
              <a:ext cx="29" cy="34"/>
            </a:xfrm>
            <a:custGeom>
              <a:avLst/>
              <a:gdLst>
                <a:gd name="T0" fmla="*/ 10 w 11"/>
                <a:gd name="T1" fmla="*/ 4 h 13"/>
                <a:gd name="T2" fmla="*/ 6 w 11"/>
                <a:gd name="T3" fmla="*/ 0 h 13"/>
                <a:gd name="T4" fmla="*/ 0 w 11"/>
                <a:gd name="T5" fmla="*/ 0 h 13"/>
                <a:gd name="T6" fmla="*/ 0 w 11"/>
                <a:gd name="T7" fmla="*/ 13 h 13"/>
                <a:gd name="T8" fmla="*/ 2 w 11"/>
                <a:gd name="T9" fmla="*/ 13 h 13"/>
                <a:gd name="T10" fmla="*/ 2 w 11"/>
                <a:gd name="T11" fmla="*/ 8 h 13"/>
                <a:gd name="T12" fmla="*/ 4 w 11"/>
                <a:gd name="T13" fmla="*/ 8 h 13"/>
                <a:gd name="T14" fmla="*/ 8 w 11"/>
                <a:gd name="T15" fmla="*/ 13 h 13"/>
                <a:gd name="T16" fmla="*/ 11 w 11"/>
                <a:gd name="T17" fmla="*/ 13 h 13"/>
                <a:gd name="T18" fmla="*/ 7 w 11"/>
                <a:gd name="T19" fmla="*/ 8 h 13"/>
                <a:gd name="T20" fmla="*/ 10 w 11"/>
                <a:gd name="T21" fmla="*/ 4 h 13"/>
                <a:gd name="T22" fmla="*/ 2 w 11"/>
                <a:gd name="T23" fmla="*/ 2 h 13"/>
                <a:gd name="T24" fmla="*/ 6 w 11"/>
                <a:gd name="T25" fmla="*/ 2 h 13"/>
                <a:gd name="T26" fmla="*/ 8 w 11"/>
                <a:gd name="T27" fmla="*/ 4 h 13"/>
                <a:gd name="T28" fmla="*/ 6 w 11"/>
                <a:gd name="T29" fmla="*/ 6 h 13"/>
                <a:gd name="T30" fmla="*/ 2 w 11"/>
                <a:gd name="T31" fmla="*/ 6 h 13"/>
                <a:gd name="T32" fmla="*/ 2 w 11"/>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3">
                  <a:moveTo>
                    <a:pt x="10" y="4"/>
                  </a:moveTo>
                  <a:cubicBezTo>
                    <a:pt x="10" y="2"/>
                    <a:pt x="9" y="0"/>
                    <a:pt x="6" y="0"/>
                  </a:cubicBezTo>
                  <a:cubicBezTo>
                    <a:pt x="0" y="0"/>
                    <a:pt x="0" y="0"/>
                    <a:pt x="0" y="0"/>
                  </a:cubicBezTo>
                  <a:cubicBezTo>
                    <a:pt x="0" y="13"/>
                    <a:pt x="0" y="13"/>
                    <a:pt x="0" y="13"/>
                  </a:cubicBezTo>
                  <a:cubicBezTo>
                    <a:pt x="2" y="13"/>
                    <a:pt x="2" y="13"/>
                    <a:pt x="2" y="13"/>
                  </a:cubicBezTo>
                  <a:cubicBezTo>
                    <a:pt x="2" y="8"/>
                    <a:pt x="2" y="8"/>
                    <a:pt x="2" y="8"/>
                  </a:cubicBezTo>
                  <a:cubicBezTo>
                    <a:pt x="4" y="8"/>
                    <a:pt x="4" y="8"/>
                    <a:pt x="4" y="8"/>
                  </a:cubicBezTo>
                  <a:cubicBezTo>
                    <a:pt x="8" y="13"/>
                    <a:pt x="8" y="13"/>
                    <a:pt x="8" y="13"/>
                  </a:cubicBezTo>
                  <a:cubicBezTo>
                    <a:pt x="11" y="13"/>
                    <a:pt x="11" y="13"/>
                    <a:pt x="11" y="13"/>
                  </a:cubicBezTo>
                  <a:cubicBezTo>
                    <a:pt x="7" y="8"/>
                    <a:pt x="7" y="8"/>
                    <a:pt x="7" y="8"/>
                  </a:cubicBezTo>
                  <a:cubicBezTo>
                    <a:pt x="9" y="8"/>
                    <a:pt x="10" y="6"/>
                    <a:pt x="10" y="4"/>
                  </a:cubicBezTo>
                  <a:close/>
                  <a:moveTo>
                    <a:pt x="2" y="2"/>
                  </a:moveTo>
                  <a:cubicBezTo>
                    <a:pt x="6" y="2"/>
                    <a:pt x="6" y="2"/>
                    <a:pt x="6" y="2"/>
                  </a:cubicBezTo>
                  <a:cubicBezTo>
                    <a:pt x="7" y="2"/>
                    <a:pt x="8" y="3"/>
                    <a:pt x="8" y="4"/>
                  </a:cubicBezTo>
                  <a:cubicBezTo>
                    <a:pt x="8" y="5"/>
                    <a:pt x="7" y="6"/>
                    <a:pt x="6" y="6"/>
                  </a:cubicBezTo>
                  <a:cubicBezTo>
                    <a:pt x="2" y="6"/>
                    <a:pt x="2" y="6"/>
                    <a:pt x="2" y="6"/>
                  </a:cubicBezTo>
                  <a:cubicBezTo>
                    <a:pt x="2" y="2"/>
                    <a:pt x="2" y="2"/>
                    <a:pt x="2" y="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7" name="Freeform 34"/>
            <p:cNvSpPr>
              <a:spLocks/>
            </p:cNvSpPr>
            <p:nvPr userDrawn="1"/>
          </p:nvSpPr>
          <p:spPr bwMode="auto">
            <a:xfrm>
              <a:off x="7352" y="510"/>
              <a:ext cx="27" cy="34"/>
            </a:xfrm>
            <a:custGeom>
              <a:avLst/>
              <a:gdLst>
                <a:gd name="T0" fmla="*/ 5 w 10"/>
                <a:gd name="T1" fmla="*/ 5 h 13"/>
                <a:gd name="T2" fmla="*/ 2 w 10"/>
                <a:gd name="T3" fmla="*/ 3 h 13"/>
                <a:gd name="T4" fmla="*/ 5 w 10"/>
                <a:gd name="T5" fmla="*/ 2 h 13"/>
                <a:gd name="T6" fmla="*/ 8 w 10"/>
                <a:gd name="T7" fmla="*/ 3 h 13"/>
                <a:gd name="T8" fmla="*/ 9 w 10"/>
                <a:gd name="T9" fmla="*/ 3 h 13"/>
                <a:gd name="T10" fmla="*/ 10 w 10"/>
                <a:gd name="T11" fmla="*/ 2 h 13"/>
                <a:gd name="T12" fmla="*/ 10 w 10"/>
                <a:gd name="T13" fmla="*/ 2 h 13"/>
                <a:gd name="T14" fmla="*/ 5 w 10"/>
                <a:gd name="T15" fmla="*/ 0 h 13"/>
                <a:gd name="T16" fmla="*/ 1 w 10"/>
                <a:gd name="T17" fmla="*/ 1 h 13"/>
                <a:gd name="T18" fmla="*/ 0 w 10"/>
                <a:gd name="T19" fmla="*/ 3 h 13"/>
                <a:gd name="T20" fmla="*/ 5 w 10"/>
                <a:gd name="T21" fmla="*/ 7 h 13"/>
                <a:gd name="T22" fmla="*/ 8 w 10"/>
                <a:gd name="T23" fmla="*/ 9 h 13"/>
                <a:gd name="T24" fmla="*/ 5 w 10"/>
                <a:gd name="T25" fmla="*/ 11 h 13"/>
                <a:gd name="T26" fmla="*/ 2 w 10"/>
                <a:gd name="T27" fmla="*/ 9 h 13"/>
                <a:gd name="T28" fmla="*/ 1 w 10"/>
                <a:gd name="T29" fmla="*/ 9 h 13"/>
                <a:gd name="T30" fmla="*/ 0 w 10"/>
                <a:gd name="T31" fmla="*/ 10 h 13"/>
                <a:gd name="T32" fmla="*/ 0 w 10"/>
                <a:gd name="T33" fmla="*/ 10 h 13"/>
                <a:gd name="T34" fmla="*/ 5 w 10"/>
                <a:gd name="T35" fmla="*/ 13 h 13"/>
                <a:gd name="T36" fmla="*/ 10 w 10"/>
                <a:gd name="T37" fmla="*/ 9 h 13"/>
                <a:gd name="T38" fmla="*/ 5 w 10"/>
                <a:gd name="T39" fmla="*/ 5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 h="13">
                  <a:moveTo>
                    <a:pt x="5" y="5"/>
                  </a:moveTo>
                  <a:cubicBezTo>
                    <a:pt x="4" y="5"/>
                    <a:pt x="2" y="5"/>
                    <a:pt x="2" y="3"/>
                  </a:cubicBezTo>
                  <a:cubicBezTo>
                    <a:pt x="2" y="2"/>
                    <a:pt x="4" y="2"/>
                    <a:pt x="5" y="2"/>
                  </a:cubicBezTo>
                  <a:cubicBezTo>
                    <a:pt x="7" y="2"/>
                    <a:pt x="8" y="2"/>
                    <a:pt x="8" y="3"/>
                  </a:cubicBezTo>
                  <a:cubicBezTo>
                    <a:pt x="9" y="3"/>
                    <a:pt x="9" y="3"/>
                    <a:pt x="9" y="3"/>
                  </a:cubicBezTo>
                  <a:cubicBezTo>
                    <a:pt x="10" y="2"/>
                    <a:pt x="10" y="2"/>
                    <a:pt x="10" y="2"/>
                  </a:cubicBezTo>
                  <a:cubicBezTo>
                    <a:pt x="10" y="2"/>
                    <a:pt x="10" y="2"/>
                    <a:pt x="10" y="2"/>
                  </a:cubicBezTo>
                  <a:cubicBezTo>
                    <a:pt x="9" y="1"/>
                    <a:pt x="7" y="0"/>
                    <a:pt x="5" y="0"/>
                  </a:cubicBezTo>
                  <a:cubicBezTo>
                    <a:pt x="4" y="0"/>
                    <a:pt x="2" y="0"/>
                    <a:pt x="1" y="1"/>
                  </a:cubicBezTo>
                  <a:cubicBezTo>
                    <a:pt x="1" y="2"/>
                    <a:pt x="0" y="3"/>
                    <a:pt x="0" y="3"/>
                  </a:cubicBezTo>
                  <a:cubicBezTo>
                    <a:pt x="0" y="6"/>
                    <a:pt x="3" y="7"/>
                    <a:pt x="5" y="7"/>
                  </a:cubicBezTo>
                  <a:cubicBezTo>
                    <a:pt x="7" y="7"/>
                    <a:pt x="8" y="8"/>
                    <a:pt x="8" y="9"/>
                  </a:cubicBezTo>
                  <a:cubicBezTo>
                    <a:pt x="8" y="11"/>
                    <a:pt x="6" y="11"/>
                    <a:pt x="5" y="11"/>
                  </a:cubicBezTo>
                  <a:cubicBezTo>
                    <a:pt x="4" y="11"/>
                    <a:pt x="2" y="11"/>
                    <a:pt x="2" y="9"/>
                  </a:cubicBezTo>
                  <a:cubicBezTo>
                    <a:pt x="1" y="9"/>
                    <a:pt x="1" y="9"/>
                    <a:pt x="1" y="9"/>
                  </a:cubicBezTo>
                  <a:cubicBezTo>
                    <a:pt x="0" y="10"/>
                    <a:pt x="0" y="10"/>
                    <a:pt x="0" y="10"/>
                  </a:cubicBezTo>
                  <a:cubicBezTo>
                    <a:pt x="0" y="10"/>
                    <a:pt x="0" y="10"/>
                    <a:pt x="0" y="10"/>
                  </a:cubicBezTo>
                  <a:cubicBezTo>
                    <a:pt x="1" y="12"/>
                    <a:pt x="3" y="13"/>
                    <a:pt x="5" y="13"/>
                  </a:cubicBezTo>
                  <a:cubicBezTo>
                    <a:pt x="8" y="13"/>
                    <a:pt x="10" y="12"/>
                    <a:pt x="10" y="9"/>
                  </a:cubicBezTo>
                  <a:cubicBezTo>
                    <a:pt x="10" y="6"/>
                    <a:pt x="8" y="6"/>
                    <a:pt x="5" y="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8" name="Freeform 35"/>
            <p:cNvSpPr>
              <a:spLocks/>
            </p:cNvSpPr>
            <p:nvPr userDrawn="1"/>
          </p:nvSpPr>
          <p:spPr bwMode="auto">
            <a:xfrm>
              <a:off x="7387" y="510"/>
              <a:ext cx="5" cy="34"/>
            </a:xfrm>
            <a:custGeom>
              <a:avLst/>
              <a:gdLst>
                <a:gd name="T0" fmla="*/ 0 w 5"/>
                <a:gd name="T1" fmla="*/ 34 h 34"/>
                <a:gd name="T2" fmla="*/ 5 w 5"/>
                <a:gd name="T3" fmla="*/ 34 h 34"/>
                <a:gd name="T4" fmla="*/ 5 w 5"/>
                <a:gd name="T5" fmla="*/ 0 h 34"/>
                <a:gd name="T6" fmla="*/ 0 w 5"/>
                <a:gd name="T7" fmla="*/ 0 h 34"/>
                <a:gd name="T8" fmla="*/ 0 w 5"/>
                <a:gd name="T9" fmla="*/ 34 h 34"/>
                <a:gd name="T10" fmla="*/ 0 w 5"/>
                <a:gd name="T11" fmla="*/ 34 h 34"/>
              </a:gdLst>
              <a:ahLst/>
              <a:cxnLst>
                <a:cxn ang="0">
                  <a:pos x="T0" y="T1"/>
                </a:cxn>
                <a:cxn ang="0">
                  <a:pos x="T2" y="T3"/>
                </a:cxn>
                <a:cxn ang="0">
                  <a:pos x="T4" y="T5"/>
                </a:cxn>
                <a:cxn ang="0">
                  <a:pos x="T6" y="T7"/>
                </a:cxn>
                <a:cxn ang="0">
                  <a:pos x="T8" y="T9"/>
                </a:cxn>
                <a:cxn ang="0">
                  <a:pos x="T10" y="T11"/>
                </a:cxn>
              </a:cxnLst>
              <a:rect l="0" t="0" r="r" b="b"/>
              <a:pathLst>
                <a:path w="5" h="34">
                  <a:moveTo>
                    <a:pt x="0" y="34"/>
                  </a:moveTo>
                  <a:lnTo>
                    <a:pt x="5" y="34"/>
                  </a:lnTo>
                  <a:lnTo>
                    <a:pt x="5" y="0"/>
                  </a:lnTo>
                  <a:lnTo>
                    <a:pt x="0" y="0"/>
                  </a:lnTo>
                  <a:lnTo>
                    <a:pt x="0" y="34"/>
                  </a:lnTo>
                  <a:lnTo>
                    <a:pt x="0" y="3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39" name="Freeform 36"/>
            <p:cNvSpPr>
              <a:spLocks/>
            </p:cNvSpPr>
            <p:nvPr userDrawn="1"/>
          </p:nvSpPr>
          <p:spPr bwMode="auto">
            <a:xfrm>
              <a:off x="7397" y="510"/>
              <a:ext cx="56" cy="34"/>
            </a:xfrm>
            <a:custGeom>
              <a:avLst/>
              <a:gdLst>
                <a:gd name="T0" fmla="*/ 32 w 56"/>
                <a:gd name="T1" fmla="*/ 0 h 34"/>
                <a:gd name="T2" fmla="*/ 0 w 56"/>
                <a:gd name="T3" fmla="*/ 0 h 34"/>
                <a:gd name="T4" fmla="*/ 0 w 56"/>
                <a:gd name="T5" fmla="*/ 5 h 34"/>
                <a:gd name="T6" fmla="*/ 11 w 56"/>
                <a:gd name="T7" fmla="*/ 5 h 34"/>
                <a:gd name="T8" fmla="*/ 11 w 56"/>
                <a:gd name="T9" fmla="*/ 34 h 34"/>
                <a:gd name="T10" fmla="*/ 16 w 56"/>
                <a:gd name="T11" fmla="*/ 34 h 34"/>
                <a:gd name="T12" fmla="*/ 16 w 56"/>
                <a:gd name="T13" fmla="*/ 5 h 34"/>
                <a:gd name="T14" fmla="*/ 27 w 56"/>
                <a:gd name="T15" fmla="*/ 5 h 34"/>
                <a:gd name="T16" fmla="*/ 38 w 56"/>
                <a:gd name="T17" fmla="*/ 21 h 34"/>
                <a:gd name="T18" fmla="*/ 38 w 56"/>
                <a:gd name="T19" fmla="*/ 34 h 34"/>
                <a:gd name="T20" fmla="*/ 43 w 56"/>
                <a:gd name="T21" fmla="*/ 34 h 34"/>
                <a:gd name="T22" fmla="*/ 43 w 56"/>
                <a:gd name="T23" fmla="*/ 21 h 34"/>
                <a:gd name="T24" fmla="*/ 56 w 56"/>
                <a:gd name="T25" fmla="*/ 2 h 34"/>
                <a:gd name="T26" fmla="*/ 56 w 56"/>
                <a:gd name="T27" fmla="*/ 0 h 34"/>
                <a:gd name="T28" fmla="*/ 56 w 56"/>
                <a:gd name="T29" fmla="*/ 0 h 34"/>
                <a:gd name="T30" fmla="*/ 51 w 56"/>
                <a:gd name="T31" fmla="*/ 0 h 34"/>
                <a:gd name="T32" fmla="*/ 40 w 56"/>
                <a:gd name="T33" fmla="*/ 16 h 34"/>
                <a:gd name="T34" fmla="*/ 32 w 56"/>
                <a:gd name="T35" fmla="*/ 0 h 34"/>
                <a:gd name="T36" fmla="*/ 32 w 56"/>
                <a:gd name="T3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 h="34">
                  <a:moveTo>
                    <a:pt x="32" y="0"/>
                  </a:moveTo>
                  <a:lnTo>
                    <a:pt x="0" y="0"/>
                  </a:lnTo>
                  <a:lnTo>
                    <a:pt x="0" y="5"/>
                  </a:lnTo>
                  <a:lnTo>
                    <a:pt x="11" y="5"/>
                  </a:lnTo>
                  <a:lnTo>
                    <a:pt x="11" y="34"/>
                  </a:lnTo>
                  <a:lnTo>
                    <a:pt x="16" y="34"/>
                  </a:lnTo>
                  <a:lnTo>
                    <a:pt x="16" y="5"/>
                  </a:lnTo>
                  <a:lnTo>
                    <a:pt x="27" y="5"/>
                  </a:lnTo>
                  <a:lnTo>
                    <a:pt x="38" y="21"/>
                  </a:lnTo>
                  <a:lnTo>
                    <a:pt x="38" y="34"/>
                  </a:lnTo>
                  <a:lnTo>
                    <a:pt x="43" y="34"/>
                  </a:lnTo>
                  <a:lnTo>
                    <a:pt x="43" y="21"/>
                  </a:lnTo>
                  <a:lnTo>
                    <a:pt x="56" y="2"/>
                  </a:lnTo>
                  <a:lnTo>
                    <a:pt x="56" y="0"/>
                  </a:lnTo>
                  <a:lnTo>
                    <a:pt x="56" y="0"/>
                  </a:lnTo>
                  <a:lnTo>
                    <a:pt x="51" y="0"/>
                  </a:lnTo>
                  <a:lnTo>
                    <a:pt x="40" y="16"/>
                  </a:lnTo>
                  <a:lnTo>
                    <a:pt x="32" y="0"/>
                  </a:lnTo>
                  <a:lnTo>
                    <a:pt x="32"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40" name="Freeform 37"/>
            <p:cNvSpPr>
              <a:spLocks/>
            </p:cNvSpPr>
            <p:nvPr userDrawn="1"/>
          </p:nvSpPr>
          <p:spPr bwMode="auto">
            <a:xfrm>
              <a:off x="7267" y="232"/>
              <a:ext cx="186" cy="238"/>
            </a:xfrm>
            <a:custGeom>
              <a:avLst/>
              <a:gdLst>
                <a:gd name="T0" fmla="*/ 70 w 70"/>
                <a:gd name="T1" fmla="*/ 0 h 89"/>
                <a:gd name="T2" fmla="*/ 70 w 70"/>
                <a:gd name="T3" fmla="*/ 55 h 89"/>
                <a:gd name="T4" fmla="*/ 37 w 70"/>
                <a:gd name="T5" fmla="*/ 89 h 89"/>
                <a:gd name="T6" fmla="*/ 0 w 70"/>
                <a:gd name="T7" fmla="*/ 55 h 89"/>
                <a:gd name="T8" fmla="*/ 0 w 70"/>
                <a:gd name="T9" fmla="*/ 0 h 89"/>
                <a:gd name="T10" fmla="*/ 16 w 70"/>
                <a:gd name="T11" fmla="*/ 0 h 89"/>
                <a:gd name="T12" fmla="*/ 16 w 70"/>
                <a:gd name="T13" fmla="*/ 56 h 89"/>
                <a:gd name="T14" fmla="*/ 38 w 70"/>
                <a:gd name="T15" fmla="*/ 81 h 89"/>
                <a:gd name="T16" fmla="*/ 60 w 70"/>
                <a:gd name="T17" fmla="*/ 56 h 89"/>
                <a:gd name="T18" fmla="*/ 60 w 70"/>
                <a:gd name="T19" fmla="*/ 0 h 89"/>
                <a:gd name="T20" fmla="*/ 70 w 70"/>
                <a:gd name="T21"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 h="89">
                  <a:moveTo>
                    <a:pt x="70" y="0"/>
                  </a:moveTo>
                  <a:cubicBezTo>
                    <a:pt x="70" y="55"/>
                    <a:pt x="70" y="55"/>
                    <a:pt x="70" y="55"/>
                  </a:cubicBezTo>
                  <a:cubicBezTo>
                    <a:pt x="70" y="84"/>
                    <a:pt x="47" y="89"/>
                    <a:pt x="37" y="89"/>
                  </a:cubicBezTo>
                  <a:cubicBezTo>
                    <a:pt x="19" y="89"/>
                    <a:pt x="0" y="83"/>
                    <a:pt x="0" y="55"/>
                  </a:cubicBezTo>
                  <a:cubicBezTo>
                    <a:pt x="0" y="0"/>
                    <a:pt x="0" y="0"/>
                    <a:pt x="0" y="0"/>
                  </a:cubicBezTo>
                  <a:cubicBezTo>
                    <a:pt x="16" y="0"/>
                    <a:pt x="16" y="0"/>
                    <a:pt x="16" y="0"/>
                  </a:cubicBezTo>
                  <a:cubicBezTo>
                    <a:pt x="16" y="56"/>
                    <a:pt x="16" y="56"/>
                    <a:pt x="16" y="56"/>
                  </a:cubicBezTo>
                  <a:cubicBezTo>
                    <a:pt x="16" y="72"/>
                    <a:pt x="24" y="81"/>
                    <a:pt x="38" y="81"/>
                  </a:cubicBezTo>
                  <a:cubicBezTo>
                    <a:pt x="50" y="81"/>
                    <a:pt x="60" y="73"/>
                    <a:pt x="60" y="56"/>
                  </a:cubicBezTo>
                  <a:cubicBezTo>
                    <a:pt x="60" y="0"/>
                    <a:pt x="60" y="0"/>
                    <a:pt x="60" y="0"/>
                  </a:cubicBezTo>
                  <a:cubicBezTo>
                    <a:pt x="70" y="0"/>
                    <a:pt x="70" y="0"/>
                    <a:pt x="70" y="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41" name="Freeform 38"/>
            <p:cNvSpPr>
              <a:spLocks/>
            </p:cNvSpPr>
            <p:nvPr userDrawn="1"/>
          </p:nvSpPr>
          <p:spPr bwMode="auto">
            <a:xfrm>
              <a:off x="7013" y="230"/>
              <a:ext cx="219" cy="240"/>
            </a:xfrm>
            <a:custGeom>
              <a:avLst/>
              <a:gdLst>
                <a:gd name="T0" fmla="*/ 47 w 82"/>
                <a:gd name="T1" fmla="*/ 90 h 90"/>
                <a:gd name="T2" fmla="*/ 0 w 82"/>
                <a:gd name="T3" fmla="*/ 46 h 90"/>
                <a:gd name="T4" fmla="*/ 49 w 82"/>
                <a:gd name="T5" fmla="*/ 0 h 90"/>
                <a:gd name="T6" fmla="*/ 75 w 82"/>
                <a:gd name="T7" fmla="*/ 10 h 90"/>
                <a:gd name="T8" fmla="*/ 82 w 82"/>
                <a:gd name="T9" fmla="*/ 21 h 90"/>
                <a:gd name="T10" fmla="*/ 73 w 82"/>
                <a:gd name="T11" fmla="*/ 30 h 90"/>
                <a:gd name="T12" fmla="*/ 64 w 82"/>
                <a:gd name="T13" fmla="*/ 21 h 90"/>
                <a:gd name="T14" fmla="*/ 67 w 82"/>
                <a:gd name="T15" fmla="*/ 15 h 90"/>
                <a:gd name="T16" fmla="*/ 49 w 82"/>
                <a:gd name="T17" fmla="*/ 8 h 90"/>
                <a:gd name="T18" fmla="*/ 16 w 82"/>
                <a:gd name="T19" fmla="*/ 45 h 90"/>
                <a:gd name="T20" fmla="*/ 51 w 82"/>
                <a:gd name="T21" fmla="*/ 83 h 90"/>
                <a:gd name="T22" fmla="*/ 79 w 82"/>
                <a:gd name="T23" fmla="*/ 72 h 90"/>
                <a:gd name="T24" fmla="*/ 82 w 82"/>
                <a:gd name="T25" fmla="*/ 76 h 90"/>
                <a:gd name="T26" fmla="*/ 47 w 82"/>
                <a:gd name="T2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90">
                  <a:moveTo>
                    <a:pt x="47" y="90"/>
                  </a:moveTo>
                  <a:cubicBezTo>
                    <a:pt x="18" y="90"/>
                    <a:pt x="0" y="70"/>
                    <a:pt x="0" y="46"/>
                  </a:cubicBezTo>
                  <a:cubicBezTo>
                    <a:pt x="0" y="22"/>
                    <a:pt x="19" y="0"/>
                    <a:pt x="49" y="0"/>
                  </a:cubicBezTo>
                  <a:cubicBezTo>
                    <a:pt x="57" y="0"/>
                    <a:pt x="68" y="3"/>
                    <a:pt x="75" y="10"/>
                  </a:cubicBezTo>
                  <a:cubicBezTo>
                    <a:pt x="79" y="13"/>
                    <a:pt x="82" y="17"/>
                    <a:pt x="82" y="21"/>
                  </a:cubicBezTo>
                  <a:cubicBezTo>
                    <a:pt x="82" y="26"/>
                    <a:pt x="78" y="30"/>
                    <a:pt x="73" y="30"/>
                  </a:cubicBezTo>
                  <a:cubicBezTo>
                    <a:pt x="68" y="30"/>
                    <a:pt x="64" y="26"/>
                    <a:pt x="64" y="21"/>
                  </a:cubicBezTo>
                  <a:cubicBezTo>
                    <a:pt x="64" y="19"/>
                    <a:pt x="65" y="17"/>
                    <a:pt x="67" y="15"/>
                  </a:cubicBezTo>
                  <a:cubicBezTo>
                    <a:pt x="63" y="10"/>
                    <a:pt x="55" y="8"/>
                    <a:pt x="49" y="8"/>
                  </a:cubicBezTo>
                  <a:cubicBezTo>
                    <a:pt x="28" y="8"/>
                    <a:pt x="16" y="27"/>
                    <a:pt x="16" y="45"/>
                  </a:cubicBezTo>
                  <a:cubicBezTo>
                    <a:pt x="16" y="65"/>
                    <a:pt x="30" y="83"/>
                    <a:pt x="51" y="83"/>
                  </a:cubicBezTo>
                  <a:cubicBezTo>
                    <a:pt x="61" y="83"/>
                    <a:pt x="70" y="78"/>
                    <a:pt x="79" y="72"/>
                  </a:cubicBezTo>
                  <a:cubicBezTo>
                    <a:pt x="82" y="76"/>
                    <a:pt x="82" y="76"/>
                    <a:pt x="82" y="76"/>
                  </a:cubicBezTo>
                  <a:cubicBezTo>
                    <a:pt x="73" y="86"/>
                    <a:pt x="59" y="90"/>
                    <a:pt x="47" y="9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sp>
          <p:nvSpPr>
            <p:cNvPr id="42" name="Freeform 39"/>
            <p:cNvSpPr>
              <a:spLocks noEditPoints="1"/>
            </p:cNvSpPr>
            <p:nvPr userDrawn="1"/>
          </p:nvSpPr>
          <p:spPr bwMode="auto">
            <a:xfrm>
              <a:off x="6797" y="232"/>
              <a:ext cx="214" cy="235"/>
            </a:xfrm>
            <a:custGeom>
              <a:avLst/>
              <a:gdLst>
                <a:gd name="T0" fmla="*/ 168 w 214"/>
                <a:gd name="T1" fmla="*/ 232 h 235"/>
                <a:gd name="T2" fmla="*/ 214 w 214"/>
                <a:gd name="T3" fmla="*/ 232 h 235"/>
                <a:gd name="T4" fmla="*/ 123 w 214"/>
                <a:gd name="T5" fmla="*/ 0 h 235"/>
                <a:gd name="T6" fmla="*/ 88 w 214"/>
                <a:gd name="T7" fmla="*/ 0 h 235"/>
                <a:gd name="T8" fmla="*/ 0 w 214"/>
                <a:gd name="T9" fmla="*/ 235 h 235"/>
                <a:gd name="T10" fmla="*/ 24 w 214"/>
                <a:gd name="T11" fmla="*/ 235 h 235"/>
                <a:gd name="T12" fmla="*/ 48 w 214"/>
                <a:gd name="T13" fmla="*/ 166 h 235"/>
                <a:gd name="T14" fmla="*/ 144 w 214"/>
                <a:gd name="T15" fmla="*/ 166 h 235"/>
                <a:gd name="T16" fmla="*/ 168 w 214"/>
                <a:gd name="T17" fmla="*/ 232 h 235"/>
                <a:gd name="T18" fmla="*/ 168 w 214"/>
                <a:gd name="T19" fmla="*/ 232 h 235"/>
                <a:gd name="T20" fmla="*/ 56 w 214"/>
                <a:gd name="T21" fmla="*/ 147 h 235"/>
                <a:gd name="T22" fmla="*/ 96 w 214"/>
                <a:gd name="T23" fmla="*/ 38 h 235"/>
                <a:gd name="T24" fmla="*/ 136 w 214"/>
                <a:gd name="T25" fmla="*/ 147 h 235"/>
                <a:gd name="T26" fmla="*/ 56 w 214"/>
                <a:gd name="T27" fmla="*/ 147 h 235"/>
                <a:gd name="T28" fmla="*/ 56 w 214"/>
                <a:gd name="T29" fmla="*/ 147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4" h="235">
                  <a:moveTo>
                    <a:pt x="168" y="232"/>
                  </a:moveTo>
                  <a:lnTo>
                    <a:pt x="214" y="232"/>
                  </a:lnTo>
                  <a:lnTo>
                    <a:pt x="123" y="0"/>
                  </a:lnTo>
                  <a:lnTo>
                    <a:pt x="88" y="0"/>
                  </a:lnTo>
                  <a:lnTo>
                    <a:pt x="0" y="235"/>
                  </a:lnTo>
                  <a:lnTo>
                    <a:pt x="24" y="235"/>
                  </a:lnTo>
                  <a:lnTo>
                    <a:pt x="48" y="166"/>
                  </a:lnTo>
                  <a:lnTo>
                    <a:pt x="144" y="166"/>
                  </a:lnTo>
                  <a:lnTo>
                    <a:pt x="168" y="232"/>
                  </a:lnTo>
                  <a:lnTo>
                    <a:pt x="168" y="232"/>
                  </a:lnTo>
                  <a:close/>
                  <a:moveTo>
                    <a:pt x="56" y="147"/>
                  </a:moveTo>
                  <a:lnTo>
                    <a:pt x="96" y="38"/>
                  </a:lnTo>
                  <a:lnTo>
                    <a:pt x="136" y="147"/>
                  </a:lnTo>
                  <a:lnTo>
                    <a:pt x="56" y="147"/>
                  </a:lnTo>
                  <a:lnTo>
                    <a:pt x="56" y="147"/>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Arial" panose="020B0604020202020204" pitchFamily="34" charset="0"/>
                <a:cs typeface="Arial" panose="020B0604020202020204" pitchFamily="34" charset="0"/>
              </a:endParaRPr>
            </a:p>
          </p:txBody>
        </p:sp>
      </p:grpSp>
      <p:sp>
        <p:nvSpPr>
          <p:cNvPr id="43" name="Title 1"/>
          <p:cNvSpPr>
            <a:spLocks noGrp="1"/>
          </p:cNvSpPr>
          <p:nvPr>
            <p:ph type="title" hasCustomPrompt="1"/>
          </p:nvPr>
        </p:nvSpPr>
        <p:spPr>
          <a:xfrm>
            <a:off x="6718300" y="2848654"/>
            <a:ext cx="5156200" cy="580346"/>
          </a:xfrm>
          <a:prstGeom prst="rect">
            <a:avLst/>
          </a:prstGeom>
        </p:spPr>
        <p:txBody>
          <a:bodyPr anchor="b">
            <a:noAutofit/>
          </a:bodyPr>
          <a:lstStyle>
            <a:lvl1pPr>
              <a:defRPr sz="2900" b="1">
                <a:solidFill>
                  <a:schemeClr val="bg1"/>
                </a:solidFill>
                <a:latin typeface="Arial" panose="020B0604020202020204" pitchFamily="34" charset="0"/>
                <a:cs typeface="Arial" panose="020B0604020202020204" pitchFamily="34" charset="0"/>
              </a:defRPr>
            </a:lvl1pPr>
          </a:lstStyle>
          <a:p>
            <a:r>
              <a:rPr lang="en-US" dirty="0"/>
              <a:t>Heading</a:t>
            </a:r>
            <a:endParaRPr lang="en-AU" dirty="0"/>
          </a:p>
        </p:txBody>
      </p:sp>
      <p:sp>
        <p:nvSpPr>
          <p:cNvPr id="44" name="Subtitle 2"/>
          <p:cNvSpPr>
            <a:spLocks noGrp="1"/>
          </p:cNvSpPr>
          <p:nvPr>
            <p:ph type="subTitle" idx="1" hasCustomPrompt="1"/>
          </p:nvPr>
        </p:nvSpPr>
        <p:spPr>
          <a:xfrm>
            <a:off x="6718300" y="3652839"/>
            <a:ext cx="5156200" cy="447675"/>
          </a:xfrm>
          <a:prstGeom prst="rect">
            <a:avLst/>
          </a:prstGeom>
        </p:spPr>
        <p:txBody>
          <a:bodyPr anchor="b">
            <a:noAutofit/>
          </a:bodyPr>
          <a:lstStyle>
            <a:lvl1pPr marL="0" indent="0" algn="l">
              <a:buNone/>
              <a:defRPr sz="1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a:t>
            </a:r>
          </a:p>
        </p:txBody>
      </p:sp>
      <p:sp>
        <p:nvSpPr>
          <p:cNvPr id="45" name="Text Placeholder 7"/>
          <p:cNvSpPr>
            <a:spLocks noGrp="1"/>
          </p:cNvSpPr>
          <p:nvPr>
            <p:ph type="body" sz="quarter" idx="10" hasCustomPrompt="1"/>
          </p:nvPr>
        </p:nvSpPr>
        <p:spPr>
          <a:xfrm>
            <a:off x="6718301" y="5316538"/>
            <a:ext cx="5027084" cy="294882"/>
          </a:xfrm>
          <a:prstGeom prst="rect">
            <a:avLst/>
          </a:prstGeom>
        </p:spPr>
        <p:txBody>
          <a:bodyPr>
            <a:normAutofit/>
          </a:bodyPr>
          <a:lstStyle>
            <a:lvl1pPr marL="0" indent="0">
              <a:buNone/>
              <a:defRPr sz="1200" b="1" baseline="0">
                <a:solidFill>
                  <a:schemeClr val="bg1"/>
                </a:solidFill>
                <a:latin typeface="Arial" panose="020B0604020202020204" pitchFamily="34" charset="0"/>
                <a:cs typeface="Arial" panose="020B0604020202020204" pitchFamily="34" charset="0"/>
              </a:defRPr>
            </a:lvl1pPr>
          </a:lstStyle>
          <a:p>
            <a:pPr lvl="0"/>
            <a:r>
              <a:rPr lang="en-AU" dirty="0"/>
              <a:t>Presenter Name</a:t>
            </a:r>
          </a:p>
        </p:txBody>
      </p:sp>
      <p:sp>
        <p:nvSpPr>
          <p:cNvPr id="46" name="Text Placeholder 7"/>
          <p:cNvSpPr>
            <a:spLocks noGrp="1"/>
          </p:cNvSpPr>
          <p:nvPr>
            <p:ph type="body" sz="quarter" idx="11" hasCustomPrompt="1"/>
          </p:nvPr>
        </p:nvSpPr>
        <p:spPr>
          <a:xfrm>
            <a:off x="6718301" y="5611421"/>
            <a:ext cx="5027084" cy="328773"/>
          </a:xfrm>
          <a:prstGeom prst="rect">
            <a:avLst/>
          </a:prstGeom>
        </p:spPr>
        <p:txBody>
          <a:bodyPr>
            <a:normAutofit/>
          </a:bodyPr>
          <a:lstStyle>
            <a:lvl1pPr marL="0" indent="0">
              <a:buNone/>
              <a:defRPr sz="1200" baseline="0">
                <a:solidFill>
                  <a:schemeClr val="bg1"/>
                </a:solidFill>
                <a:latin typeface="Arial" panose="020B0604020202020204" pitchFamily="34" charset="0"/>
                <a:cs typeface="Arial" panose="020B0604020202020204" pitchFamily="34" charset="0"/>
              </a:defRPr>
            </a:lvl1pPr>
          </a:lstStyle>
          <a:p>
            <a:pPr lvl="0"/>
            <a:r>
              <a:rPr lang="en-AU" dirty="0"/>
              <a:t>Date</a:t>
            </a:r>
          </a:p>
        </p:txBody>
      </p:sp>
      <p:sp>
        <p:nvSpPr>
          <p:cNvPr id="47" name="Content Placeholder 2"/>
          <p:cNvSpPr>
            <a:spLocks noGrp="1"/>
          </p:cNvSpPr>
          <p:nvPr>
            <p:ph sz="half" idx="13"/>
          </p:nvPr>
        </p:nvSpPr>
        <p:spPr>
          <a:xfrm>
            <a:off x="79376" y="545306"/>
            <a:ext cx="5918200" cy="3533321"/>
          </a:xfrm>
          <a:prstGeom prst="rect">
            <a:avLst/>
          </a:prstGeom>
        </p:spPr>
        <p:txBody>
          <a:bodyPr/>
          <a:lstStyle>
            <a:lvl1pPr>
              <a:buClr>
                <a:schemeClr val="bg1"/>
              </a:buClr>
              <a:defRPr>
                <a:solidFill>
                  <a:schemeClr val="bg1"/>
                </a:solidFill>
                <a:latin typeface="Arial" panose="020B0604020202020204" pitchFamily="34" charset="0"/>
                <a:cs typeface="Arial" panose="020B0604020202020204" pitchFamily="34" charset="0"/>
              </a:defRPr>
            </a:lvl1pPr>
            <a:lvl2pPr>
              <a:buClr>
                <a:schemeClr val="bg1"/>
              </a:buClr>
              <a:defRPr>
                <a:solidFill>
                  <a:schemeClr val="bg1"/>
                </a:solidFill>
                <a:latin typeface="Arial" panose="020B0604020202020204" pitchFamily="34" charset="0"/>
                <a:cs typeface="Arial" panose="020B0604020202020204" pitchFamily="34" charset="0"/>
              </a:defRPr>
            </a:lvl2pPr>
            <a:lvl3pPr>
              <a:buClr>
                <a:schemeClr val="bg1"/>
              </a:buClr>
              <a:defRPr>
                <a:solidFill>
                  <a:schemeClr val="bg1"/>
                </a:solidFill>
                <a:latin typeface="Arial" panose="020B0604020202020204" pitchFamily="34" charset="0"/>
                <a:cs typeface="Arial" panose="020B0604020202020204" pitchFamily="34" charset="0"/>
              </a:defRPr>
            </a:lvl3pPr>
            <a:lvl4pPr>
              <a:buClr>
                <a:schemeClr val="bg1"/>
              </a:buClr>
              <a:defRPr>
                <a:solidFill>
                  <a:schemeClr val="bg1"/>
                </a:solidFill>
                <a:latin typeface="Arial" panose="020B0604020202020204" pitchFamily="34" charset="0"/>
                <a:cs typeface="Arial" panose="020B0604020202020204" pitchFamily="34" charset="0"/>
              </a:defRPr>
            </a:lvl4pPr>
            <a:lvl5pPr>
              <a:buClr>
                <a:schemeClr val="bg1"/>
              </a:buClr>
              <a:defRPr>
                <a:solidFill>
                  <a:schemeClr val="bg1"/>
                </a:solidFill>
                <a:latin typeface="Arial" panose="020B0604020202020204" pitchFamily="34" charset="0"/>
                <a:cs typeface="Arial" panose="020B0604020202020204" pitchFamily="34" charset="0"/>
              </a:defRPr>
            </a:lvl5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extLst>
      <p:ext uri="{BB962C8B-B14F-4D97-AF65-F5344CB8AC3E}">
        <p14:creationId xmlns:p14="http://schemas.microsoft.com/office/powerpoint/2010/main" val="71986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340DB-3985-48C5-9F65-8058BB9087FD}"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375604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340DB-3985-48C5-9F65-8058BB9087FD}"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314843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340DB-3985-48C5-9F65-8058BB9087FD}"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97413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340DB-3985-48C5-9F65-8058BB9087FD}" type="datetimeFigureOut">
              <a:rPr lang="en-US" smtClean="0"/>
              <a:t>8/25/2023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1465955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340DB-3985-48C5-9F65-8058BB9087FD}" type="datetimeFigureOut">
              <a:rPr lang="en-US" smtClean="0"/>
              <a:t>8/25/2023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263040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340DB-3985-48C5-9F65-8058BB9087FD}" type="datetimeFigureOut">
              <a:rPr lang="en-US" smtClean="0"/>
              <a:t>8/25/2023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290631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340DB-3985-48C5-9F65-8058BB9087FD}"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114977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340DB-3985-48C5-9F65-8058BB9087FD}"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04B6-69CC-4678-B4B4-8DE42D05D552}" type="slidenum">
              <a:rPr lang="en-US" smtClean="0"/>
              <a:t>‹#›</a:t>
            </a:fld>
            <a:endParaRPr lang="en-US"/>
          </a:p>
        </p:txBody>
      </p:sp>
    </p:spTree>
    <p:extLst>
      <p:ext uri="{BB962C8B-B14F-4D97-AF65-F5344CB8AC3E}">
        <p14:creationId xmlns:p14="http://schemas.microsoft.com/office/powerpoint/2010/main" val="34543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340DB-3985-48C5-9F65-8058BB9087FD}" type="datetimeFigureOut">
              <a:rPr lang="en-US" smtClean="0"/>
              <a:t>8/25/2023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004B6-69CC-4678-B4B4-8DE42D05D552}" type="slidenum">
              <a:rPr lang="en-US" smtClean="0"/>
              <a:t>‹#›</a:t>
            </a:fld>
            <a:endParaRPr lang="en-US"/>
          </a:p>
        </p:txBody>
      </p:sp>
    </p:spTree>
    <p:extLst>
      <p:ext uri="{BB962C8B-B14F-4D97-AF65-F5344CB8AC3E}">
        <p14:creationId xmlns:p14="http://schemas.microsoft.com/office/powerpoint/2010/main" val="188863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ons.wikimedia.org/wiki/File:Student_enrolled_nurses.jpg"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flickr.com/photos/cityofbostonarchives/22210405241/in/album-72157657570392763/" TargetMode="External"/><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i.org/10.3389/fped.2021.80724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hyperlink" Target="https://www.miproximopaso.org/profile/summary/31-9092.0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geograph.org.uk/photo/3297807"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reativecommons.org/licenses/by-nd/3.0/" TargetMode="External"/><Relationship Id="rId4" Type="http://schemas.openxmlformats.org/officeDocument/2006/relationships/hyperlink" Target="https://www.calhealthreport.org/2011/12/14/school-nurses-stretched-thin-focus-on-critical-care/" TargetMode="Externa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3.jpg"/><Relationship Id="rId7" Type="http://schemas.openxmlformats.org/officeDocument/2006/relationships/diagramQuickStyle" Target="../diagrams/quickStyle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s://twelvemakesadozen.blogspot.com/2018/08/moments-in-nicu-refrigerator-by-bossy.html" TargetMode="External"/><Relationship Id="rId9"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9EEBD0-D712-490D-CBFE-54FB9E22A6FD}"/>
              </a:ext>
            </a:extLst>
          </p:cNvPr>
          <p:cNvSpPr txBox="1"/>
          <p:nvPr/>
        </p:nvSpPr>
        <p:spPr>
          <a:xfrm>
            <a:off x="6172200" y="1794973"/>
            <a:ext cx="6102990" cy="923330"/>
          </a:xfrm>
          <a:prstGeom prst="rect">
            <a:avLst/>
          </a:prstGeom>
          <a:noFill/>
        </p:spPr>
        <p:txBody>
          <a:bodyPr wrap="square">
            <a:spAutoFit/>
          </a:bodyPr>
          <a:lstStyle/>
          <a:p>
            <a:r>
              <a:rPr lang="en-AU" sz="1800" b="1" dirty="0">
                <a:solidFill>
                  <a:schemeClr val="bg1"/>
                </a:solidFill>
                <a:effectLst/>
                <a:latin typeface="Arial" panose="020B0604020202020204" pitchFamily="34" charset="0"/>
                <a:ea typeface="Times New Roman" panose="02020603050405020304" pitchFamily="18" charset="0"/>
              </a:rPr>
              <a:t>Fostering the retention of a skilled paediatric clinical workforce through undergraduate and postgraduate nurse education</a:t>
            </a:r>
            <a:endParaRPr lang="en-AU" b="1" dirty="0">
              <a:solidFill>
                <a:schemeClr val="bg1"/>
              </a:solidFill>
            </a:endParaRPr>
          </a:p>
        </p:txBody>
      </p:sp>
      <p:sp>
        <p:nvSpPr>
          <p:cNvPr id="4" name="TextBox 3">
            <a:extLst>
              <a:ext uri="{FF2B5EF4-FFF2-40B4-BE49-F238E27FC236}">
                <a16:creationId xmlns:a16="http://schemas.microsoft.com/office/drawing/2014/main" id="{BA7F912E-AFCC-2EFC-755B-930CF2BC2A3A}"/>
              </a:ext>
            </a:extLst>
          </p:cNvPr>
          <p:cNvSpPr txBox="1"/>
          <p:nvPr/>
        </p:nvSpPr>
        <p:spPr>
          <a:xfrm>
            <a:off x="7415869" y="4605556"/>
            <a:ext cx="4152550" cy="646331"/>
          </a:xfrm>
          <a:prstGeom prst="rect">
            <a:avLst/>
          </a:prstGeom>
          <a:noFill/>
        </p:spPr>
        <p:txBody>
          <a:bodyPr wrap="square" rtlCol="0">
            <a:spAutoFit/>
          </a:bodyPr>
          <a:lstStyle/>
          <a:p>
            <a:r>
              <a:rPr lang="en-AU" dirty="0">
                <a:solidFill>
                  <a:schemeClr val="bg1"/>
                </a:solidFill>
              </a:rPr>
              <a:t>Presenters: - Dr Geraldine Rebeiro</a:t>
            </a:r>
          </a:p>
          <a:p>
            <a:r>
              <a:rPr lang="en-AU" dirty="0">
                <a:solidFill>
                  <a:schemeClr val="bg1"/>
                </a:solidFill>
              </a:rPr>
              <a:t>                      Ms Mandy El Ali</a:t>
            </a:r>
          </a:p>
        </p:txBody>
      </p:sp>
      <p:pic>
        <p:nvPicPr>
          <p:cNvPr id="2" name="Picture 1" descr="A nurse and a patient in a hospital">
            <a:extLst>
              <a:ext uri="{FF2B5EF4-FFF2-40B4-BE49-F238E27FC236}">
                <a16:creationId xmlns:a16="http://schemas.microsoft.com/office/drawing/2014/main" id="{82ACDCAC-83F1-6DF2-017B-0FE59F2A422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05" y="492369"/>
            <a:ext cx="6109344" cy="6365631"/>
          </a:xfrm>
          <a:prstGeom prst="rect">
            <a:avLst/>
          </a:prstGeom>
        </p:spPr>
      </p:pic>
    </p:spTree>
    <p:extLst>
      <p:ext uri="{BB962C8B-B14F-4D97-AF65-F5344CB8AC3E}">
        <p14:creationId xmlns:p14="http://schemas.microsoft.com/office/powerpoint/2010/main" val="4206624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group of children in a hospital&#10;&#10;Description automatically generated">
            <a:extLst>
              <a:ext uri="{FF2B5EF4-FFF2-40B4-BE49-F238E27FC236}">
                <a16:creationId xmlns:a16="http://schemas.microsoft.com/office/drawing/2014/main" id="{EF63C841-6DFB-DBC0-7C4E-77F5852EF25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541053" y="1580987"/>
            <a:ext cx="4777381" cy="3523318"/>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0"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A89902-BE34-CCCA-FE58-6E9F6B214DEA}"/>
              </a:ext>
            </a:extLst>
          </p:cNvPr>
          <p:cNvSpPr>
            <a:spLocks noGrp="1"/>
          </p:cNvSpPr>
          <p:nvPr>
            <p:ph type="title"/>
          </p:nvPr>
        </p:nvSpPr>
        <p:spPr>
          <a:xfrm>
            <a:off x="838201" y="479493"/>
            <a:ext cx="5257800" cy="1325563"/>
          </a:xfrm>
        </p:spPr>
        <p:txBody>
          <a:bodyPr>
            <a:normAutofit fontScale="90000"/>
          </a:bodyPr>
          <a:lstStyle/>
          <a:p>
            <a:br>
              <a:rPr lang="en-AU" sz="2800" b="1" dirty="0"/>
            </a:br>
            <a:r>
              <a:rPr lang="en-AU" sz="3500" b="1" dirty="0">
                <a:latin typeface="Cambria" panose="02040503050406030204" pitchFamily="18" charset="0"/>
                <a:ea typeface="Cambria" panose="02040503050406030204" pitchFamily="18" charset="0"/>
              </a:rPr>
              <a:t>Conclusion</a:t>
            </a:r>
            <a:br>
              <a:rPr lang="en-AU" sz="2800" dirty="0"/>
            </a:br>
            <a:endParaRPr lang="en-AU" sz="2800" dirty="0"/>
          </a:p>
        </p:txBody>
      </p:sp>
      <p:sp>
        <p:nvSpPr>
          <p:cNvPr id="3" name="Content Placeholder 2">
            <a:extLst>
              <a:ext uri="{FF2B5EF4-FFF2-40B4-BE49-F238E27FC236}">
                <a16:creationId xmlns:a16="http://schemas.microsoft.com/office/drawing/2014/main" id="{9AF23418-7A88-D662-7A96-923E845DB9DF}"/>
              </a:ext>
            </a:extLst>
          </p:cNvPr>
          <p:cNvSpPr>
            <a:spLocks noGrp="1"/>
          </p:cNvSpPr>
          <p:nvPr>
            <p:ph idx="1"/>
          </p:nvPr>
        </p:nvSpPr>
        <p:spPr>
          <a:xfrm>
            <a:off x="838201" y="1984443"/>
            <a:ext cx="5257800" cy="4192520"/>
          </a:xfrm>
        </p:spPr>
        <p:txBody>
          <a:bodyPr>
            <a:normAutofit/>
          </a:bodyPr>
          <a:lstStyle/>
          <a:p>
            <a:r>
              <a:rPr lang="en-US" dirty="0">
                <a:latin typeface="Cambria" panose="02040503050406030204" pitchFamily="18" charset="0"/>
                <a:ea typeface="Cambria" panose="02040503050406030204" pitchFamily="18" charset="0"/>
              </a:rPr>
              <a:t>Recruitment and retention of a qualified and prepared paediatric nursing workforce can be supported by undergraduate and postgraduate nurse education through the partnership between industry and tertiary education providers at both the UG and PG level. </a:t>
            </a:r>
            <a:endParaRPr lang="en-AU"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80331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BDC9E-A1C7-74E5-1344-C057FDC4E8A2}"/>
              </a:ext>
            </a:extLst>
          </p:cNvPr>
          <p:cNvSpPr>
            <a:spLocks noGrp="1"/>
          </p:cNvSpPr>
          <p:nvPr>
            <p:ph type="title"/>
          </p:nvPr>
        </p:nvSpPr>
        <p:spPr>
          <a:xfrm>
            <a:off x="838200" y="365125"/>
            <a:ext cx="10515600" cy="718087"/>
          </a:xfrm>
        </p:spPr>
        <p:txBody>
          <a:bodyPr>
            <a:normAutofit fontScale="90000"/>
          </a:bodyPr>
          <a:lstStyle/>
          <a:p>
            <a:r>
              <a:rPr lang="en-AU" sz="4000" b="1" dirty="0"/>
              <a:t>References</a:t>
            </a:r>
            <a:br>
              <a:rPr lang="en-AU" dirty="0"/>
            </a:br>
            <a:endParaRPr lang="en-AU" dirty="0"/>
          </a:p>
        </p:txBody>
      </p:sp>
      <p:sp>
        <p:nvSpPr>
          <p:cNvPr id="3" name="Content Placeholder 2">
            <a:extLst>
              <a:ext uri="{FF2B5EF4-FFF2-40B4-BE49-F238E27FC236}">
                <a16:creationId xmlns:a16="http://schemas.microsoft.com/office/drawing/2014/main" id="{2BC1634B-5388-239C-78B5-022342222AF3}"/>
              </a:ext>
            </a:extLst>
          </p:cNvPr>
          <p:cNvSpPr>
            <a:spLocks noGrp="1"/>
          </p:cNvSpPr>
          <p:nvPr>
            <p:ph idx="1"/>
          </p:nvPr>
        </p:nvSpPr>
        <p:spPr>
          <a:xfrm>
            <a:off x="351691" y="970671"/>
            <a:ext cx="11197883" cy="5522204"/>
          </a:xfrm>
        </p:spPr>
        <p:txBody>
          <a:bodyPr>
            <a:normAutofit fontScale="40000" lnSpcReduction="20000"/>
          </a:bodyPr>
          <a:lstStyle/>
          <a:p>
            <a:pPr marL="0" indent="-457200">
              <a:lnSpc>
                <a:spcPct val="170000"/>
              </a:lnSpc>
              <a:buNone/>
            </a:pPr>
            <a:r>
              <a:rPr lang="en-US" sz="3200" b="0" i="0" dirty="0">
                <a:solidFill>
                  <a:srgbClr val="212121"/>
                </a:solidFill>
                <a:effectLst/>
                <a:latin typeface="Cambria" panose="02040503050406030204" pitchFamily="18" charset="0"/>
                <a:ea typeface="Cambria" panose="02040503050406030204" pitchFamily="18" charset="0"/>
              </a:rPr>
              <a:t>Buckley, L., Berta, W., Cleverley, K., &amp; </a:t>
            </a:r>
            <a:r>
              <a:rPr lang="en-US" sz="3200" b="0" i="0" dirty="0" err="1">
                <a:solidFill>
                  <a:srgbClr val="212121"/>
                </a:solidFill>
                <a:effectLst/>
                <a:latin typeface="Cambria" panose="02040503050406030204" pitchFamily="18" charset="0"/>
                <a:ea typeface="Cambria" panose="02040503050406030204" pitchFamily="18" charset="0"/>
              </a:rPr>
              <a:t>Widger</a:t>
            </a:r>
            <a:r>
              <a:rPr lang="en-US" sz="3200" b="0" i="0" dirty="0">
                <a:solidFill>
                  <a:srgbClr val="212121"/>
                </a:solidFill>
                <a:effectLst/>
                <a:latin typeface="Cambria" panose="02040503050406030204" pitchFamily="18" charset="0"/>
                <a:ea typeface="Cambria" panose="02040503050406030204" pitchFamily="18" charset="0"/>
              </a:rPr>
              <a:t>, K. (2021). The Relationships Amongst Pediatric Nurses' Work Environments, Work Attitudes, and Experiences of Burnout. </a:t>
            </a:r>
            <a:r>
              <a:rPr lang="en-US" sz="3200" b="0" i="1" dirty="0">
                <a:solidFill>
                  <a:srgbClr val="212121"/>
                </a:solidFill>
                <a:effectLst/>
                <a:latin typeface="Cambria" panose="02040503050406030204" pitchFamily="18" charset="0"/>
                <a:ea typeface="Cambria" panose="02040503050406030204" pitchFamily="18" charset="0"/>
              </a:rPr>
              <a:t>Frontiers in pediatrics</a:t>
            </a:r>
            <a:r>
              <a:rPr lang="en-US" sz="3200" b="0" i="0" dirty="0">
                <a:solidFill>
                  <a:srgbClr val="212121"/>
                </a:solidFill>
                <a:effectLst/>
                <a:latin typeface="Cambria" panose="02040503050406030204" pitchFamily="18" charset="0"/>
                <a:ea typeface="Cambria" panose="02040503050406030204" pitchFamily="18" charset="0"/>
              </a:rPr>
              <a:t>, </a:t>
            </a:r>
            <a:r>
              <a:rPr lang="en-US" sz="3200" b="0" i="1" dirty="0">
                <a:solidFill>
                  <a:srgbClr val="212121"/>
                </a:solidFill>
                <a:effectLst/>
                <a:latin typeface="Cambria" panose="02040503050406030204" pitchFamily="18" charset="0"/>
                <a:ea typeface="Cambria" panose="02040503050406030204" pitchFamily="18" charset="0"/>
              </a:rPr>
              <a:t>9</a:t>
            </a:r>
            <a:r>
              <a:rPr lang="en-US" sz="3200" b="0" i="0" dirty="0">
                <a:solidFill>
                  <a:srgbClr val="212121"/>
                </a:solidFill>
                <a:effectLst/>
                <a:latin typeface="Cambria" panose="02040503050406030204" pitchFamily="18" charset="0"/>
                <a:ea typeface="Cambria" panose="02040503050406030204" pitchFamily="18" charset="0"/>
              </a:rPr>
              <a:t>, 807245. </a:t>
            </a:r>
            <a:r>
              <a:rPr lang="en-US" sz="3200" b="0" i="0" dirty="0">
                <a:solidFill>
                  <a:srgbClr val="212121"/>
                </a:solidFill>
                <a:effectLst/>
                <a:latin typeface="Cambria" panose="02040503050406030204" pitchFamily="18" charset="0"/>
                <a:ea typeface="Cambria" panose="02040503050406030204" pitchFamily="18" charset="0"/>
                <a:hlinkClick r:id="rId2"/>
              </a:rPr>
              <a:t>https://doi.org/10.3389/fped.2021.807245</a:t>
            </a:r>
            <a:endParaRPr lang="en-US" sz="3200" b="0" i="0" dirty="0">
              <a:solidFill>
                <a:srgbClr val="212121"/>
              </a:solidFill>
              <a:effectLst/>
              <a:latin typeface="Cambria" panose="02040503050406030204" pitchFamily="18" charset="0"/>
              <a:ea typeface="Cambria" panose="02040503050406030204" pitchFamily="18" charset="0"/>
            </a:endParaRPr>
          </a:p>
          <a:p>
            <a:pPr marL="0" indent="-457200">
              <a:lnSpc>
                <a:spcPct val="170000"/>
              </a:lnSpc>
              <a:buNone/>
            </a:pPr>
            <a:r>
              <a:rPr lang="en-US" sz="3200" dirty="0" err="1">
                <a:latin typeface="Cambria" panose="02040503050406030204" pitchFamily="18" charset="0"/>
                <a:ea typeface="Cambria" panose="02040503050406030204" pitchFamily="18" charset="0"/>
              </a:rPr>
              <a:t>Doleman</a:t>
            </a:r>
            <a:r>
              <a:rPr lang="en-US" sz="3200" dirty="0">
                <a:latin typeface="Cambria" panose="02040503050406030204" pitchFamily="18" charset="0"/>
                <a:ea typeface="Cambria" panose="02040503050406030204" pitchFamily="18" charset="0"/>
              </a:rPr>
              <a:t>, G., Twigg, D., Bayes, S., &amp; </a:t>
            </a:r>
            <a:r>
              <a:rPr lang="en-US" sz="3200" dirty="0" err="1">
                <a:latin typeface="Cambria" panose="02040503050406030204" pitchFamily="18" charset="0"/>
                <a:ea typeface="Cambria" panose="02040503050406030204" pitchFamily="18" charset="0"/>
              </a:rPr>
              <a:t>Chivers</a:t>
            </a:r>
            <a:r>
              <a:rPr lang="en-US" sz="3200" dirty="0">
                <a:latin typeface="Cambria" panose="02040503050406030204" pitchFamily="18" charset="0"/>
                <a:ea typeface="Cambria" panose="02040503050406030204" pitchFamily="18" charset="0"/>
              </a:rPr>
              <a:t>, P. (2021). Paediatric nurses’ satisfaction with organisational communication, job satisfaction, and intention to stay: A structural equation modelling analysis. Collegian, 28(4), 376-384. https://doi.org/https://doi.org/10.1016/j.colegn.2020.11.005 </a:t>
            </a:r>
          </a:p>
          <a:p>
            <a:pPr marL="0" indent="-457200">
              <a:lnSpc>
                <a:spcPct val="170000"/>
              </a:lnSpc>
              <a:buNone/>
            </a:pPr>
            <a:r>
              <a:rPr lang="en-US" sz="3200" dirty="0">
                <a:latin typeface="Cambria" panose="02040503050406030204" pitchFamily="18" charset="0"/>
                <a:ea typeface="Cambria" panose="02040503050406030204" pitchFamily="18" charset="0"/>
              </a:rPr>
              <a:t>El Ali, M. (2006). Nursing children : new graduates' encounters : a phenomenological approach Victoria University. Melbourne, Vic. </a:t>
            </a:r>
          </a:p>
          <a:p>
            <a:pPr marL="0" indent="-457200">
              <a:lnSpc>
                <a:spcPct val="170000"/>
              </a:lnSpc>
              <a:buNone/>
            </a:pPr>
            <a:r>
              <a:rPr lang="en-US" sz="3200" dirty="0">
                <a:latin typeface="Cambria" panose="02040503050406030204" pitchFamily="18" charset="0"/>
                <a:ea typeface="Cambria" panose="02040503050406030204" pitchFamily="18" charset="0"/>
              </a:rPr>
              <a:t>Gamble, A. S. (2017). Simulation in undergraduate paediatric nursing curriculum: Evaluation of a complex ‘ward for a day’ education program. Nurse education in practice, 23, 40-47. https://doi.org/https://doi.org/10.1016/j.nepr.2017.02.001 </a:t>
            </a:r>
          </a:p>
          <a:p>
            <a:pPr marL="0" indent="-457200">
              <a:lnSpc>
                <a:spcPct val="170000"/>
              </a:lnSpc>
              <a:buNone/>
            </a:pPr>
            <a:r>
              <a:rPr lang="en-US" sz="3200" dirty="0">
                <a:latin typeface="Cambria" panose="02040503050406030204" pitchFamily="18" charset="0"/>
                <a:ea typeface="Cambria" panose="02040503050406030204" pitchFamily="18" charset="0"/>
              </a:rPr>
              <a:t>Mannix, K. (2021). The future of Australia’s nursing workforce: COVID-19 and burnout among nurses, . https://www.unimelb.edu.au/__data/assets/pdf_file/0004/4085194/katelyn_mannix_report.pdf </a:t>
            </a:r>
          </a:p>
          <a:p>
            <a:pPr marL="0" indent="-457200">
              <a:lnSpc>
                <a:spcPct val="170000"/>
              </a:lnSpc>
              <a:buNone/>
            </a:pPr>
            <a:r>
              <a:rPr lang="en-US" sz="3200" dirty="0" err="1">
                <a:latin typeface="Cambria" panose="02040503050406030204" pitchFamily="18" charset="0"/>
                <a:ea typeface="Cambria" panose="02040503050406030204" pitchFamily="18" charset="0"/>
              </a:rPr>
              <a:t>Mould</a:t>
            </a:r>
            <a:r>
              <a:rPr lang="en-US" sz="3200" dirty="0">
                <a:latin typeface="Cambria" panose="02040503050406030204" pitchFamily="18" charset="0"/>
                <a:ea typeface="Cambria" panose="02040503050406030204" pitchFamily="18" charset="0"/>
              </a:rPr>
              <a:t>, J. M. (2012). Paediatric nursing : an investigation of the effect of specialist paediatric nurse education on the quality of children’s nursing care in Western Australia Edith Cowen University. Australia. Retrieved from https://ro.ecu.edu.au/theses/508</a:t>
            </a:r>
          </a:p>
          <a:p>
            <a:pPr marL="0" indent="-457200">
              <a:lnSpc>
                <a:spcPct val="170000"/>
              </a:lnSpc>
              <a:buNone/>
            </a:pPr>
            <a:r>
              <a:rPr lang="en-US" sz="3200" dirty="0">
                <a:latin typeface="Cambria" panose="02040503050406030204" pitchFamily="18" charset="0"/>
                <a:ea typeface="Cambria" panose="02040503050406030204" pitchFamily="18" charset="0"/>
              </a:rPr>
              <a:t>Ng, L., </a:t>
            </a:r>
            <a:r>
              <a:rPr lang="en-US" sz="3200" dirty="0" err="1">
                <a:latin typeface="Cambria" panose="02040503050406030204" pitchFamily="18" charset="0"/>
                <a:ea typeface="Cambria" panose="02040503050406030204" pitchFamily="18" charset="0"/>
              </a:rPr>
              <a:t>Eley</a:t>
            </a:r>
            <a:r>
              <a:rPr lang="en-US" sz="3200" dirty="0">
                <a:latin typeface="Cambria" panose="02040503050406030204" pitchFamily="18" charset="0"/>
                <a:ea typeface="Cambria" panose="02040503050406030204" pitchFamily="18" charset="0"/>
              </a:rPr>
              <a:t>, R., &amp; </a:t>
            </a:r>
            <a:r>
              <a:rPr lang="en-US" sz="3200" dirty="0" err="1">
                <a:latin typeface="Cambria" panose="02040503050406030204" pitchFamily="18" charset="0"/>
                <a:ea typeface="Cambria" panose="02040503050406030204" pitchFamily="18" charset="0"/>
              </a:rPr>
              <a:t>Tuckett</a:t>
            </a:r>
            <a:r>
              <a:rPr lang="en-US" sz="3200" dirty="0">
                <a:latin typeface="Cambria" panose="02040503050406030204" pitchFamily="18" charset="0"/>
                <a:ea typeface="Cambria" panose="02040503050406030204" pitchFamily="18" charset="0"/>
              </a:rPr>
              <a:t>, A. (2016). Exploring factors affecting registered nurses' pursuit of postgraduate education in Australia. Nursing &amp; health sciences, 18(4), 435-441. https://doi.org/10.1111/nhs.12289 </a:t>
            </a:r>
          </a:p>
          <a:p>
            <a:endParaRPr lang="en-US" dirty="0"/>
          </a:p>
          <a:p>
            <a:endParaRPr lang="en-AU" dirty="0"/>
          </a:p>
        </p:txBody>
      </p:sp>
    </p:spTree>
    <p:extLst>
      <p:ext uri="{BB962C8B-B14F-4D97-AF65-F5344CB8AC3E}">
        <p14:creationId xmlns:p14="http://schemas.microsoft.com/office/powerpoint/2010/main" val="88500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F17D59-C740-3D11-7A81-5A05A1138A87}"/>
              </a:ext>
            </a:extLst>
          </p:cNvPr>
          <p:cNvSpPr>
            <a:spLocks noGrp="1"/>
          </p:cNvSpPr>
          <p:nvPr>
            <p:ph idx="1"/>
          </p:nvPr>
        </p:nvSpPr>
        <p:spPr/>
        <p:txBody>
          <a:bodyPr/>
          <a:lstStyle/>
          <a:p>
            <a:pPr marL="0" indent="0">
              <a:buNone/>
            </a:pPr>
            <a:r>
              <a:rPr lang="en-AU" dirty="0"/>
              <a:t>Ryan, E. &amp; Green, E. (2021). </a:t>
            </a:r>
            <a:r>
              <a:rPr lang="en-US" dirty="0"/>
              <a:t>How can we support future rural generalist nurses to learn about working with </a:t>
            </a:r>
            <a:r>
              <a:rPr lang="en-US" dirty="0" err="1"/>
              <a:t>paediatrics</a:t>
            </a:r>
            <a:r>
              <a:rPr lang="en-US" dirty="0"/>
              <a:t>? </a:t>
            </a:r>
            <a:r>
              <a:rPr lang="en-US" i="1" dirty="0"/>
              <a:t>ANMJ,</a:t>
            </a:r>
            <a:r>
              <a:rPr lang="en-US" dirty="0"/>
              <a:t> 27(5), pp.14-16.</a:t>
            </a:r>
          </a:p>
          <a:p>
            <a:pPr marL="0" indent="0">
              <a:buNone/>
            </a:pPr>
            <a:endParaRPr lang="en-US" dirty="0"/>
          </a:p>
          <a:p>
            <a:pPr marL="0" indent="0">
              <a:buNone/>
            </a:pPr>
            <a:r>
              <a:rPr lang="en-US" dirty="0"/>
              <a:t>Gamble, A. (2017). </a:t>
            </a:r>
            <a:r>
              <a:rPr lang="en-US" dirty="0">
                <a:effectLst/>
                <a:ea typeface="Century" panose="02040604050505020304" pitchFamily="18" charset="0"/>
                <a:cs typeface="Century" panose="02040604050505020304" pitchFamily="18" charset="0"/>
              </a:rPr>
              <a:t>Simulation in undergraduate paediatric nursing curriculum: Evaluation</a:t>
            </a:r>
            <a:r>
              <a:rPr lang="en-US" spc="15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of</a:t>
            </a:r>
            <a:r>
              <a:rPr lang="en-US" spc="14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a</a:t>
            </a:r>
            <a:r>
              <a:rPr lang="en-US" spc="14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complex</a:t>
            </a:r>
            <a:r>
              <a:rPr lang="en-US" spc="14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‘ward</a:t>
            </a:r>
            <a:r>
              <a:rPr lang="en-US" spc="14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for</a:t>
            </a:r>
            <a:r>
              <a:rPr lang="en-US" spc="125"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a</a:t>
            </a:r>
            <a:r>
              <a:rPr lang="en-US" spc="140"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day’ education</a:t>
            </a:r>
            <a:r>
              <a:rPr lang="en-US" spc="105" dirty="0">
                <a:effectLst/>
                <a:ea typeface="Century" panose="02040604050505020304" pitchFamily="18" charset="0"/>
                <a:cs typeface="Century" panose="02040604050505020304" pitchFamily="18" charset="0"/>
              </a:rPr>
              <a:t> </a:t>
            </a:r>
            <a:r>
              <a:rPr lang="en-US" dirty="0">
                <a:effectLst/>
                <a:ea typeface="Century" panose="02040604050505020304" pitchFamily="18" charset="0"/>
                <a:cs typeface="Century" panose="02040604050505020304" pitchFamily="18" charset="0"/>
              </a:rPr>
              <a:t>program. </a:t>
            </a:r>
            <a:r>
              <a:rPr lang="en-US" i="1" dirty="0">
                <a:solidFill>
                  <a:srgbClr val="000000"/>
                </a:solidFill>
                <a:effectLst/>
                <a:ea typeface="Century" panose="02040604050505020304" pitchFamily="18" charset="0"/>
                <a:cs typeface="Century" panose="02040604050505020304" pitchFamily="18" charset="0"/>
              </a:rPr>
              <a:t>Nurse</a:t>
            </a:r>
            <a:r>
              <a:rPr lang="en-US" i="1" spc="50" dirty="0">
                <a:solidFill>
                  <a:srgbClr val="000000"/>
                </a:solidFill>
                <a:effectLst/>
                <a:ea typeface="Century" panose="02040604050505020304" pitchFamily="18" charset="0"/>
                <a:cs typeface="Century" panose="02040604050505020304" pitchFamily="18" charset="0"/>
              </a:rPr>
              <a:t> </a:t>
            </a:r>
            <a:r>
              <a:rPr lang="en-US" i="1" dirty="0">
                <a:solidFill>
                  <a:srgbClr val="000000"/>
                </a:solidFill>
                <a:effectLst/>
                <a:ea typeface="Century" panose="02040604050505020304" pitchFamily="18" charset="0"/>
                <a:cs typeface="Century" panose="02040604050505020304" pitchFamily="18" charset="0"/>
              </a:rPr>
              <a:t>Education</a:t>
            </a:r>
            <a:r>
              <a:rPr lang="en-US" i="1" spc="55" dirty="0">
                <a:solidFill>
                  <a:srgbClr val="000000"/>
                </a:solidFill>
                <a:effectLst/>
                <a:ea typeface="Century" panose="02040604050505020304" pitchFamily="18" charset="0"/>
                <a:cs typeface="Century" panose="02040604050505020304" pitchFamily="18" charset="0"/>
              </a:rPr>
              <a:t> </a:t>
            </a:r>
            <a:r>
              <a:rPr lang="en-US" i="1" dirty="0">
                <a:solidFill>
                  <a:srgbClr val="000000"/>
                </a:solidFill>
                <a:effectLst/>
                <a:ea typeface="Century" panose="02040604050505020304" pitchFamily="18" charset="0"/>
                <a:cs typeface="Century" panose="02040604050505020304" pitchFamily="18" charset="0"/>
              </a:rPr>
              <a:t>in</a:t>
            </a:r>
            <a:r>
              <a:rPr lang="en-US" i="1" spc="40" dirty="0">
                <a:solidFill>
                  <a:srgbClr val="000000"/>
                </a:solidFill>
                <a:effectLst/>
                <a:ea typeface="Century" panose="02040604050505020304" pitchFamily="18" charset="0"/>
                <a:cs typeface="Century" panose="02040604050505020304" pitchFamily="18" charset="0"/>
              </a:rPr>
              <a:t> </a:t>
            </a:r>
            <a:r>
              <a:rPr lang="en-US" i="1" spc="-10" dirty="0">
                <a:solidFill>
                  <a:srgbClr val="000000"/>
                </a:solidFill>
                <a:effectLst/>
                <a:ea typeface="Century" panose="02040604050505020304" pitchFamily="18" charset="0"/>
                <a:cs typeface="Century" panose="02040604050505020304" pitchFamily="18" charset="0"/>
              </a:rPr>
              <a:t>Practice. </a:t>
            </a:r>
            <a:r>
              <a:rPr lang="en-US" spc="-10" dirty="0">
                <a:solidFill>
                  <a:srgbClr val="000000"/>
                </a:solidFill>
                <a:ea typeface="Century" panose="02040604050505020304" pitchFamily="18" charset="0"/>
                <a:cs typeface="Century" panose="02040604050505020304" pitchFamily="18" charset="0"/>
              </a:rPr>
              <a:t>23, pp.40-47.</a:t>
            </a:r>
            <a:endParaRPr lang="en-AU" dirty="0"/>
          </a:p>
        </p:txBody>
      </p:sp>
    </p:spTree>
    <p:extLst>
      <p:ext uri="{BB962C8B-B14F-4D97-AF65-F5344CB8AC3E}">
        <p14:creationId xmlns:p14="http://schemas.microsoft.com/office/powerpoint/2010/main" val="410296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6BA4-6D71-ACAC-E46D-02D8F3144EB1}"/>
              </a:ext>
            </a:extLst>
          </p:cNvPr>
          <p:cNvSpPr>
            <a:spLocks noGrp="1"/>
          </p:cNvSpPr>
          <p:nvPr>
            <p:ph type="title"/>
          </p:nvPr>
        </p:nvSpPr>
        <p:spPr/>
        <p:txBody>
          <a:bodyPr/>
          <a:lstStyle/>
          <a:p>
            <a:r>
              <a:rPr lang="en-AU" b="1" dirty="0"/>
              <a:t>Aim </a:t>
            </a:r>
          </a:p>
        </p:txBody>
      </p:sp>
      <p:sp>
        <p:nvSpPr>
          <p:cNvPr id="3" name="Content Placeholder 2">
            <a:extLst>
              <a:ext uri="{FF2B5EF4-FFF2-40B4-BE49-F238E27FC236}">
                <a16:creationId xmlns:a16="http://schemas.microsoft.com/office/drawing/2014/main" id="{0CFD88A4-DB81-C230-5E49-D28F574A2860}"/>
              </a:ext>
            </a:extLst>
          </p:cNvPr>
          <p:cNvSpPr>
            <a:spLocks noGrp="1"/>
          </p:cNvSpPr>
          <p:nvPr>
            <p:ph idx="1"/>
          </p:nvPr>
        </p:nvSpPr>
        <p:spPr>
          <a:xfrm>
            <a:off x="838200" y="1825625"/>
            <a:ext cx="10515600" cy="2619766"/>
          </a:xfrm>
        </p:spPr>
        <p:txBody>
          <a:bodyPr/>
          <a:lstStyle/>
          <a:p>
            <a:pPr marL="0" indent="0" algn="ctr">
              <a:buNone/>
            </a:pPr>
            <a:endParaRPr lang="en-US" b="1" dirty="0"/>
          </a:p>
          <a:p>
            <a:pPr marL="0" indent="0" algn="ctr">
              <a:buNone/>
            </a:pPr>
            <a:endParaRPr lang="en-US" b="1" dirty="0"/>
          </a:p>
          <a:p>
            <a:pPr marL="0" indent="0" algn="ctr">
              <a:buNone/>
            </a:pPr>
            <a:r>
              <a:rPr lang="en-US" b="1" dirty="0"/>
              <a:t>Supporting the recruitment and retention of a qualified paediatric nursing workforce through undergraduate and post graduate education opportunities. </a:t>
            </a:r>
            <a:endParaRPr lang="en-AU" b="1" dirty="0"/>
          </a:p>
        </p:txBody>
      </p:sp>
    </p:spTree>
    <p:extLst>
      <p:ext uri="{BB962C8B-B14F-4D97-AF65-F5344CB8AC3E}">
        <p14:creationId xmlns:p14="http://schemas.microsoft.com/office/powerpoint/2010/main" val="732936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CB620-C8BA-571A-4991-8855A7D853F7}"/>
              </a:ext>
            </a:extLst>
          </p:cNvPr>
          <p:cNvSpPr>
            <a:spLocks noGrp="1"/>
          </p:cNvSpPr>
          <p:nvPr>
            <p:ph type="title"/>
          </p:nvPr>
        </p:nvSpPr>
        <p:spPr>
          <a:xfrm>
            <a:off x="838200" y="265471"/>
            <a:ext cx="10237839" cy="589935"/>
          </a:xfrm>
        </p:spPr>
        <p:txBody>
          <a:bodyPr>
            <a:noAutofit/>
          </a:bodyPr>
          <a:lstStyle/>
          <a:p>
            <a:r>
              <a:rPr lang="en-NZ" sz="2800" b="1" dirty="0">
                <a:latin typeface="Arial" panose="020B0604020202020204" pitchFamily="34" charset="0"/>
                <a:ea typeface="Calibri" panose="020F0502020204030204" pitchFamily="34" charset="0"/>
              </a:rPr>
              <a:t>Background</a:t>
            </a:r>
            <a:endParaRPr lang="en-AU" sz="6000" dirty="0"/>
          </a:p>
        </p:txBody>
      </p:sp>
      <p:sp>
        <p:nvSpPr>
          <p:cNvPr id="3" name="Content Placeholder 2">
            <a:extLst>
              <a:ext uri="{FF2B5EF4-FFF2-40B4-BE49-F238E27FC236}">
                <a16:creationId xmlns:a16="http://schemas.microsoft.com/office/drawing/2014/main" id="{50A286E8-FB5E-82A8-6710-C817D7556379}"/>
              </a:ext>
            </a:extLst>
          </p:cNvPr>
          <p:cNvSpPr>
            <a:spLocks noGrp="1"/>
          </p:cNvSpPr>
          <p:nvPr>
            <p:ph idx="1"/>
          </p:nvPr>
        </p:nvSpPr>
        <p:spPr>
          <a:xfrm>
            <a:off x="675249" y="855406"/>
            <a:ext cx="11183816" cy="5321557"/>
          </a:xfrm>
        </p:spPr>
        <p:txBody>
          <a:bodyPr>
            <a:normAutofit fontScale="77500" lnSpcReduction="20000"/>
          </a:bodyPr>
          <a:lstStyle/>
          <a:p>
            <a:pPr>
              <a:lnSpc>
                <a:spcPct val="170000"/>
              </a:lnSpc>
            </a:pPr>
            <a:r>
              <a:rPr lang="en-US" dirty="0">
                <a:latin typeface="Cambria" panose="02040503050406030204" pitchFamily="18" charset="0"/>
                <a:ea typeface="Cambria" panose="02040503050406030204" pitchFamily="18" charset="0"/>
              </a:rPr>
              <a:t>ANMAC does not specifically require a standalone subject on caring for the paediatric patient (Gamble, 2017). </a:t>
            </a:r>
          </a:p>
          <a:p>
            <a:pPr>
              <a:lnSpc>
                <a:spcPct val="170000"/>
              </a:lnSpc>
            </a:pPr>
            <a:r>
              <a:rPr lang="en-US" dirty="0">
                <a:latin typeface="Cambria" panose="02040503050406030204" pitchFamily="18" charset="0"/>
                <a:ea typeface="Cambria" panose="02040503050406030204" pitchFamily="18" charset="0"/>
              </a:rPr>
              <a:t>BN more generalist offering sporadic exposure to paediatric nursing clinical experience. </a:t>
            </a:r>
          </a:p>
          <a:p>
            <a:pPr>
              <a:lnSpc>
                <a:spcPct val="170000"/>
              </a:lnSpc>
            </a:pPr>
            <a:r>
              <a:rPr lang="en-US" dirty="0">
                <a:latin typeface="Cambria" panose="02040503050406030204" pitchFamily="18" charset="0"/>
                <a:ea typeface="Cambria" panose="02040503050406030204" pitchFamily="18" charset="0"/>
              </a:rPr>
              <a:t>The commonwealth supports a generalist RN degree (</a:t>
            </a:r>
            <a:r>
              <a:rPr lang="en-US" dirty="0" err="1">
                <a:latin typeface="Cambria" panose="02040503050406030204" pitchFamily="18" charset="0"/>
                <a:ea typeface="Cambria" panose="02040503050406030204" pitchFamily="18" charset="0"/>
              </a:rPr>
              <a:t>Mould</a:t>
            </a:r>
            <a:r>
              <a:rPr lang="en-US" dirty="0">
                <a:latin typeface="Cambria" panose="02040503050406030204" pitchFamily="18" charset="0"/>
                <a:ea typeface="Cambria" panose="02040503050406030204" pitchFamily="18" charset="0"/>
              </a:rPr>
              <a:t>, 2012).</a:t>
            </a:r>
          </a:p>
          <a:p>
            <a:pPr marR="132715">
              <a:lnSpc>
                <a:spcPct val="170000"/>
              </a:lnSpc>
            </a:pP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“Paediatric</a:t>
            </a:r>
            <a:r>
              <a:rPr lang="en-US" spc="-2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patients</a:t>
            </a:r>
            <a:r>
              <a:rPr lang="en-US" spc="-2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are</a:t>
            </a:r>
            <a:r>
              <a:rPr lang="en-US" spc="-2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not</a:t>
            </a:r>
            <a:r>
              <a:rPr lang="en-US" spc="-2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‘small</a:t>
            </a:r>
            <a:r>
              <a:rPr lang="en-US" spc="-2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2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adults’.</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They</a:t>
            </a:r>
            <a:r>
              <a:rPr lang="en-US" spc="-1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suffer</a:t>
            </a:r>
            <a:r>
              <a:rPr lang="en-US" spc="-1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from</a:t>
            </a:r>
            <a:r>
              <a:rPr lang="en-US" spc="-1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unique</a:t>
            </a:r>
            <a:r>
              <a:rPr lang="en-US" spc="-1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diseases, disabilities and mental health issues;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have</a:t>
            </a:r>
            <a:r>
              <a:rPr lang="en-US" spc="-4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different</a:t>
            </a:r>
            <a:r>
              <a:rPr lang="en-US" spc="-4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physiological,</a:t>
            </a:r>
            <a:r>
              <a:rPr lang="en-US" spc="-4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emotional, psychological</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and</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social</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needs;</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and</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react</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spc="-10"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to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illness</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and</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injury</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in</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unpredictable</a:t>
            </a:r>
            <a:r>
              <a:rPr lang="en-US" spc="-55"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 </a:t>
            </a:r>
            <a:r>
              <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rPr>
              <a:t>ways” (Ryan &amp; Green 2021 p14).</a:t>
            </a:r>
          </a:p>
          <a:p>
            <a:pPr marR="132715">
              <a:lnSpc>
                <a:spcPct val="170000"/>
              </a:lnSpc>
            </a:pPr>
            <a:r>
              <a:rPr lang="en-US" dirty="0">
                <a:latin typeface="Cambria" panose="02040503050406030204" pitchFamily="18" charset="0"/>
                <a:ea typeface="Cambria" panose="02040503050406030204" pitchFamily="18" charset="0"/>
              </a:rPr>
              <a:t>Risk of a paediatric workforce that may be challenged by children’s diverse physical, psychological and social presentation.</a:t>
            </a:r>
            <a:endParaRPr lang="en-US" dirty="0">
              <a:solidFill>
                <a:srgbClr val="231F20"/>
              </a:solidFill>
              <a:effectLst/>
              <a:latin typeface="Cambria" panose="02040503050406030204" pitchFamily="18" charset="0"/>
              <a:ea typeface="Cambria" panose="02040503050406030204" pitchFamily="18" charset="0"/>
              <a:cs typeface="Book Antiqua" panose="02040602050305030304" pitchFamily="18" charset="0"/>
            </a:endParaRPr>
          </a:p>
          <a:p>
            <a:pPr marL="0" marR="132715" indent="0">
              <a:lnSpc>
                <a:spcPct val="98000"/>
              </a:lnSpc>
              <a:spcAft>
                <a:spcPts val="0"/>
              </a:spcAft>
              <a:buNone/>
            </a:pPr>
            <a:endParaRPr lang="en-US" dirty="0"/>
          </a:p>
          <a:p>
            <a:pPr marL="0" indent="0">
              <a:buNone/>
            </a:pPr>
            <a:endParaRPr lang="en-AU" dirty="0"/>
          </a:p>
        </p:txBody>
      </p:sp>
    </p:spTree>
    <p:extLst>
      <p:ext uri="{BB962C8B-B14F-4D97-AF65-F5344CB8AC3E}">
        <p14:creationId xmlns:p14="http://schemas.microsoft.com/office/powerpoint/2010/main" val="1055487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44F1A1-C0BE-7C33-83F5-F6E5120DEB47}"/>
              </a:ext>
            </a:extLst>
          </p:cNvPr>
          <p:cNvSpPr>
            <a:spLocks noGrp="1"/>
          </p:cNvSpPr>
          <p:nvPr>
            <p:ph type="title"/>
          </p:nvPr>
        </p:nvSpPr>
        <p:spPr>
          <a:xfrm>
            <a:off x="630936" y="640080"/>
            <a:ext cx="4818888" cy="1481328"/>
          </a:xfrm>
        </p:spPr>
        <p:txBody>
          <a:bodyPr anchor="b">
            <a:normAutofit/>
          </a:bodyPr>
          <a:lstStyle/>
          <a:p>
            <a:r>
              <a:rPr lang="en-AU" sz="5000" b="1"/>
              <a:t>Current BN Curriculums</a:t>
            </a:r>
          </a:p>
        </p:txBody>
      </p:sp>
      <p:sp>
        <p:nvSpPr>
          <p:cNvPr id="11"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1B667A-C843-B3F2-C73D-667C35384498}"/>
              </a:ext>
            </a:extLst>
          </p:cNvPr>
          <p:cNvSpPr>
            <a:spLocks noGrp="1"/>
          </p:cNvSpPr>
          <p:nvPr>
            <p:ph idx="1"/>
          </p:nvPr>
        </p:nvSpPr>
        <p:spPr>
          <a:xfrm>
            <a:off x="630936" y="2660904"/>
            <a:ext cx="4818888" cy="3547872"/>
          </a:xfrm>
        </p:spPr>
        <p:txBody>
          <a:bodyPr anchor="t">
            <a:normAutofit/>
          </a:bodyPr>
          <a:lstStyle/>
          <a:p>
            <a:r>
              <a:rPr lang="en-AU" sz="2200"/>
              <a:t>A scoping review of BN curriculums nationally was undertaken</a:t>
            </a:r>
          </a:p>
          <a:p>
            <a:r>
              <a:rPr lang="en-AU" sz="2200"/>
              <a:t>Of the 30 university Nursing Programs 14 offered a derivative of a paediatric subject whether through a core or elective capacity.</a:t>
            </a:r>
            <a:endParaRPr lang="en-US" sz="2200" b="0" i="0">
              <a:effectLst/>
              <a:latin typeface="Cambria" panose="02040503050406030204" pitchFamily="18" charset="0"/>
              <a:ea typeface="Cambria" panose="02040503050406030204" pitchFamily="18" charset="0"/>
            </a:endParaRPr>
          </a:p>
          <a:p>
            <a:endParaRPr lang="en-US" sz="2200" b="0" i="0">
              <a:effectLst/>
              <a:latin typeface="Cambria" panose="02040503050406030204" pitchFamily="18" charset="0"/>
              <a:ea typeface="Cambria" panose="02040503050406030204" pitchFamily="18" charset="0"/>
            </a:endParaRPr>
          </a:p>
          <a:p>
            <a:endParaRPr lang="en-AU" sz="2200" b="0" i="0">
              <a:effectLst/>
              <a:latin typeface="Cambria" panose="02040503050406030204" pitchFamily="18" charset="0"/>
              <a:ea typeface="Cambria" panose="02040503050406030204" pitchFamily="18" charset="0"/>
            </a:endParaRPr>
          </a:p>
          <a:p>
            <a:endParaRPr lang="en-AU" sz="2200"/>
          </a:p>
        </p:txBody>
      </p:sp>
      <p:graphicFrame>
        <p:nvGraphicFramePr>
          <p:cNvPr id="4" name="Chart 3">
            <a:extLst>
              <a:ext uri="{FF2B5EF4-FFF2-40B4-BE49-F238E27FC236}">
                <a16:creationId xmlns:a16="http://schemas.microsoft.com/office/drawing/2014/main" id="{147C04DC-5639-9952-27F1-FB6CDA7E8E8E}"/>
              </a:ext>
            </a:extLst>
          </p:cNvPr>
          <p:cNvGraphicFramePr>
            <a:graphicFrameLocks/>
          </p:cNvGraphicFramePr>
          <p:nvPr>
            <p:extLst>
              <p:ext uri="{D42A27DB-BD31-4B8C-83A1-F6EECF244321}">
                <p14:modId xmlns:p14="http://schemas.microsoft.com/office/powerpoint/2010/main" val="3807513166"/>
              </p:ext>
            </p:extLst>
          </p:nvPr>
        </p:nvGraphicFramePr>
        <p:xfrm>
          <a:off x="6099048" y="640080"/>
          <a:ext cx="5458968" cy="5577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7316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AD5FBC-BB97-D635-04D7-27647537FFF5}"/>
              </a:ext>
            </a:extLst>
          </p:cNvPr>
          <p:cNvSpPr>
            <a:spLocks noGrp="1"/>
          </p:cNvSpPr>
          <p:nvPr>
            <p:ph type="title"/>
          </p:nvPr>
        </p:nvSpPr>
        <p:spPr>
          <a:xfrm>
            <a:off x="5297762" y="329184"/>
            <a:ext cx="6251110" cy="1783080"/>
          </a:xfrm>
        </p:spPr>
        <p:txBody>
          <a:bodyPr anchor="b">
            <a:normAutofit/>
          </a:bodyPr>
          <a:lstStyle/>
          <a:p>
            <a:r>
              <a:rPr lang="en-AU" sz="4200" b="1"/>
              <a:t>Promoting a career in paediatric nursing involves:</a:t>
            </a:r>
          </a:p>
        </p:txBody>
      </p:sp>
      <p:pic>
        <p:nvPicPr>
          <p:cNvPr id="5" name="Picture 4" descr="A doctor and a child looking at a tablet&#10;&#10;Description automatically generated">
            <a:extLst>
              <a:ext uri="{FF2B5EF4-FFF2-40B4-BE49-F238E27FC236}">
                <a16:creationId xmlns:a16="http://schemas.microsoft.com/office/drawing/2014/main" id="{3D9625A8-7C97-FF2B-BA98-F7652B27D786}"/>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47289" r="1451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3"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3301177-86DB-D7AA-9232-04360D3AF405}"/>
              </a:ext>
            </a:extLst>
          </p:cNvPr>
          <p:cNvSpPr>
            <a:spLocks noGrp="1"/>
          </p:cNvSpPr>
          <p:nvPr>
            <p:ph idx="1"/>
          </p:nvPr>
        </p:nvSpPr>
        <p:spPr>
          <a:xfrm>
            <a:off x="5297762" y="2706624"/>
            <a:ext cx="6251110" cy="3483864"/>
          </a:xfrm>
        </p:spPr>
        <p:txBody>
          <a:bodyPr>
            <a:normAutofit/>
          </a:bodyPr>
          <a:lstStyle/>
          <a:p>
            <a:r>
              <a:rPr lang="en-AU" sz="2000" dirty="0">
                <a:latin typeface="Cambria" panose="02040503050406030204" pitchFamily="18" charset="0"/>
                <a:ea typeface="Cambria" panose="02040503050406030204" pitchFamily="18" charset="0"/>
              </a:rPr>
              <a:t>Advocating at local university level for inclusion of paediatrics in BN curriculum.</a:t>
            </a:r>
          </a:p>
          <a:p>
            <a:r>
              <a:rPr lang="en-AU" sz="2000" dirty="0">
                <a:latin typeface="Cambria" panose="02040503050406030204" pitchFamily="18" charset="0"/>
                <a:ea typeface="Cambria" panose="02040503050406030204" pitchFamily="18" charset="0"/>
              </a:rPr>
              <a:t>Promote paediatric nursing at PG level aiming for Master's Degree</a:t>
            </a:r>
          </a:p>
          <a:p>
            <a:r>
              <a:rPr lang="en-US" sz="2000" dirty="0">
                <a:latin typeface="Cambria" panose="02040503050406030204" pitchFamily="18" charset="0"/>
                <a:ea typeface="Cambria" panose="02040503050406030204" pitchFamily="18" charset="0"/>
              </a:rPr>
              <a:t>Supporting development of a paediatric nursing qualification in undergraduate and postgraduate nurse education through partnerships between industry and tertiary education providers. </a:t>
            </a:r>
          </a:p>
          <a:p>
            <a:r>
              <a:rPr lang="en-US" sz="2000" dirty="0">
                <a:latin typeface="Cambria" panose="02040503050406030204" pitchFamily="18" charset="0"/>
                <a:ea typeface="Cambria" panose="02040503050406030204" pitchFamily="18" charset="0"/>
              </a:rPr>
              <a:t>Exploring alternative ways for students to interact with children</a:t>
            </a:r>
            <a:endParaRPr lang="en-AU" sz="2000" dirty="0">
              <a:latin typeface="Cambria" panose="02040503050406030204" pitchFamily="18" charset="0"/>
              <a:ea typeface="Cambria" panose="02040503050406030204" pitchFamily="18" charset="0"/>
            </a:endParaRPr>
          </a:p>
          <a:p>
            <a:pPr marL="0" indent="0">
              <a:buNone/>
            </a:pPr>
            <a:endParaRPr lang="en-AU" sz="2000" dirty="0"/>
          </a:p>
        </p:txBody>
      </p:sp>
      <p:sp>
        <p:nvSpPr>
          <p:cNvPr id="6" name="TextBox 5">
            <a:extLst>
              <a:ext uri="{FF2B5EF4-FFF2-40B4-BE49-F238E27FC236}">
                <a16:creationId xmlns:a16="http://schemas.microsoft.com/office/drawing/2014/main" id="{824597A9-DC20-119D-64C5-C1749D5C828E}"/>
              </a:ext>
            </a:extLst>
          </p:cNvPr>
          <p:cNvSpPr txBox="1"/>
          <p:nvPr/>
        </p:nvSpPr>
        <p:spPr>
          <a:xfrm>
            <a:off x="10005184" y="6657945"/>
            <a:ext cx="2186816" cy="200055"/>
          </a:xfrm>
          <a:prstGeom prst="rect">
            <a:avLst/>
          </a:prstGeom>
          <a:solidFill>
            <a:srgbClr val="000000"/>
          </a:solidFill>
        </p:spPr>
        <p:txBody>
          <a:bodyPr wrap="none" rtlCol="0">
            <a:spAutoFit/>
          </a:bodyPr>
          <a:lstStyle/>
          <a:p>
            <a:pPr algn="r">
              <a:spcAft>
                <a:spcPts val="600"/>
              </a:spcAft>
            </a:pPr>
            <a:r>
              <a:rPr lang="en-AU" sz="700">
                <a:solidFill>
                  <a:srgbClr val="FFFFFF"/>
                </a:solidFill>
                <a:hlinkClick r:id="rId4" tooltip="https://www.miproximopaso.org/profile/summary/31-9092.00">
                  <a:extLst>
                    <a:ext uri="{A12FA001-AC4F-418D-AE19-62706E023703}">
                      <ahyp:hlinkClr xmlns:ahyp="http://schemas.microsoft.com/office/drawing/2018/hyperlinkcolor" val="tx"/>
                    </a:ext>
                  </a:extLst>
                </a:hlinkClick>
              </a:rPr>
              <a:t>This Photo</a:t>
            </a:r>
            <a:r>
              <a:rPr lang="en-AU" sz="700">
                <a:solidFill>
                  <a:srgbClr val="FFFFFF"/>
                </a:solidFill>
              </a:rPr>
              <a:t> by Unknown Author is licensed under </a:t>
            </a:r>
            <a:r>
              <a:rPr lang="en-AU"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en-AU" sz="700">
              <a:solidFill>
                <a:srgbClr val="FFFFFF"/>
              </a:solidFill>
            </a:endParaRPr>
          </a:p>
        </p:txBody>
      </p:sp>
    </p:spTree>
    <p:extLst>
      <p:ext uri="{BB962C8B-B14F-4D97-AF65-F5344CB8AC3E}">
        <p14:creationId xmlns:p14="http://schemas.microsoft.com/office/powerpoint/2010/main" val="266143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7EDE73-A37F-E4D7-A41A-171D8919FD1E}"/>
              </a:ext>
            </a:extLst>
          </p:cNvPr>
          <p:cNvSpPr>
            <a:spLocks noGrp="1"/>
          </p:cNvSpPr>
          <p:nvPr>
            <p:ph type="title"/>
          </p:nvPr>
        </p:nvSpPr>
        <p:spPr>
          <a:xfrm>
            <a:off x="572493" y="238539"/>
            <a:ext cx="11018520" cy="1434415"/>
          </a:xfrm>
        </p:spPr>
        <p:txBody>
          <a:bodyPr anchor="b">
            <a:normAutofit/>
          </a:bodyPr>
          <a:lstStyle/>
          <a:p>
            <a:r>
              <a:rPr lang="en-AU" sz="4600" b="1">
                <a:latin typeface="Cambria" panose="02040503050406030204" pitchFamily="18" charset="0"/>
                <a:ea typeface="Cambria" panose="02040503050406030204" pitchFamily="18" charset="0"/>
              </a:rPr>
              <a:t>Traditional industry partnerships to support Paediatric nursing exposure</a:t>
            </a:r>
          </a:p>
        </p:txBody>
      </p:sp>
      <p:sp>
        <p:nvSpPr>
          <p:cNvPr id="2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95B9488-7A93-428C-A903-831183F33D69}"/>
              </a:ext>
            </a:extLst>
          </p:cNvPr>
          <p:cNvSpPr>
            <a:spLocks noGrp="1"/>
          </p:cNvSpPr>
          <p:nvPr>
            <p:ph idx="1"/>
          </p:nvPr>
        </p:nvSpPr>
        <p:spPr>
          <a:xfrm>
            <a:off x="572493" y="2071316"/>
            <a:ext cx="6713552" cy="4119172"/>
          </a:xfrm>
        </p:spPr>
        <p:txBody>
          <a:bodyPr anchor="t">
            <a:normAutofit/>
          </a:bodyPr>
          <a:lstStyle/>
          <a:p>
            <a:r>
              <a:rPr lang="en-US" sz="2200" dirty="0"/>
              <a:t>Recruitment and retention of a qualified and prepared paediatric nursing workforce begins in an UG BN program </a:t>
            </a:r>
          </a:p>
          <a:p>
            <a:r>
              <a:rPr lang="en-US" sz="2200" spc="-20" dirty="0">
                <a:effectLst/>
                <a:ea typeface="Book Antiqua" panose="02040602050305030304" pitchFamily="18" charset="0"/>
                <a:cs typeface="Book Antiqua" panose="02040602050305030304" pitchFamily="18" charset="0"/>
              </a:rPr>
              <a:t>Education</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institutions</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have</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a</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precedent</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for</a:t>
            </a:r>
            <a:r>
              <a:rPr lang="en-US" sz="220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providing</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undergraduate</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nursing</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students</a:t>
            </a:r>
            <a:r>
              <a:rPr lang="en-US" sz="220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with</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high-quality</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learning</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experiences,</a:t>
            </a:r>
            <a:r>
              <a:rPr lang="en-US" sz="2200" spc="-70" dirty="0">
                <a:effectLst/>
                <a:ea typeface="Book Antiqua" panose="02040602050305030304" pitchFamily="18" charset="0"/>
                <a:cs typeface="Book Antiqua" panose="02040602050305030304" pitchFamily="18" charset="0"/>
              </a:rPr>
              <a:t> </a:t>
            </a:r>
            <a:r>
              <a:rPr lang="en-US" sz="2200" spc="-20" dirty="0">
                <a:effectLst/>
                <a:ea typeface="Book Antiqua" panose="02040602050305030304" pitchFamily="18" charset="0"/>
                <a:cs typeface="Book Antiqua" panose="02040602050305030304" pitchFamily="18" charset="0"/>
              </a:rPr>
              <a:t>but</a:t>
            </a:r>
            <a:r>
              <a:rPr lang="en-US" sz="2200" dirty="0">
                <a:effectLst/>
                <a:ea typeface="Book Antiqua" panose="02040602050305030304" pitchFamily="18" charset="0"/>
                <a:cs typeface="Book Antiqua" panose="02040602050305030304" pitchFamily="18" charset="0"/>
              </a:rPr>
              <a:t> these opportunities can often be scarce, </a:t>
            </a:r>
            <a:r>
              <a:rPr lang="en-US" sz="2200" spc="-10" dirty="0">
                <a:effectLst/>
                <a:ea typeface="Book Antiqua" panose="02040602050305030304" pitchFamily="18" charset="0"/>
                <a:cs typeface="Book Antiqua" panose="02040602050305030304" pitchFamily="18" charset="0"/>
              </a:rPr>
              <a:t>particularly</a:t>
            </a:r>
            <a:r>
              <a:rPr lang="en-US" sz="2200" spc="-35" dirty="0">
                <a:effectLst/>
                <a:ea typeface="Book Antiqua" panose="02040602050305030304" pitchFamily="18" charset="0"/>
                <a:cs typeface="Book Antiqua" panose="02040602050305030304" pitchFamily="18" charset="0"/>
              </a:rPr>
              <a:t> </a:t>
            </a:r>
            <a:r>
              <a:rPr lang="en-US" sz="2200" spc="-10" dirty="0">
                <a:effectLst/>
                <a:ea typeface="Book Antiqua" panose="02040602050305030304" pitchFamily="18" charset="0"/>
                <a:cs typeface="Book Antiqua" panose="02040602050305030304" pitchFamily="18" charset="0"/>
              </a:rPr>
              <a:t>when</a:t>
            </a:r>
            <a:r>
              <a:rPr lang="en-US" sz="2200" spc="-35" dirty="0">
                <a:effectLst/>
                <a:ea typeface="Book Antiqua" panose="02040602050305030304" pitchFamily="18" charset="0"/>
                <a:cs typeface="Book Antiqua" panose="02040602050305030304" pitchFamily="18" charset="0"/>
              </a:rPr>
              <a:t> </a:t>
            </a:r>
            <a:r>
              <a:rPr lang="en-US" sz="2200" spc="-10" dirty="0">
                <a:effectLst/>
                <a:ea typeface="Book Antiqua" panose="02040602050305030304" pitchFamily="18" charset="0"/>
                <a:cs typeface="Book Antiqua" panose="02040602050305030304" pitchFamily="18" charset="0"/>
              </a:rPr>
              <a:t>they</a:t>
            </a:r>
            <a:r>
              <a:rPr lang="en-US" sz="2200" spc="-35" dirty="0">
                <a:effectLst/>
                <a:ea typeface="Book Antiqua" panose="02040602050305030304" pitchFamily="18" charset="0"/>
                <a:cs typeface="Book Antiqua" panose="02040602050305030304" pitchFamily="18" charset="0"/>
              </a:rPr>
              <a:t> </a:t>
            </a:r>
            <a:r>
              <a:rPr lang="en-US" sz="2200" spc="-10" dirty="0">
                <a:effectLst/>
                <a:ea typeface="Book Antiqua" panose="02040602050305030304" pitchFamily="18" charset="0"/>
                <a:cs typeface="Book Antiqua" panose="02040602050305030304" pitchFamily="18" charset="0"/>
              </a:rPr>
              <a:t>must</a:t>
            </a:r>
            <a:r>
              <a:rPr lang="en-US" sz="2200" spc="-35" dirty="0">
                <a:effectLst/>
                <a:ea typeface="Book Antiqua" panose="02040602050305030304" pitchFamily="18" charset="0"/>
                <a:cs typeface="Book Antiqua" panose="02040602050305030304" pitchFamily="18" charset="0"/>
              </a:rPr>
              <a:t> </a:t>
            </a:r>
            <a:r>
              <a:rPr lang="en-US" sz="2200" spc="-10" dirty="0">
                <a:effectLst/>
                <a:ea typeface="Book Antiqua" panose="02040602050305030304" pitchFamily="18" charset="0"/>
                <a:cs typeface="Book Antiqua" panose="02040602050305030304" pitchFamily="18" charset="0"/>
              </a:rPr>
              <a:t>meet</a:t>
            </a:r>
            <a:r>
              <a:rPr lang="en-US" sz="2200" spc="-35" dirty="0">
                <a:effectLst/>
                <a:ea typeface="Book Antiqua" panose="02040602050305030304" pitchFamily="18" charset="0"/>
                <a:cs typeface="Book Antiqua" panose="02040602050305030304" pitchFamily="18" charset="0"/>
              </a:rPr>
              <a:t> </a:t>
            </a:r>
            <a:r>
              <a:rPr lang="en-US" sz="2200" spc="-10" dirty="0">
                <a:effectLst/>
                <a:ea typeface="Book Antiqua" panose="02040602050305030304" pitchFamily="18" charset="0"/>
                <a:cs typeface="Book Antiqua" panose="02040602050305030304" pitchFamily="18" charset="0"/>
              </a:rPr>
              <a:t>unique </a:t>
            </a:r>
            <a:r>
              <a:rPr lang="en-US" sz="2200" dirty="0">
                <a:effectLst/>
                <a:ea typeface="Book Antiqua" panose="02040602050305030304" pitchFamily="18" charset="0"/>
                <a:cs typeface="Book Antiqua" panose="02040602050305030304" pitchFamily="18" charset="0"/>
              </a:rPr>
              <a:t>learning</a:t>
            </a:r>
            <a:r>
              <a:rPr lang="en-US" sz="2200" spc="-30" dirty="0">
                <a:effectLst/>
                <a:ea typeface="Book Antiqua" panose="02040602050305030304" pitchFamily="18" charset="0"/>
                <a:cs typeface="Book Antiqua" panose="02040602050305030304" pitchFamily="18" charset="0"/>
              </a:rPr>
              <a:t> </a:t>
            </a:r>
            <a:r>
              <a:rPr lang="en-US" sz="2200" dirty="0">
                <a:effectLst/>
                <a:ea typeface="Book Antiqua" panose="02040602050305030304" pitchFamily="18" charset="0"/>
                <a:cs typeface="Book Antiqua" panose="02040602050305030304" pitchFamily="18" charset="0"/>
              </a:rPr>
              <a:t>outcomes</a:t>
            </a:r>
            <a:r>
              <a:rPr lang="en-US" sz="2200" spc="-30" dirty="0">
                <a:effectLst/>
                <a:ea typeface="Book Antiqua" panose="02040602050305030304" pitchFamily="18" charset="0"/>
                <a:cs typeface="Book Antiqua" panose="02040602050305030304" pitchFamily="18" charset="0"/>
              </a:rPr>
              <a:t> </a:t>
            </a:r>
            <a:r>
              <a:rPr lang="en-US" sz="2200" dirty="0">
                <a:effectLst/>
                <a:ea typeface="Book Antiqua" panose="02040602050305030304" pitchFamily="18" charset="0"/>
                <a:cs typeface="Book Antiqua" panose="02040602050305030304" pitchFamily="18" charset="0"/>
              </a:rPr>
              <a:t>such</a:t>
            </a:r>
            <a:r>
              <a:rPr lang="en-US" sz="2200" spc="-30" dirty="0">
                <a:effectLst/>
                <a:ea typeface="Book Antiqua" panose="02040602050305030304" pitchFamily="18" charset="0"/>
                <a:cs typeface="Book Antiqua" panose="02040602050305030304" pitchFamily="18" charset="0"/>
              </a:rPr>
              <a:t> </a:t>
            </a:r>
            <a:r>
              <a:rPr lang="en-US" sz="2200" dirty="0">
                <a:effectLst/>
                <a:ea typeface="Book Antiqua" panose="02040602050305030304" pitchFamily="18" charset="0"/>
                <a:cs typeface="Book Antiqua" panose="02040602050305030304" pitchFamily="18" charset="0"/>
              </a:rPr>
              <a:t>as</a:t>
            </a:r>
            <a:r>
              <a:rPr lang="en-US" sz="2200" spc="-30" dirty="0">
                <a:effectLst/>
                <a:ea typeface="Book Antiqua" panose="02040602050305030304" pitchFamily="18" charset="0"/>
                <a:cs typeface="Book Antiqua" panose="02040602050305030304" pitchFamily="18" charset="0"/>
              </a:rPr>
              <a:t> </a:t>
            </a:r>
            <a:r>
              <a:rPr lang="en-US" sz="2200" dirty="0">
                <a:effectLst/>
                <a:ea typeface="Book Antiqua" panose="02040602050305030304" pitchFamily="18" charset="0"/>
                <a:cs typeface="Book Antiqua" panose="02040602050305030304" pitchFamily="18" charset="0"/>
              </a:rPr>
              <a:t>those</a:t>
            </a:r>
            <a:r>
              <a:rPr lang="en-US" sz="2200" spc="-30" dirty="0">
                <a:effectLst/>
                <a:ea typeface="Book Antiqua" panose="02040602050305030304" pitchFamily="18" charset="0"/>
                <a:cs typeface="Book Antiqua" panose="02040602050305030304" pitchFamily="18" charset="0"/>
              </a:rPr>
              <a:t> </a:t>
            </a:r>
            <a:r>
              <a:rPr lang="en-US" sz="2200" dirty="0">
                <a:effectLst/>
                <a:ea typeface="Book Antiqua" panose="02040602050305030304" pitchFamily="18" charset="0"/>
                <a:cs typeface="Book Antiqua" panose="02040602050305030304" pitchFamily="18" charset="0"/>
              </a:rPr>
              <a:t>focused on paediatric populations (Ryan &amp; Green 2021).</a:t>
            </a:r>
            <a:endParaRPr lang="en-US" sz="2200" dirty="0"/>
          </a:p>
          <a:p>
            <a:pPr marL="0" indent="0">
              <a:buNone/>
            </a:pPr>
            <a:endParaRPr lang="en-AU" sz="2200" dirty="0"/>
          </a:p>
        </p:txBody>
      </p:sp>
      <p:pic>
        <p:nvPicPr>
          <p:cNvPr id="6" name="Picture 5" descr="A ornate gold and red ceiling">
            <a:extLst>
              <a:ext uri="{FF2B5EF4-FFF2-40B4-BE49-F238E27FC236}">
                <a16:creationId xmlns:a16="http://schemas.microsoft.com/office/drawing/2014/main" id="{EFFEDD68-726D-7C8C-1D8C-1E6802D58627}"/>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5985" r="20759" b="-1"/>
          <a:stretch/>
        </p:blipFill>
        <p:spPr>
          <a:xfrm>
            <a:off x="7675658" y="2093976"/>
            <a:ext cx="3941064" cy="4096512"/>
          </a:xfrm>
          <a:prstGeom prst="rect">
            <a:avLst/>
          </a:prstGeom>
        </p:spPr>
      </p:pic>
    </p:spTree>
    <p:extLst>
      <p:ext uri="{BB962C8B-B14F-4D97-AF65-F5344CB8AC3E}">
        <p14:creationId xmlns:p14="http://schemas.microsoft.com/office/powerpoint/2010/main" val="330992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6CA11E1-132C-8A63-D38E-9924C69B9698}"/>
              </a:ext>
            </a:extLst>
          </p:cNvPr>
          <p:cNvSpPr txBox="1"/>
          <p:nvPr/>
        </p:nvSpPr>
        <p:spPr>
          <a:xfrm>
            <a:off x="572493" y="238539"/>
            <a:ext cx="11018520" cy="1434415"/>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600" b="1" dirty="0">
                <a:latin typeface="+mj-lt"/>
                <a:ea typeface="+mj-ea"/>
                <a:cs typeface="+mj-cs"/>
              </a:rPr>
              <a:t>Alternative partnerships to support Paediatric nursing exposure</a:t>
            </a: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8A3436-E925-33FC-8361-232F25746D02}"/>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en-US" sz="2200"/>
              <a:t>Use of alternative placement experiences</a:t>
            </a:r>
          </a:p>
          <a:p>
            <a:r>
              <a:rPr lang="en-US" sz="2200">
                <a:effectLst/>
              </a:rPr>
              <a:t>Partnerships</a:t>
            </a:r>
            <a:r>
              <a:rPr lang="en-US" sz="2200" spc="-20">
                <a:effectLst/>
              </a:rPr>
              <a:t> </a:t>
            </a:r>
            <a:r>
              <a:rPr lang="en-US" sz="2200">
                <a:effectLst/>
              </a:rPr>
              <a:t>between</a:t>
            </a:r>
            <a:r>
              <a:rPr lang="en-US" sz="2200" spc="-20">
                <a:effectLst/>
              </a:rPr>
              <a:t> </a:t>
            </a:r>
            <a:r>
              <a:rPr lang="en-US" sz="2200">
                <a:effectLst/>
              </a:rPr>
              <a:t>industry</a:t>
            </a:r>
            <a:r>
              <a:rPr lang="en-US" sz="2200" spc="-20">
                <a:effectLst/>
              </a:rPr>
              <a:t> </a:t>
            </a:r>
            <a:r>
              <a:rPr lang="en-US" sz="2200">
                <a:effectLst/>
              </a:rPr>
              <a:t>and universities provide opportunities</a:t>
            </a:r>
            <a:endParaRPr lang="en-US" sz="2200"/>
          </a:p>
          <a:p>
            <a:r>
              <a:rPr lang="en-US" sz="2200">
                <a:effectLst/>
              </a:rPr>
              <a:t>Partnerships</a:t>
            </a:r>
            <a:r>
              <a:rPr lang="en-US" sz="2200" spc="-60">
                <a:effectLst/>
              </a:rPr>
              <a:t> </a:t>
            </a:r>
            <a:r>
              <a:rPr lang="en-US" sz="2200">
                <a:effectLst/>
              </a:rPr>
              <a:t>with</a:t>
            </a:r>
            <a:r>
              <a:rPr lang="en-US" sz="2200" spc="-60">
                <a:effectLst/>
              </a:rPr>
              <a:t> </a:t>
            </a:r>
            <a:r>
              <a:rPr lang="en-US" sz="2200">
                <a:effectLst/>
              </a:rPr>
              <a:t>industry</a:t>
            </a:r>
            <a:r>
              <a:rPr lang="en-US" sz="2200" spc="-60">
                <a:effectLst/>
              </a:rPr>
              <a:t> </a:t>
            </a:r>
            <a:r>
              <a:rPr lang="en-US" sz="2200">
                <a:effectLst/>
              </a:rPr>
              <a:t>organisations can assist education institutions </a:t>
            </a:r>
            <a:endParaRPr lang="en-US" sz="2200"/>
          </a:p>
        </p:txBody>
      </p:sp>
      <p:pic>
        <p:nvPicPr>
          <p:cNvPr id="4" name="Picture 3" descr="A person using an electronic device to check the throat of a child">
            <a:extLst>
              <a:ext uri="{FF2B5EF4-FFF2-40B4-BE49-F238E27FC236}">
                <a16:creationId xmlns:a16="http://schemas.microsoft.com/office/drawing/2014/main" id="{2D8A704D-B5B9-827B-7D16-97AE0E47EA16}"/>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7198" r="-3" b="2888"/>
          <a:stretch/>
        </p:blipFill>
        <p:spPr>
          <a:xfrm>
            <a:off x="7675658" y="2093976"/>
            <a:ext cx="3941064" cy="4096512"/>
          </a:xfrm>
          <a:prstGeom prst="rect">
            <a:avLst/>
          </a:prstGeom>
        </p:spPr>
      </p:pic>
      <p:sp>
        <p:nvSpPr>
          <p:cNvPr id="6" name="TextBox 5">
            <a:extLst>
              <a:ext uri="{FF2B5EF4-FFF2-40B4-BE49-F238E27FC236}">
                <a16:creationId xmlns:a16="http://schemas.microsoft.com/office/drawing/2014/main" id="{746A235E-0536-2AA9-5AF8-9333EAFD5E7E}"/>
              </a:ext>
            </a:extLst>
          </p:cNvPr>
          <p:cNvSpPr txBox="1"/>
          <p:nvPr/>
        </p:nvSpPr>
        <p:spPr>
          <a:xfrm>
            <a:off x="9290444" y="5990433"/>
            <a:ext cx="2326278" cy="200055"/>
          </a:xfrm>
          <a:prstGeom prst="rect">
            <a:avLst/>
          </a:prstGeom>
          <a:solidFill>
            <a:srgbClr val="000000"/>
          </a:solidFill>
        </p:spPr>
        <p:txBody>
          <a:bodyPr wrap="none" rtlCol="0">
            <a:spAutoFit/>
          </a:bodyPr>
          <a:lstStyle/>
          <a:p>
            <a:pPr algn="r">
              <a:spcAft>
                <a:spcPts val="600"/>
              </a:spcAft>
            </a:pPr>
            <a:r>
              <a:rPr lang="en-AU" sz="700">
                <a:solidFill>
                  <a:srgbClr val="FFFFFF"/>
                </a:solidFill>
                <a:hlinkClick r:id="rId4" tooltip="https://www.calhealthreport.org/2011/12/14/school-nurses-stretched-thin-focus-on-critical-care/">
                  <a:extLst>
                    <a:ext uri="{A12FA001-AC4F-418D-AE19-62706E023703}">
                      <ahyp:hlinkClr xmlns:ahyp="http://schemas.microsoft.com/office/drawing/2018/hyperlinkcolor" val="tx"/>
                    </a:ext>
                  </a:extLst>
                </a:hlinkClick>
              </a:rPr>
              <a:t>This Photo</a:t>
            </a:r>
            <a:r>
              <a:rPr lang="en-AU" sz="700">
                <a:solidFill>
                  <a:srgbClr val="FFFFFF"/>
                </a:solidFill>
              </a:rPr>
              <a:t> by Unknown Author is licensed under </a:t>
            </a:r>
            <a:r>
              <a:rPr lang="en-AU" sz="700">
                <a:solidFill>
                  <a:srgbClr val="FFFFFF"/>
                </a:solidFill>
                <a:hlinkClick r:id="rId5" tooltip="https://creativecommons.org/licenses/by-nd/3.0/">
                  <a:extLst>
                    <a:ext uri="{A12FA001-AC4F-418D-AE19-62706E023703}">
                      <ahyp:hlinkClr xmlns:ahyp="http://schemas.microsoft.com/office/drawing/2018/hyperlinkcolor" val="tx"/>
                    </a:ext>
                  </a:extLst>
                </a:hlinkClick>
              </a:rPr>
              <a:t>CC BY-ND</a:t>
            </a:r>
            <a:endParaRPr lang="en-AU" sz="700">
              <a:solidFill>
                <a:srgbClr val="FFFFFF"/>
              </a:solidFill>
            </a:endParaRPr>
          </a:p>
        </p:txBody>
      </p:sp>
    </p:spTree>
    <p:extLst>
      <p:ext uri="{BB962C8B-B14F-4D97-AF65-F5344CB8AC3E}">
        <p14:creationId xmlns:p14="http://schemas.microsoft.com/office/powerpoint/2010/main" val="3578421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79A93FD-3CA0-7BE2-2EF6-DD080CB480A7}"/>
              </a:ext>
            </a:extLst>
          </p:cNvPr>
          <p:cNvSpPr txBox="1"/>
          <p:nvPr/>
        </p:nvSpPr>
        <p:spPr>
          <a:xfrm>
            <a:off x="838200" y="459863"/>
            <a:ext cx="10515600" cy="1004594"/>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100" b="1" kern="1200" dirty="0">
                <a:solidFill>
                  <a:srgbClr val="FFFFFF"/>
                </a:solidFill>
                <a:latin typeface="+mj-lt"/>
                <a:ea typeface="+mj-ea"/>
                <a:cs typeface="+mj-cs"/>
              </a:rPr>
              <a:t>Industry partnerships, professional development and PG pathways to support Paediatric nursing exposure</a:t>
            </a:r>
          </a:p>
        </p:txBody>
      </p:sp>
      <p:sp>
        <p:nvSpPr>
          <p:cNvPr id="15" name="Rectangle: Rounded Corners 14">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2">
            <a:extLst>
              <a:ext uri="{FF2B5EF4-FFF2-40B4-BE49-F238E27FC236}">
                <a16:creationId xmlns:a16="http://schemas.microsoft.com/office/drawing/2014/main" id="{81C0F9DF-060D-2E5C-B1BB-C7D89CB9A6D5}"/>
              </a:ext>
            </a:extLst>
          </p:cNvPr>
          <p:cNvGraphicFramePr>
            <a:graphicFrameLocks noGrp="1"/>
          </p:cNvGraphicFramePr>
          <p:nvPr>
            <p:ph idx="1"/>
            <p:extLst>
              <p:ext uri="{D42A27DB-BD31-4B8C-83A1-F6EECF244321}">
                <p14:modId xmlns:p14="http://schemas.microsoft.com/office/powerpoint/2010/main" val="3940234806"/>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5565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3">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1A54ECF-1A7A-BA6C-E430-2920F4B8EE04}"/>
              </a:ext>
            </a:extLst>
          </p:cNvPr>
          <p:cNvSpPr>
            <a:spLocks noGrp="1"/>
          </p:cNvSpPr>
          <p:nvPr>
            <p:ph idx="1"/>
          </p:nvPr>
        </p:nvSpPr>
        <p:spPr>
          <a:xfrm>
            <a:off x="630936" y="2807208"/>
            <a:ext cx="3429000" cy="3410712"/>
          </a:xfrm>
        </p:spPr>
        <p:txBody>
          <a:bodyPr anchor="t">
            <a:normAutofit/>
          </a:bodyPr>
          <a:lstStyle/>
          <a:p>
            <a:pPr marL="0" indent="0">
              <a:buNone/>
            </a:pPr>
            <a:r>
              <a:rPr lang="en-AU" sz="2200" b="1" dirty="0">
                <a:effectLst/>
                <a:latin typeface="Calibri" panose="020F0502020204030204" pitchFamily="34" charset="0"/>
                <a:ea typeface="Calibri" panose="020F0502020204030204" pitchFamily="34" charset="0"/>
              </a:rPr>
              <a:t>Implications of ignoring the need for a specialty paediatric nursing work force</a:t>
            </a:r>
          </a:p>
          <a:p>
            <a:pPr marL="0" indent="0">
              <a:buNone/>
            </a:pPr>
            <a:endParaRPr lang="en-AU" sz="2200" dirty="0">
              <a:effectLst/>
              <a:latin typeface="Calibri" panose="020F0502020204030204" pitchFamily="34" charset="0"/>
              <a:ea typeface="Calibri" panose="020F0502020204030204" pitchFamily="34" charset="0"/>
            </a:endParaRPr>
          </a:p>
        </p:txBody>
      </p:sp>
      <p:pic>
        <p:nvPicPr>
          <p:cNvPr id="6" name="Picture 5" descr="A baby in a hospital bed">
            <a:extLst>
              <a:ext uri="{FF2B5EF4-FFF2-40B4-BE49-F238E27FC236}">
                <a16:creationId xmlns:a16="http://schemas.microsoft.com/office/drawing/2014/main" id="{2F7D02CA-AFB5-9AC5-063C-042A17FD52C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455308" y="156078"/>
            <a:ext cx="2261601" cy="2261600"/>
          </a:xfrm>
          <a:prstGeom prst="rect">
            <a:avLst/>
          </a:prstGeom>
        </p:spPr>
      </p:pic>
      <p:graphicFrame>
        <p:nvGraphicFramePr>
          <p:cNvPr id="27" name="TextBox 3">
            <a:extLst>
              <a:ext uri="{FF2B5EF4-FFF2-40B4-BE49-F238E27FC236}">
                <a16:creationId xmlns:a16="http://schemas.microsoft.com/office/drawing/2014/main" id="{9BB536F2-F529-27F5-5619-1E9ABAE08912}"/>
              </a:ext>
            </a:extLst>
          </p:cNvPr>
          <p:cNvGraphicFramePr/>
          <p:nvPr>
            <p:extLst>
              <p:ext uri="{D42A27DB-BD31-4B8C-83A1-F6EECF244321}">
                <p14:modId xmlns:p14="http://schemas.microsoft.com/office/powerpoint/2010/main" val="1686961745"/>
              </p:ext>
            </p:extLst>
          </p:nvPr>
        </p:nvGraphicFramePr>
        <p:xfrm>
          <a:off x="4946810" y="520464"/>
          <a:ext cx="6693638" cy="516365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27690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2302</Words>
  <Application>Microsoft Office PowerPoint</Application>
  <PresentationFormat>Widescreen</PresentationFormat>
  <Paragraphs>103</Paragraphs>
  <Slides>12</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Book Antiqua</vt:lpstr>
      <vt:lpstr>Calibri</vt:lpstr>
      <vt:lpstr>Calibri Light</vt:lpstr>
      <vt:lpstr>Cambria</vt:lpstr>
      <vt:lpstr>Century</vt:lpstr>
      <vt:lpstr>Palatino Linotype</vt:lpstr>
      <vt:lpstr>Roboto</vt:lpstr>
      <vt:lpstr>Times New Roman</vt:lpstr>
      <vt:lpstr>Office Theme</vt:lpstr>
      <vt:lpstr>PowerPoint Presentation</vt:lpstr>
      <vt:lpstr>Aim </vt:lpstr>
      <vt:lpstr>Background</vt:lpstr>
      <vt:lpstr>Current BN Curriculums</vt:lpstr>
      <vt:lpstr>Promoting a career in paediatric nursing involves:</vt:lpstr>
      <vt:lpstr>Traditional industry partnerships to support Paediatric nursing exposure</vt:lpstr>
      <vt:lpstr>PowerPoint Presentation</vt:lpstr>
      <vt:lpstr>PowerPoint Presentation</vt:lpstr>
      <vt:lpstr>PowerPoint Presentation</vt:lpstr>
      <vt:lpstr> Conclusion </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Bishop</dc:creator>
  <cp:lastModifiedBy>Mandy El Ali</cp:lastModifiedBy>
  <cp:revision>4</cp:revision>
  <dcterms:created xsi:type="dcterms:W3CDTF">2016-09-02T03:10:48Z</dcterms:created>
  <dcterms:modified xsi:type="dcterms:W3CDTF">2023-08-25T10:00:00Z</dcterms:modified>
</cp:coreProperties>
</file>