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7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4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4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3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3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5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0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7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3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6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Bishop</dc:creator>
  <cp:lastModifiedBy>Martin Bishop</cp:lastModifiedBy>
  <cp:revision>1</cp:revision>
  <dcterms:created xsi:type="dcterms:W3CDTF">2016-09-02T03:10:48Z</dcterms:created>
  <dcterms:modified xsi:type="dcterms:W3CDTF">2021-06-10T10:28:16Z</dcterms:modified>
</cp:coreProperties>
</file>