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478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040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764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44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43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3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955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400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311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70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37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340DB-3985-48C5-9F65-8058BB9087F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004B6-69CC-4678-B4B4-8DE42D05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636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961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Bishop</dc:creator>
  <cp:lastModifiedBy>Martin Bishop</cp:lastModifiedBy>
  <cp:revision>1</cp:revision>
  <dcterms:created xsi:type="dcterms:W3CDTF">2016-09-02T03:10:48Z</dcterms:created>
  <dcterms:modified xsi:type="dcterms:W3CDTF">2021-06-10T10:28:29Z</dcterms:modified>
</cp:coreProperties>
</file>