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777812-D5FB-4BD8-8068-274386356583}" v="8" dt="2025-07-07T23:13:07.3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96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ia Stocks" userId="fc8a4f58-49ae-44eb-95bf-a8130bc0ee6a" providerId="ADAL" clId="{D5777812-D5FB-4BD8-8068-274386356583}"/>
    <pc:docChg chg="undo redo custSel addSld delSld modSld">
      <pc:chgData name="Emilia Stocks" userId="fc8a4f58-49ae-44eb-95bf-a8130bc0ee6a" providerId="ADAL" clId="{D5777812-D5FB-4BD8-8068-274386356583}" dt="2025-07-07T23:13:52.476" v="229" actId="20577"/>
      <pc:docMkLst>
        <pc:docMk/>
      </pc:docMkLst>
      <pc:sldChg chg="modSp mod">
        <pc:chgData name="Emilia Stocks" userId="fc8a4f58-49ae-44eb-95bf-a8130bc0ee6a" providerId="ADAL" clId="{D5777812-D5FB-4BD8-8068-274386356583}" dt="2025-07-07T23:11:17.563" v="167" actId="2711"/>
        <pc:sldMkLst>
          <pc:docMk/>
          <pc:sldMk cId="3133365476" sldId="256"/>
        </pc:sldMkLst>
        <pc:spChg chg="mod">
          <ac:chgData name="Emilia Stocks" userId="fc8a4f58-49ae-44eb-95bf-a8130bc0ee6a" providerId="ADAL" clId="{D5777812-D5FB-4BD8-8068-274386356583}" dt="2025-07-07T23:11:11.943" v="166" actId="2711"/>
          <ac:spMkLst>
            <pc:docMk/>
            <pc:sldMk cId="3133365476" sldId="256"/>
            <ac:spMk id="2" creationId="{BA7CED38-E2F5-D876-8C76-D2E92568BD74}"/>
          </ac:spMkLst>
        </pc:spChg>
        <pc:spChg chg="mod">
          <ac:chgData name="Emilia Stocks" userId="fc8a4f58-49ae-44eb-95bf-a8130bc0ee6a" providerId="ADAL" clId="{D5777812-D5FB-4BD8-8068-274386356583}" dt="2025-07-07T23:11:17.563" v="167" actId="2711"/>
          <ac:spMkLst>
            <pc:docMk/>
            <pc:sldMk cId="3133365476" sldId="256"/>
            <ac:spMk id="3" creationId="{99EB0B74-4E10-A2CD-4F24-FF4623D74FDF}"/>
          </ac:spMkLst>
        </pc:spChg>
      </pc:sldChg>
      <pc:sldChg chg="modSp mod">
        <pc:chgData name="Emilia Stocks" userId="fc8a4f58-49ae-44eb-95bf-a8130bc0ee6a" providerId="ADAL" clId="{D5777812-D5FB-4BD8-8068-274386356583}" dt="2025-07-07T23:13:52.476" v="229" actId="20577"/>
        <pc:sldMkLst>
          <pc:docMk/>
          <pc:sldMk cId="2963797938" sldId="257"/>
        </pc:sldMkLst>
        <pc:spChg chg="mod">
          <ac:chgData name="Emilia Stocks" userId="fc8a4f58-49ae-44eb-95bf-a8130bc0ee6a" providerId="ADAL" clId="{D5777812-D5FB-4BD8-8068-274386356583}" dt="2025-07-07T23:10:55.477" v="165" actId="113"/>
          <ac:spMkLst>
            <pc:docMk/>
            <pc:sldMk cId="2963797938" sldId="257"/>
            <ac:spMk id="2" creationId="{0FF6FD79-129F-DED8-65B8-0CAE7220B988}"/>
          </ac:spMkLst>
        </pc:spChg>
        <pc:spChg chg="mod">
          <ac:chgData name="Emilia Stocks" userId="fc8a4f58-49ae-44eb-95bf-a8130bc0ee6a" providerId="ADAL" clId="{D5777812-D5FB-4BD8-8068-274386356583}" dt="2025-07-07T23:13:52.476" v="229" actId="20577"/>
          <ac:spMkLst>
            <pc:docMk/>
            <pc:sldMk cId="2963797938" sldId="257"/>
            <ac:spMk id="3" creationId="{4FA568DE-11EA-AB75-EBA7-5BA9369880EC}"/>
          </ac:spMkLst>
        </pc:spChg>
      </pc:sldChg>
      <pc:sldChg chg="addSp modSp new mod">
        <pc:chgData name="Emilia Stocks" userId="fc8a4f58-49ae-44eb-95bf-a8130bc0ee6a" providerId="ADAL" clId="{D5777812-D5FB-4BD8-8068-274386356583}" dt="2025-07-07T23:13:03.625" v="201"/>
        <pc:sldMkLst>
          <pc:docMk/>
          <pc:sldMk cId="3234287457" sldId="258"/>
        </pc:sldMkLst>
        <pc:spChg chg="mod">
          <ac:chgData name="Emilia Stocks" userId="fc8a4f58-49ae-44eb-95bf-a8130bc0ee6a" providerId="ADAL" clId="{D5777812-D5FB-4BD8-8068-274386356583}" dt="2025-07-07T23:09:42.826" v="141" actId="20577"/>
          <ac:spMkLst>
            <pc:docMk/>
            <pc:sldMk cId="3234287457" sldId="258"/>
            <ac:spMk id="2" creationId="{6A801083-EE1F-54B1-E9D3-7149EFE12CCD}"/>
          </ac:spMkLst>
        </pc:spChg>
        <pc:spChg chg="mod">
          <ac:chgData name="Emilia Stocks" userId="fc8a4f58-49ae-44eb-95bf-a8130bc0ee6a" providerId="ADAL" clId="{D5777812-D5FB-4BD8-8068-274386356583}" dt="2025-07-07T23:10:51.998" v="161" actId="403"/>
          <ac:spMkLst>
            <pc:docMk/>
            <pc:sldMk cId="3234287457" sldId="258"/>
            <ac:spMk id="3" creationId="{48C64E4C-D601-2125-D333-B537AE34163B}"/>
          </ac:spMkLst>
        </pc:spChg>
        <pc:picChg chg="add mod">
          <ac:chgData name="Emilia Stocks" userId="fc8a4f58-49ae-44eb-95bf-a8130bc0ee6a" providerId="ADAL" clId="{D5777812-D5FB-4BD8-8068-274386356583}" dt="2025-07-07T23:13:03.625" v="201"/>
          <ac:picMkLst>
            <pc:docMk/>
            <pc:sldMk cId="3234287457" sldId="258"/>
            <ac:picMk id="4" creationId="{21117CA7-E256-B1CC-99E9-935ADF2976AB}"/>
          </ac:picMkLst>
        </pc:picChg>
      </pc:sldChg>
      <pc:sldChg chg="modSp add del mod">
        <pc:chgData name="Emilia Stocks" userId="fc8a4f58-49ae-44eb-95bf-a8130bc0ee6a" providerId="ADAL" clId="{D5777812-D5FB-4BD8-8068-274386356583}" dt="2025-07-07T23:08:15.201" v="132" actId="47"/>
        <pc:sldMkLst>
          <pc:docMk/>
          <pc:sldMk cId="3327675852" sldId="258"/>
        </pc:sldMkLst>
        <pc:spChg chg="mod">
          <ac:chgData name="Emilia Stocks" userId="fc8a4f58-49ae-44eb-95bf-a8130bc0ee6a" providerId="ADAL" clId="{D5777812-D5FB-4BD8-8068-274386356583}" dt="2025-07-07T23:07:30.686" v="85" actId="20577"/>
          <ac:spMkLst>
            <pc:docMk/>
            <pc:sldMk cId="3327675852" sldId="258"/>
            <ac:spMk id="2" creationId="{D6A1DFEA-DAFE-C330-D032-5F86C69504AA}"/>
          </ac:spMkLst>
        </pc:spChg>
        <pc:spChg chg="mod">
          <ac:chgData name="Emilia Stocks" userId="fc8a4f58-49ae-44eb-95bf-a8130bc0ee6a" providerId="ADAL" clId="{D5777812-D5FB-4BD8-8068-274386356583}" dt="2025-07-07T23:07:44.904" v="87" actId="6549"/>
          <ac:spMkLst>
            <pc:docMk/>
            <pc:sldMk cId="3327675852" sldId="258"/>
            <ac:spMk id="3" creationId="{13DC755E-E135-5509-66EA-828ECA494E6F}"/>
          </ac:spMkLst>
        </pc:spChg>
      </pc:sldChg>
      <pc:sldChg chg="addSp modSp add mod">
        <pc:chgData name="Emilia Stocks" userId="fc8a4f58-49ae-44eb-95bf-a8130bc0ee6a" providerId="ADAL" clId="{D5777812-D5FB-4BD8-8068-274386356583}" dt="2025-07-07T23:13:05" v="202"/>
        <pc:sldMkLst>
          <pc:docMk/>
          <pc:sldMk cId="2627265183" sldId="259"/>
        </pc:sldMkLst>
        <pc:spChg chg="mod">
          <ac:chgData name="Emilia Stocks" userId="fc8a4f58-49ae-44eb-95bf-a8130bc0ee6a" providerId="ADAL" clId="{D5777812-D5FB-4BD8-8068-274386356583}" dt="2025-07-07T23:11:28.783" v="168"/>
          <ac:spMkLst>
            <pc:docMk/>
            <pc:sldMk cId="2627265183" sldId="259"/>
            <ac:spMk id="2" creationId="{64190249-82BE-C76E-135C-86272ECF3E06}"/>
          </ac:spMkLst>
        </pc:spChg>
        <pc:spChg chg="mod">
          <ac:chgData name="Emilia Stocks" userId="fc8a4f58-49ae-44eb-95bf-a8130bc0ee6a" providerId="ADAL" clId="{D5777812-D5FB-4BD8-8068-274386356583}" dt="2025-07-07T23:11:53.457" v="175" actId="403"/>
          <ac:spMkLst>
            <pc:docMk/>
            <pc:sldMk cId="2627265183" sldId="259"/>
            <ac:spMk id="3" creationId="{9C49CB82-260A-A645-760B-F938178BDFBE}"/>
          </ac:spMkLst>
        </pc:spChg>
        <pc:picChg chg="add mod">
          <ac:chgData name="Emilia Stocks" userId="fc8a4f58-49ae-44eb-95bf-a8130bc0ee6a" providerId="ADAL" clId="{D5777812-D5FB-4BD8-8068-274386356583}" dt="2025-07-07T23:13:05" v="202"/>
          <ac:picMkLst>
            <pc:docMk/>
            <pc:sldMk cId="2627265183" sldId="259"/>
            <ac:picMk id="4" creationId="{43580E96-8C5E-324E-4C01-ABAC79C682AF}"/>
          </ac:picMkLst>
        </pc:picChg>
      </pc:sldChg>
      <pc:sldChg chg="addSp modSp add mod">
        <pc:chgData name="Emilia Stocks" userId="fc8a4f58-49ae-44eb-95bf-a8130bc0ee6a" providerId="ADAL" clId="{D5777812-D5FB-4BD8-8068-274386356583}" dt="2025-07-07T23:13:06.110" v="203"/>
        <pc:sldMkLst>
          <pc:docMk/>
          <pc:sldMk cId="1583949482" sldId="260"/>
        </pc:sldMkLst>
        <pc:spChg chg="mod">
          <ac:chgData name="Emilia Stocks" userId="fc8a4f58-49ae-44eb-95bf-a8130bc0ee6a" providerId="ADAL" clId="{D5777812-D5FB-4BD8-8068-274386356583}" dt="2025-07-07T23:12:09.548" v="179" actId="20577"/>
          <ac:spMkLst>
            <pc:docMk/>
            <pc:sldMk cId="1583949482" sldId="260"/>
            <ac:spMk id="2" creationId="{CE932217-59F3-A7A2-95C4-0A93E4B9F50E}"/>
          </ac:spMkLst>
        </pc:spChg>
        <pc:spChg chg="mod">
          <ac:chgData name="Emilia Stocks" userId="fc8a4f58-49ae-44eb-95bf-a8130bc0ee6a" providerId="ADAL" clId="{D5777812-D5FB-4BD8-8068-274386356583}" dt="2025-07-07T23:12:20.912" v="186" actId="403"/>
          <ac:spMkLst>
            <pc:docMk/>
            <pc:sldMk cId="1583949482" sldId="260"/>
            <ac:spMk id="3" creationId="{55EE8C5E-1071-4E54-68FE-0A27A48A1A6B}"/>
          </ac:spMkLst>
        </pc:spChg>
        <pc:picChg chg="add mod">
          <ac:chgData name="Emilia Stocks" userId="fc8a4f58-49ae-44eb-95bf-a8130bc0ee6a" providerId="ADAL" clId="{D5777812-D5FB-4BD8-8068-274386356583}" dt="2025-07-07T23:13:06.110" v="203"/>
          <ac:picMkLst>
            <pc:docMk/>
            <pc:sldMk cId="1583949482" sldId="260"/>
            <ac:picMk id="4" creationId="{203E3795-A090-A15C-5724-9D4539F28898}"/>
          </ac:picMkLst>
        </pc:picChg>
      </pc:sldChg>
      <pc:sldChg chg="addSp modSp add mod">
        <pc:chgData name="Emilia Stocks" userId="fc8a4f58-49ae-44eb-95bf-a8130bc0ee6a" providerId="ADAL" clId="{D5777812-D5FB-4BD8-8068-274386356583}" dt="2025-07-07T23:13:07.312" v="204"/>
        <pc:sldMkLst>
          <pc:docMk/>
          <pc:sldMk cId="573177428" sldId="261"/>
        </pc:sldMkLst>
        <pc:spChg chg="mod">
          <ac:chgData name="Emilia Stocks" userId="fc8a4f58-49ae-44eb-95bf-a8130bc0ee6a" providerId="ADAL" clId="{D5777812-D5FB-4BD8-8068-274386356583}" dt="2025-07-07T23:12:34.790" v="192" actId="313"/>
          <ac:spMkLst>
            <pc:docMk/>
            <pc:sldMk cId="573177428" sldId="261"/>
            <ac:spMk id="2" creationId="{D5A2EBFC-1DFB-40D0-C0F5-80C514A0CFF8}"/>
          </ac:spMkLst>
        </pc:spChg>
        <pc:spChg chg="mod">
          <ac:chgData name="Emilia Stocks" userId="fc8a4f58-49ae-44eb-95bf-a8130bc0ee6a" providerId="ADAL" clId="{D5777812-D5FB-4BD8-8068-274386356583}" dt="2025-07-07T23:12:42.451" v="200" actId="403"/>
          <ac:spMkLst>
            <pc:docMk/>
            <pc:sldMk cId="573177428" sldId="261"/>
            <ac:spMk id="3" creationId="{485B1B17-FE6D-BE45-E916-8D6A61F99CE3}"/>
          </ac:spMkLst>
        </pc:spChg>
        <pc:picChg chg="add mod">
          <ac:chgData name="Emilia Stocks" userId="fc8a4f58-49ae-44eb-95bf-a8130bc0ee6a" providerId="ADAL" clId="{D5777812-D5FB-4BD8-8068-274386356583}" dt="2025-07-07T23:13:07.312" v="204"/>
          <ac:picMkLst>
            <pc:docMk/>
            <pc:sldMk cId="573177428" sldId="261"/>
            <ac:picMk id="4" creationId="{EE19CC83-C34E-067B-6F7F-E44071A0C64A}"/>
          </ac:picMkLst>
        </pc:picChg>
      </pc:sldChg>
      <pc:sldChg chg="add del">
        <pc:chgData name="Emilia Stocks" userId="fc8a4f58-49ae-44eb-95bf-a8130bc0ee6a" providerId="ADAL" clId="{D5777812-D5FB-4BD8-8068-274386356583}" dt="2025-07-07T23:13:37.548" v="206" actId="2890"/>
        <pc:sldMkLst>
          <pc:docMk/>
          <pc:sldMk cId="1192556973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7C5B3-9AB0-3BCC-B977-013A172F6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AA88DD-D7DA-5607-022B-F03DC4A067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C31E1-CA12-CA20-B10A-EF87865E8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79058-46A6-4508-BAD7-1CFF6BB8DF3D}" type="datetimeFigureOut">
              <a:rPr lang="en-NZ" smtClean="0"/>
              <a:t>8/07/2025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1FFDA-A8A6-63D2-8FF3-D8B28D702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11824D-339F-080B-DADA-3A9DD5E95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A666-5529-40CC-BC06-75A180318A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73354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C7DF5-1B79-4FD7-6B24-14F3E6EDE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16EDC4-2015-FAE9-6976-6332BE5538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C60D73-72F1-1210-AAC7-B21A0E12D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79058-46A6-4508-BAD7-1CFF6BB8DF3D}" type="datetimeFigureOut">
              <a:rPr lang="en-NZ" smtClean="0"/>
              <a:t>8/07/2025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4C952-713A-1154-CA52-F16CB4829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0B885-BB5A-EA2D-B248-A7EAB990B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A666-5529-40CC-BC06-75A180318A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02499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C8A97A-D4EC-B793-85ED-3437E23B00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2F81E3-EE7D-F8A3-A55E-913BFB5230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F012D-D8B4-E71E-D0BD-24496BF8D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79058-46A6-4508-BAD7-1CFF6BB8DF3D}" type="datetimeFigureOut">
              <a:rPr lang="en-NZ" smtClean="0"/>
              <a:t>8/07/2025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E330A-16C7-43B0-E807-61C5728F1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E51F2-51CC-C5E0-C06A-2FBF3902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A666-5529-40CC-BC06-75A180318A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62242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0EF9D-CD87-95F1-B22B-684DEE52B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29DE6-77FB-91BF-507A-33DDE7D23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B40FB-5D2C-DB47-E678-747E5EFFC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79058-46A6-4508-BAD7-1CFF6BB8DF3D}" type="datetimeFigureOut">
              <a:rPr lang="en-NZ" smtClean="0"/>
              <a:t>8/07/2025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5A904C-50B0-58D0-E82C-D8DCB611F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B280C-3006-1793-612D-2A041A734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A666-5529-40CC-BC06-75A180318A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74338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98BDF-70E6-679F-3306-91C098AE3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27E382-860F-8CF2-0FE3-26FDC2982A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985F70-C5AA-D601-6CA9-4E05BC095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79058-46A6-4508-BAD7-1CFF6BB8DF3D}" type="datetimeFigureOut">
              <a:rPr lang="en-NZ" smtClean="0"/>
              <a:t>8/07/2025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F2903E-8294-3AB9-3C8E-FAE961022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51989-12DB-EF87-7729-BAE11C7B0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A666-5529-40CC-BC06-75A180318A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22363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7F014-F409-A9FB-4017-151333C74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DB0E2-E000-51DB-C25B-AE5D0FBE21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8F696C-CD2E-6CAA-8108-029FC05EC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306452-06F3-45E8-752E-EBCD429FB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79058-46A6-4508-BAD7-1CFF6BB8DF3D}" type="datetimeFigureOut">
              <a:rPr lang="en-NZ" smtClean="0"/>
              <a:t>8/07/2025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769ED4-4215-E081-9FC6-79B4DBFA5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10FF51-B22D-6278-299A-3016B1123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A666-5529-40CC-BC06-75A180318A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74164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2A35B-BBBD-054E-1DFD-FD6933721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A70796-1811-D13F-4DBB-D9314DF6E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3400D2-E46A-4597-5AAC-7D96B2250A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1CC807-9209-F68A-8E7E-2345848B0D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5F3F68-B9BF-75AB-546C-1BC08D1945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A992E6-6CF2-F20E-147F-CD536A441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79058-46A6-4508-BAD7-1CFF6BB8DF3D}" type="datetimeFigureOut">
              <a:rPr lang="en-NZ" smtClean="0"/>
              <a:t>8/07/2025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D198F3-665A-DD90-152A-FDE7148EE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3053B8-7B0F-A1B1-D789-7454D4067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A666-5529-40CC-BC06-75A180318A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0439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2EAAB-4EFC-4D17-2228-3FB7A2A16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B1B33C-1C7A-E285-9439-28AA3AA8C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79058-46A6-4508-BAD7-1CFF6BB8DF3D}" type="datetimeFigureOut">
              <a:rPr lang="en-NZ" smtClean="0"/>
              <a:t>8/07/2025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EE4DE3-1DBF-2BE5-886B-FC0F277E8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AEAD39-02F7-E41F-9B63-858CA133C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A666-5529-40CC-BC06-75A180318A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8803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CF1AC2-BDF8-A6CD-A36E-F743D4B68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79058-46A6-4508-BAD7-1CFF6BB8DF3D}" type="datetimeFigureOut">
              <a:rPr lang="en-NZ" smtClean="0"/>
              <a:t>8/07/2025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7CAC19-57ED-2992-AE8E-F3659E203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157642-968C-1049-048A-842F7B5D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A666-5529-40CC-BC06-75A180318A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63384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817A0-A1E8-EDC4-6B7B-D29CEF78F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41831-99A4-6DF6-6FB9-F6F363460F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4AA4BB-9E33-1389-1B7B-8B312DCEE0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86F4AF-D284-1CB6-A6A2-AA02F9BAB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79058-46A6-4508-BAD7-1CFF6BB8DF3D}" type="datetimeFigureOut">
              <a:rPr lang="en-NZ" smtClean="0"/>
              <a:t>8/07/2025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5042BF-98C3-8C11-8D44-DB71A799D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E0601E-B229-FCF7-308E-122A48708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A666-5529-40CC-BC06-75A180318A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90366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64658-605C-324A-068B-7EE6A47BA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FFBFEF-011C-190E-A25A-BBFB60A08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C4E3C7-0713-9FB5-8A9B-0DF05B3C5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FF75AD-A375-F3F8-CD2A-D90F7E334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79058-46A6-4508-BAD7-1CFF6BB8DF3D}" type="datetimeFigureOut">
              <a:rPr lang="en-NZ" smtClean="0"/>
              <a:t>8/07/2025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FAE842-2BF2-1C7C-C910-7F4EB718E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624A6-744C-E774-CA39-CA178C8D1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A666-5529-40CC-BC06-75A180318A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61846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00D63B-93FB-5148-D49C-BF45257E4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09A20C-44B1-D3DC-88E6-831075648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129168-6200-CE3A-5174-49B25944D8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F79058-46A6-4508-BAD7-1CFF6BB8DF3D}" type="datetimeFigureOut">
              <a:rPr lang="en-NZ" smtClean="0"/>
              <a:t>8/07/2025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BAC30-73FC-29E4-95DE-0E62EFB4FA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1A0F4-F47B-0744-D0BE-5C6B7349EE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11A666-5529-40CC-BC06-75A180318A7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98279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CED38-E2F5-D876-8C76-D2E92568BD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>
                <a:latin typeface="+mn-lt"/>
                <a:cs typeface="Arial" panose="020B0604020202020204" pitchFamily="34" charset="0"/>
              </a:rPr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EB0B74-4E10-A2CD-4F24-FF4623D74F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2800" dirty="0">
                <a:cs typeface="Arial" panose="020B0604020202020204" pitchFamily="34" charset="0"/>
              </a:rPr>
              <a:t>By presenter name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6FCE41-491C-E633-96D3-8BE19030E31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3604" b="46833"/>
          <a:stretch/>
        </p:blipFill>
        <p:spPr bwMode="auto">
          <a:xfrm>
            <a:off x="8472022" y="6036531"/>
            <a:ext cx="3719978" cy="6998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33365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6FD79-129F-DED8-65B8-0CAE7220B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>
                <a:latin typeface="+mn-lt"/>
                <a:cs typeface="Arial" panose="020B0604020202020204" pitchFamily="34" charset="0"/>
              </a:rPr>
              <a:t>Slide title (size 44 pt)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A568DE-11EA-AB75-EBA7-5BA936988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>
                <a:cs typeface="Arial" panose="020B0604020202020204" pitchFamily="34" charset="0"/>
              </a:rPr>
              <a:t>Body text (size 28 pt)</a:t>
            </a:r>
          </a:p>
          <a:p>
            <a:r>
              <a:rPr lang="en-NZ" sz="2000" dirty="0">
                <a:cs typeface="Arial" panose="020B0604020202020204" pitchFamily="34" charset="0"/>
              </a:rPr>
              <a:t>Supporting text (</a:t>
            </a:r>
            <a:r>
              <a:rPr lang="en-GB" sz="2000" dirty="0">
                <a:effectLst/>
                <a:ea typeface="Aptos" panose="020B0004020202020204" pitchFamily="34" charset="0"/>
                <a:cs typeface="Arial" panose="020B0604020202020204" pitchFamily="34" charset="0"/>
              </a:rPr>
              <a:t>image captions, source citations)</a:t>
            </a:r>
            <a:r>
              <a:rPr lang="en-NZ" sz="2000" dirty="0">
                <a:effectLst/>
                <a:ea typeface="Aptos" panose="020B0004020202020204" pitchFamily="34" charset="0"/>
                <a:cs typeface="Arial" panose="020B0604020202020204" pitchFamily="34" charset="0"/>
              </a:rPr>
              <a:t> (size 20 </a:t>
            </a:r>
            <a:r>
              <a:rPr lang="en-NZ" sz="2000">
                <a:effectLst/>
                <a:ea typeface="Aptos" panose="020B0004020202020204" pitchFamily="34" charset="0"/>
                <a:cs typeface="Arial" panose="020B0604020202020204" pitchFamily="34" charset="0"/>
              </a:rPr>
              <a:t>pt)</a:t>
            </a:r>
            <a:endParaRPr lang="en-NZ" sz="2000" dirty="0"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0EFB2B-D82C-9DE8-6497-78CDF9ED770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3604" b="46833"/>
          <a:stretch/>
        </p:blipFill>
        <p:spPr bwMode="auto">
          <a:xfrm>
            <a:off x="8472022" y="6036531"/>
            <a:ext cx="3719978" cy="6998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3797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01083-EE1F-54B1-E9D3-7149EFE12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Readable font</a:t>
            </a: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64E4C-D601-2125-D333-B537AE341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Fonts like Arial, Helvetica, Calibri, Lato, or Verdana are much easier to read on a screen from a distance than serif fonts (like Times New Roman). They are clean and crisp.</a:t>
            </a:r>
            <a:r>
              <a:rPr lang="en-NZ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NZ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117CA7-E256-B1CC-99E9-935ADF2976A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3604" b="46833"/>
          <a:stretch/>
        </p:blipFill>
        <p:spPr bwMode="auto">
          <a:xfrm>
            <a:off x="8472022" y="6036531"/>
            <a:ext cx="3719978" cy="6998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4287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04171F-96FE-E749-BF3C-F6F458037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90249-82BE-C76E-135C-86272ECF3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High contrast is essential</a:t>
            </a: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9CB82-260A-A645-760B-F938178BD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Use dark text on a light background (e.g., black on white/beige).</a:t>
            </a:r>
            <a:r>
              <a:rPr lang="en-NZ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Or, use light text on a dark background (e.g., white/yellow on navy blue/black).</a:t>
            </a:r>
            <a:r>
              <a:rPr lang="en-NZ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Avoid using busy or patterned backgrounds like the carpet in the photo—they make text very difficult to read.</a:t>
            </a:r>
            <a:r>
              <a:rPr lang="en-NZ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NZ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580E96-8C5E-324E-4C01-ABAC79C682A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3604" b="46833"/>
          <a:stretch/>
        </p:blipFill>
        <p:spPr bwMode="auto">
          <a:xfrm>
            <a:off x="8472022" y="6036531"/>
            <a:ext cx="3719978" cy="6998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27265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89616-7F39-4F66-CD54-736899F478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32217-59F3-A7A2-95C4-0A93E4B9F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GB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Less is more (The 6x6 Rule is a START)</a:t>
            </a:r>
            <a:endParaRPr lang="en-NZ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E8C5E-1071-4E54-68FE-0A27A48A1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Don't put a wall of text on your slide (like the example in your photo).</a:t>
            </a:r>
            <a:r>
              <a:rPr lang="en-NZ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good guideline is no more than 6 lines of text, with 6 words per line.</a:t>
            </a:r>
            <a:r>
              <a:rPr lang="en-NZ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Even better: use one big idea per slide. A single powerful image and a few words in a large font are far more effective than a crowded slide.</a:t>
            </a:r>
            <a:r>
              <a:rPr lang="en-NZ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NZ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3E3795-A090-A15C-5724-9D4539F288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3604" b="46833"/>
          <a:stretch/>
        </p:blipFill>
        <p:spPr bwMode="auto">
          <a:xfrm>
            <a:off x="8472022" y="6036531"/>
            <a:ext cx="3719978" cy="6998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3949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33387F-FB15-BF5B-8B16-6B2BBC731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2EBFC-1DFB-40D0-C0F5-80C514A0C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"Stand Back Test”</a:t>
            </a: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B1B17-FE6D-BE45-E916-8D6A61F99C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Once you've designed your slide, stand back about 6-8 feet (2-2.5 meters) from your computer monitor. Can you still read everything clearly and easily? If not, your font is too small. This simulates how someone in the audience will see the screen.</a:t>
            </a:r>
            <a:r>
              <a:rPr lang="en-NZ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NZ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19CC83-C34E-067B-6F7F-E44071A0C64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3604" b="46833"/>
          <a:stretch/>
        </p:blipFill>
        <p:spPr bwMode="auto">
          <a:xfrm>
            <a:off x="8472022" y="6036531"/>
            <a:ext cx="3719978" cy="6998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3177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AA6B3BB98C5B48946EA8C735093AF1" ma:contentTypeVersion="21" ma:contentTypeDescription="Create a new document." ma:contentTypeScope="" ma:versionID="6f97be89b8e1e1c08a687db0869b77de">
  <xsd:schema xmlns:xsd="http://www.w3.org/2001/XMLSchema" xmlns:xs="http://www.w3.org/2001/XMLSchema" xmlns:p="http://schemas.microsoft.com/office/2006/metadata/properties" xmlns:ns2="a985dd72-7c49-445d-a16a-37981c083428" xmlns:ns3="13bed808-1ab3-4383-a496-081762000fea" targetNamespace="http://schemas.microsoft.com/office/2006/metadata/properties" ma:root="true" ma:fieldsID="dd92f8d1bb2b55f2c3ddd84088297229" ns2:_="" ns3:_="">
    <xsd:import namespace="a985dd72-7c49-445d-a16a-37981c083428"/>
    <xsd:import namespace="13bed808-1ab3-4383-a496-081762000f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85dd72-7c49-445d-a16a-37981c0834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6a73ec7a-c457-415d-aef4-70df2a9f36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bed808-1ab3-4383-a496-081762000fe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a50e94be-ae3b-40bd-8d29-636e71546bca}" ma:internalName="TaxCatchAll" ma:showField="CatchAllData" ma:web="13bed808-1ab3-4383-a496-081762000f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985dd72-7c49-445d-a16a-37981c083428">
      <Terms xmlns="http://schemas.microsoft.com/office/infopath/2007/PartnerControls"/>
    </lcf76f155ced4ddcb4097134ff3c332f>
    <TaxCatchAll xmlns="13bed808-1ab3-4383-a496-081762000fea" xsi:nil="true"/>
  </documentManagement>
</p:properties>
</file>

<file path=customXml/itemProps1.xml><?xml version="1.0" encoding="utf-8"?>
<ds:datastoreItem xmlns:ds="http://schemas.openxmlformats.org/officeDocument/2006/customXml" ds:itemID="{1DF0E557-43A9-4B05-93F0-D6B83B1B93F0}"/>
</file>

<file path=customXml/itemProps2.xml><?xml version="1.0" encoding="utf-8"?>
<ds:datastoreItem xmlns:ds="http://schemas.openxmlformats.org/officeDocument/2006/customXml" ds:itemID="{3EB37893-7B09-48D6-8C79-2717791270F4}"/>
</file>

<file path=customXml/itemProps3.xml><?xml version="1.0" encoding="utf-8"?>
<ds:datastoreItem xmlns:ds="http://schemas.openxmlformats.org/officeDocument/2006/customXml" ds:itemID="{BFA1D56B-4D57-4B49-BD67-737E323B1B52}"/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272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Symbol</vt:lpstr>
      <vt:lpstr>Office Theme</vt:lpstr>
      <vt:lpstr>Presentation title</vt:lpstr>
      <vt:lpstr>Slide title (size 44 pt)</vt:lpstr>
      <vt:lpstr>Readable font</vt:lpstr>
      <vt:lpstr>High contrast is essential</vt:lpstr>
      <vt:lpstr>Less is more (The 6x6 Rule is a START)</vt:lpstr>
      <vt:lpstr>The "Stand Back Test”</vt:lpstr>
    </vt:vector>
  </TitlesOfParts>
  <Company>Tonkin Taylor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Treasurer NZGS</dc:creator>
  <cp:lastModifiedBy>Emilia Stocks</cp:lastModifiedBy>
  <cp:revision>1</cp:revision>
  <dcterms:created xsi:type="dcterms:W3CDTF">2025-07-07T22:04:54Z</dcterms:created>
  <dcterms:modified xsi:type="dcterms:W3CDTF">2025-07-07T23:13:54Z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0x0101000DAA6B3BB98C5B48946EA8C735093AF1</vt:lpwstr>
  </property>
</Properties>
</file>