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A41"/>
    <a:srgbClr val="869B7F"/>
    <a:srgbClr val="F3F0E8"/>
    <a:srgbClr val="4A5C3F"/>
    <a:srgbClr val="A75B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by Hill-Stanley" userId="31a8285c-8259-44cc-9b64-a3441cdc73fa" providerId="ADAL" clId="{359976C5-5E3B-4CAC-B2B8-06D2346352E4}"/>
    <pc:docChg chg="delSld">
      <pc:chgData name="Abby Hill-Stanley" userId="31a8285c-8259-44cc-9b64-a3441cdc73fa" providerId="ADAL" clId="{359976C5-5E3B-4CAC-B2B8-06D2346352E4}" dt="2026-08-05T05:00:22.256" v="0" actId="47"/>
      <pc:docMkLst>
        <pc:docMk/>
      </pc:docMkLst>
    </pc:docChg>
  </pc:docChgLst>
  <pc:docChgLst>
    <pc:chgData name="Sophie Stefanoff" userId="873d78b7-c34b-4871-87cf-4de7f8731cb7" providerId="ADAL" clId="{23135C7A-DFD6-4BBA-8B5C-9102DDFE0C89}"/>
    <pc:docChg chg="undo custSel modSld">
      <pc:chgData name="Sophie Stefanoff" userId="873d78b7-c34b-4871-87cf-4de7f8731cb7" providerId="ADAL" clId="{23135C7A-DFD6-4BBA-8B5C-9102DDFE0C89}" dt="2026-08-20T04:40:19.571" v="16" actId="1076"/>
      <pc:docMkLst>
        <pc:docMk/>
      </pc:docMkLst>
      <pc:sldChg chg="addSp delSp modSp mod">
        <pc:chgData name="Sophie Stefanoff" userId="873d78b7-c34b-4871-87cf-4de7f8731cb7" providerId="ADAL" clId="{23135C7A-DFD6-4BBA-8B5C-9102DDFE0C89}" dt="2026-08-20T04:40:19.571" v="16" actId="1076"/>
        <pc:sldMkLst>
          <pc:docMk/>
          <pc:sldMk cId="0" sldId="256"/>
        </pc:sldMkLst>
        <pc:spChg chg="mod">
          <ac:chgData name="Sophie Stefanoff" userId="873d78b7-c34b-4871-87cf-4de7f8731cb7" providerId="ADAL" clId="{23135C7A-DFD6-4BBA-8B5C-9102DDFE0C89}" dt="2026-08-20T04:40:19.571" v="16" actId="1076"/>
          <ac:spMkLst>
            <pc:docMk/>
            <pc:sldMk cId="0" sldId="256"/>
            <ac:spMk id="14" creationId="{00000000-0000-0000-0000-000000000000}"/>
          </ac:spMkLst>
        </pc:spChg>
        <pc:picChg chg="add mod">
          <ac:chgData name="Sophie Stefanoff" userId="873d78b7-c34b-4871-87cf-4de7f8731cb7" providerId="ADAL" clId="{23135C7A-DFD6-4BBA-8B5C-9102DDFE0C89}" dt="2026-08-20T04:40:10.625" v="15" actId="1038"/>
          <ac:picMkLst>
            <pc:docMk/>
            <pc:sldMk cId="0" sldId="256"/>
            <ac:picMk id="3" creationId="{ABF0C692-52DF-17A9-0137-0EE3C5A3D4CB}"/>
          </ac:picMkLst>
        </pc:picChg>
        <pc:picChg chg="add del mod">
          <ac:chgData name="Sophie Stefanoff" userId="873d78b7-c34b-4871-87cf-4de7f8731cb7" providerId="ADAL" clId="{23135C7A-DFD6-4BBA-8B5C-9102DDFE0C89}" dt="2026-08-20T04:40:02.175" v="11" actId="478"/>
          <ac:picMkLst>
            <pc:docMk/>
            <pc:sldMk cId="0" sldId="256"/>
            <ac:picMk id="31" creationId="{79FC59EA-CA08-12B6-BBCE-B2487F31B8C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100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5535262" y="-5317468"/>
            <a:ext cx="1121479" cy="12192001"/>
          </a:xfrm>
          <a:prstGeom prst="rect">
            <a:avLst/>
          </a:prstGeom>
          <a:solidFill>
            <a:srgbClr val="869B7F"/>
          </a:solidFill>
          <a:ln/>
        </p:spPr>
        <p:txBody>
          <a:bodyPr/>
          <a:lstStyle/>
          <a:p>
            <a:endParaRPr lang="en-AU" dirty="0"/>
          </a:p>
        </p:txBody>
      </p:sp>
      <p:sp>
        <p:nvSpPr>
          <p:cNvPr id="12" name="Text 10"/>
          <p:cNvSpPr/>
          <p:nvPr/>
        </p:nvSpPr>
        <p:spPr>
          <a:xfrm>
            <a:off x="3281218" y="2597367"/>
            <a:ext cx="6858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0" b="1" dirty="0">
                <a:solidFill>
                  <a:srgbClr val="343A41"/>
                </a:solidFill>
                <a:latin typeface="Helvetica" panose="020B0604020202020204" pitchFamily="34" charset="0"/>
                <a:ea typeface="Cambria" pitchFamily="34" charset="-122"/>
                <a:cs typeface="Helvetica" panose="020B0604020202020204" pitchFamily="34" charset="0"/>
              </a:rPr>
              <a:t>Title</a:t>
            </a:r>
            <a:endParaRPr lang="en-US" sz="7000" dirty="0">
              <a:solidFill>
                <a:srgbClr val="343A4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721165" y="4237727"/>
            <a:ext cx="5978106" cy="717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AU" sz="1400" i="1" dirty="0">
                <a:solidFill>
                  <a:srgbClr val="34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 acknowledge the </a:t>
            </a:r>
            <a:r>
              <a:rPr lang="en-AU" sz="1400" b="1" i="1" dirty="0">
                <a:solidFill>
                  <a:srgbClr val="34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[insert Traditional Custodian group]</a:t>
            </a:r>
            <a:r>
              <a:rPr lang="en-AU" sz="1400" i="1" dirty="0">
                <a:solidFill>
                  <a:srgbClr val="343A4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the Traditional Custodians of the lands on which this research/work was undertaken. </a:t>
            </a:r>
            <a:endParaRPr lang="en-US" sz="1300" i="1" dirty="0">
              <a:solidFill>
                <a:srgbClr val="343A4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FDBBCC4-E17F-E7FA-D627-F4F1BBF178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42243"/>
          <a:stretch>
            <a:fillRect/>
          </a:stretch>
        </p:blipFill>
        <p:spPr>
          <a:xfrm rot="5400000">
            <a:off x="-2285540" y="2669772"/>
            <a:ext cx="6858001" cy="1518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F0C692-52DF-17A9-0137-0EE3C5A3D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1352" y="268669"/>
            <a:ext cx="1961012" cy="10197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6D4537FB144848B2907C1BF65D5BD5" ma:contentTypeVersion="19" ma:contentTypeDescription="Create a new document." ma:contentTypeScope="" ma:versionID="03e0ee6be3159fec8747ee55aad82351">
  <xsd:schema xmlns:xsd="http://www.w3.org/2001/XMLSchema" xmlns:xs="http://www.w3.org/2001/XMLSchema" xmlns:p="http://schemas.microsoft.com/office/2006/metadata/properties" xmlns:ns2="c3cd3ccf-1f51-4396-8804-8c51dcc3e942" xmlns:ns3="df029641-4e0a-418d-aff1-e7484815c8df" targetNamespace="http://schemas.microsoft.com/office/2006/metadata/properties" ma:root="true" ma:fieldsID="42db69c437c96d0fe91aedd7f7febfc2" ns2:_="" ns3:_="">
    <xsd:import namespace="c3cd3ccf-1f51-4396-8804-8c51dcc3e942"/>
    <xsd:import namespace="df029641-4e0a-418d-aff1-e7484815c8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cd3ccf-1f51-4396-8804-8c51dcc3e9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6b92-31e0-4d36-8c10-d40db343b0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029641-4e0a-418d-aff1-e7484815c8d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44f6be4-c93a-4be3-9b68-da4225391f53}" ma:internalName="TaxCatchAll" ma:showField="CatchAllData" ma:web="df029641-4e0a-418d-aff1-e7484815c8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029641-4e0a-418d-aff1-e7484815c8df" xsi:nil="true"/>
    <lcf76f155ced4ddcb4097134ff3c332f xmlns="c3cd3ccf-1f51-4396-8804-8c51dcc3e94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0F8A715-27E1-442E-A1E8-E7D22676C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cd3ccf-1f51-4396-8804-8c51dcc3e942"/>
    <ds:schemaRef ds:uri="df029641-4e0a-418d-aff1-e7484815c8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13CF7E-A773-40D2-9A68-B627FF775B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C5AEC3-DCF2-48CA-B6B9-6C980CE0BDB8}">
  <ds:schemaRefs>
    <ds:schemaRef ds:uri="http://schemas.microsoft.com/office/2006/metadata/properties"/>
    <ds:schemaRef ds:uri="http://schemas.microsoft.com/office/infopath/2007/PartnerControls"/>
    <ds:schemaRef ds:uri="df029641-4e0a-418d-aff1-e7484815c8df"/>
    <ds:schemaRef ds:uri="c3cd3ccf-1f51-4396-8804-8c51dcc3e94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26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Helvetica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Sophie Stefanoff</cp:lastModifiedBy>
  <cp:revision>2</cp:revision>
  <dcterms:created xsi:type="dcterms:W3CDTF">2026-08-05T03:06:44Z</dcterms:created>
  <dcterms:modified xsi:type="dcterms:W3CDTF">2026-08-20T04:40:20Z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0x010100D36D4537FB144848B2907C1BF65D5BD5</vt:lpwstr>
  </property>
  <property fmtid="{D5CDD505-2E9C-101B-9397-08002B2CF9AE}" pid="3" name="MediaServiceImageTags">
    <vt:lpwstr/>
  </property>
</Properties>
</file>