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  <p:sldMasterId id="2147483675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9"/>
      <p:bold r:id="rId10"/>
      <p:italic r:id="rId11"/>
      <p:boldItalic r:id="rId12"/>
    </p:embeddedFont>
    <p:embeddedFont>
      <p:font typeface="Oswald" panose="020B0604020202020204" pitchFamily="2" charset="0"/>
      <p:regular r:id="rId13"/>
      <p:bold r:id="rId14"/>
    </p:embeddedFont>
    <p:embeddedFont>
      <p:font typeface="Questrial" panose="020B0604020202020204" pitchFamily="2" charset="0"/>
      <p:regular r:id="rId15"/>
    </p:embeddedFont>
    <p:embeddedFont>
      <p:font typeface="Titillium Web" panose="00000500000000000000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474" y="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8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3.fntdata"/><Relationship Id="rId5" Type="http://schemas.openxmlformats.org/officeDocument/2006/relationships/slide" Target="slides/slide3.xml"/><Relationship Id="rId15" Type="http://schemas.openxmlformats.org/officeDocument/2006/relationships/font" Target="fonts/font7.fntdata"/><Relationship Id="rId23" Type="http://schemas.openxmlformats.org/officeDocument/2006/relationships/tableStyles" Target="tableStyle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2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d4ccc688c9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1d4ccc688c9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d4ccc688c9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1d4ccc688c9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d4ccc688c9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d4ccc688c9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d4ccc688c9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1d4ccc688c9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d4ccc688c9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d4ccc688c9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CUSTOM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17"/>
          <p:cNvGrpSpPr/>
          <p:nvPr/>
        </p:nvGrpSpPr>
        <p:grpSpPr>
          <a:xfrm>
            <a:off x="8346150" y="-2950"/>
            <a:ext cx="797850" cy="5164174"/>
            <a:chOff x="8346150" y="-2950"/>
            <a:chExt cx="797850" cy="5164174"/>
          </a:xfrm>
        </p:grpSpPr>
        <p:pic>
          <p:nvPicPr>
            <p:cNvPr id="67" name="Google Shape;67;p17"/>
            <p:cNvPicPr preferRelativeResize="0"/>
            <p:nvPr/>
          </p:nvPicPr>
          <p:blipFill rotWithShape="1">
            <a:blip r:embed="rId2">
              <a:alphaModFix/>
            </a:blip>
            <a:srcRect l="199"/>
            <a:stretch/>
          </p:blipFill>
          <p:spPr>
            <a:xfrm rot="-5400000">
              <a:off x="6791900" y="1551300"/>
              <a:ext cx="3906350" cy="7978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8" name="Google Shape;68;p17"/>
            <p:cNvPicPr preferRelativeResize="0"/>
            <p:nvPr/>
          </p:nvPicPr>
          <p:blipFill rotWithShape="1">
            <a:blip r:embed="rId2">
              <a:alphaModFix/>
            </a:blip>
            <a:srcRect l="200" r="65234"/>
            <a:stretch/>
          </p:blipFill>
          <p:spPr>
            <a:xfrm rot="-5400000" flipH="1">
              <a:off x="8116163" y="4133387"/>
              <a:ext cx="1257825" cy="7978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9" name="Google Shape;6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600" y="187725"/>
            <a:ext cx="477701" cy="47770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7"/>
          <p:cNvSpPr txBox="1"/>
          <p:nvPr/>
        </p:nvSpPr>
        <p:spPr>
          <a:xfrm>
            <a:off x="820300" y="187775"/>
            <a:ext cx="3206100" cy="4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ADB ECONOMISTS' FORUM 2023: Toward a Resilient future</a:t>
            </a:r>
            <a:endParaRPr sz="1200"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78" name="Google Shape;78;p19"/>
          <p:cNvGrpSpPr/>
          <p:nvPr/>
        </p:nvGrpSpPr>
        <p:grpSpPr>
          <a:xfrm>
            <a:off x="0" y="4387625"/>
            <a:ext cx="9143999" cy="755875"/>
            <a:chOff x="0" y="4387625"/>
            <a:chExt cx="9143999" cy="755875"/>
          </a:xfrm>
        </p:grpSpPr>
        <p:pic>
          <p:nvPicPr>
            <p:cNvPr id="79" name="Google Shape;79;p19"/>
            <p:cNvPicPr preferRelativeResize="0"/>
            <p:nvPr/>
          </p:nvPicPr>
          <p:blipFill rotWithShape="1">
            <a:blip r:embed="rId2">
              <a:alphaModFix/>
            </a:blip>
            <a:srcRect l="199"/>
            <a:stretch/>
          </p:blipFill>
          <p:spPr>
            <a:xfrm>
              <a:off x="0" y="4387625"/>
              <a:ext cx="3906350" cy="7558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" name="Google Shape;80;p19"/>
            <p:cNvPicPr preferRelativeResize="0"/>
            <p:nvPr/>
          </p:nvPicPr>
          <p:blipFill rotWithShape="1">
            <a:blip r:embed="rId2">
              <a:alphaModFix/>
            </a:blip>
            <a:srcRect l="199"/>
            <a:stretch/>
          </p:blipFill>
          <p:spPr>
            <a:xfrm>
              <a:off x="3906350" y="4387625"/>
              <a:ext cx="3906350" cy="7558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" name="Google Shape;81;p19"/>
            <p:cNvPicPr preferRelativeResize="0"/>
            <p:nvPr/>
          </p:nvPicPr>
          <p:blipFill rotWithShape="1">
            <a:blip r:embed="rId2">
              <a:alphaModFix/>
            </a:blip>
            <a:srcRect l="200" r="65786"/>
            <a:stretch/>
          </p:blipFill>
          <p:spPr>
            <a:xfrm>
              <a:off x="7812700" y="4387625"/>
              <a:ext cx="1331299" cy="7558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2" name="Google Shape;8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600" y="187725"/>
            <a:ext cx="477701" cy="477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5" name="Google Shape;85;p2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6" name="Google Shape;86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9" name="Google Shape;89;p21"/>
          <p:cNvPicPr preferRelativeResize="0"/>
          <p:nvPr/>
        </p:nvPicPr>
        <p:blipFill rotWithShape="1">
          <a:blip r:embed="rId2">
            <a:alphaModFix/>
          </a:blip>
          <a:srcRect l="4855" t="22217" r="89158" b="35591"/>
          <a:stretch/>
        </p:blipFill>
        <p:spPr>
          <a:xfrm>
            <a:off x="203425" y="502375"/>
            <a:ext cx="534723" cy="52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4413712" y="-4413713"/>
            <a:ext cx="330700" cy="915812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1" name="Google Shape;91;p21"/>
          <p:cNvGrpSpPr/>
          <p:nvPr/>
        </p:nvGrpSpPr>
        <p:grpSpPr>
          <a:xfrm>
            <a:off x="0" y="4387625"/>
            <a:ext cx="9143999" cy="755875"/>
            <a:chOff x="0" y="4387625"/>
            <a:chExt cx="9143999" cy="755875"/>
          </a:xfrm>
        </p:grpSpPr>
        <p:pic>
          <p:nvPicPr>
            <p:cNvPr id="92" name="Google Shape;92;p21"/>
            <p:cNvPicPr preferRelativeResize="0"/>
            <p:nvPr/>
          </p:nvPicPr>
          <p:blipFill rotWithShape="1">
            <a:blip r:embed="rId4">
              <a:alphaModFix/>
            </a:blip>
            <a:srcRect l="199"/>
            <a:stretch/>
          </p:blipFill>
          <p:spPr>
            <a:xfrm>
              <a:off x="0" y="4387625"/>
              <a:ext cx="3906350" cy="7558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p21"/>
            <p:cNvPicPr preferRelativeResize="0"/>
            <p:nvPr/>
          </p:nvPicPr>
          <p:blipFill rotWithShape="1">
            <a:blip r:embed="rId4">
              <a:alphaModFix/>
            </a:blip>
            <a:srcRect l="199"/>
            <a:stretch/>
          </p:blipFill>
          <p:spPr>
            <a:xfrm>
              <a:off x="3906350" y="4387625"/>
              <a:ext cx="3906350" cy="7558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Google Shape;94;p21"/>
            <p:cNvPicPr preferRelativeResize="0"/>
            <p:nvPr/>
          </p:nvPicPr>
          <p:blipFill rotWithShape="1">
            <a:blip r:embed="rId4">
              <a:alphaModFix/>
            </a:blip>
            <a:srcRect l="200" r="65786"/>
            <a:stretch/>
          </p:blipFill>
          <p:spPr>
            <a:xfrm>
              <a:off x="7812700" y="4387625"/>
              <a:ext cx="1331299" cy="75587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_1"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2"/>
          <p:cNvPicPr preferRelativeResize="0"/>
          <p:nvPr/>
        </p:nvPicPr>
        <p:blipFill rotWithShape="1">
          <a:blip r:embed="rId2">
            <a:alphaModFix/>
          </a:blip>
          <a:srcRect l="4855" t="22217" r="89158" b="35591"/>
          <a:stretch/>
        </p:blipFill>
        <p:spPr>
          <a:xfrm>
            <a:off x="203425" y="502375"/>
            <a:ext cx="534723" cy="52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4413712" y="-4413713"/>
            <a:ext cx="330700" cy="915812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8" name="Google Shape;98;p22"/>
          <p:cNvGrpSpPr/>
          <p:nvPr/>
        </p:nvGrpSpPr>
        <p:grpSpPr>
          <a:xfrm>
            <a:off x="0" y="4387625"/>
            <a:ext cx="9143999" cy="755875"/>
            <a:chOff x="0" y="4387625"/>
            <a:chExt cx="9143999" cy="755875"/>
          </a:xfrm>
        </p:grpSpPr>
        <p:pic>
          <p:nvPicPr>
            <p:cNvPr id="99" name="Google Shape;99;p22"/>
            <p:cNvPicPr preferRelativeResize="0"/>
            <p:nvPr/>
          </p:nvPicPr>
          <p:blipFill rotWithShape="1">
            <a:blip r:embed="rId4">
              <a:alphaModFix/>
            </a:blip>
            <a:srcRect l="199"/>
            <a:stretch/>
          </p:blipFill>
          <p:spPr>
            <a:xfrm>
              <a:off x="0" y="4387625"/>
              <a:ext cx="3906350" cy="7558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0" name="Google Shape;100;p22"/>
            <p:cNvPicPr preferRelativeResize="0"/>
            <p:nvPr/>
          </p:nvPicPr>
          <p:blipFill rotWithShape="1">
            <a:blip r:embed="rId4">
              <a:alphaModFix/>
            </a:blip>
            <a:srcRect l="199"/>
            <a:stretch/>
          </p:blipFill>
          <p:spPr>
            <a:xfrm>
              <a:off x="3906350" y="4387625"/>
              <a:ext cx="3906350" cy="7558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1" name="Google Shape;101;p22"/>
            <p:cNvPicPr preferRelativeResize="0"/>
            <p:nvPr/>
          </p:nvPicPr>
          <p:blipFill rotWithShape="1">
            <a:blip r:embed="rId4">
              <a:alphaModFix/>
            </a:blip>
            <a:srcRect l="200" r="65786"/>
            <a:stretch/>
          </p:blipFill>
          <p:spPr>
            <a:xfrm>
              <a:off x="7812700" y="4387625"/>
              <a:ext cx="1331299" cy="75587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3">
  <p:cSld name="CUSTOM_2"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3"/>
          <p:cNvPicPr preferRelativeResize="0"/>
          <p:nvPr/>
        </p:nvPicPr>
        <p:blipFill rotWithShape="1">
          <a:blip r:embed="rId2">
            <a:alphaModFix/>
          </a:blip>
          <a:srcRect l="4855" t="22217" r="89158" b="35591"/>
          <a:stretch/>
        </p:blipFill>
        <p:spPr>
          <a:xfrm>
            <a:off x="203425" y="502375"/>
            <a:ext cx="534723" cy="5281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4" name="Google Shape;104;p23"/>
          <p:cNvGrpSpPr/>
          <p:nvPr/>
        </p:nvGrpSpPr>
        <p:grpSpPr>
          <a:xfrm>
            <a:off x="8346150" y="-2950"/>
            <a:ext cx="797850" cy="5164174"/>
            <a:chOff x="8346150" y="-2950"/>
            <a:chExt cx="797850" cy="5164174"/>
          </a:xfrm>
        </p:grpSpPr>
        <p:pic>
          <p:nvPicPr>
            <p:cNvPr id="105" name="Google Shape;105;p23"/>
            <p:cNvPicPr preferRelativeResize="0"/>
            <p:nvPr/>
          </p:nvPicPr>
          <p:blipFill rotWithShape="1">
            <a:blip r:embed="rId3">
              <a:alphaModFix/>
            </a:blip>
            <a:srcRect l="199"/>
            <a:stretch/>
          </p:blipFill>
          <p:spPr>
            <a:xfrm rot="-5400000">
              <a:off x="6791900" y="1551300"/>
              <a:ext cx="3906350" cy="7978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6" name="Google Shape;106;p23"/>
            <p:cNvPicPr preferRelativeResize="0"/>
            <p:nvPr/>
          </p:nvPicPr>
          <p:blipFill rotWithShape="1">
            <a:blip r:embed="rId3">
              <a:alphaModFix/>
            </a:blip>
            <a:srcRect l="200" r="65234"/>
            <a:stretch/>
          </p:blipFill>
          <p:spPr>
            <a:xfrm rot="-5400000" flipH="1">
              <a:off x="8116163" y="4133387"/>
              <a:ext cx="1257825" cy="79785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10" name="Google Shape;110;p2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11" name="Google Shape;111;p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2" name="Google Shape;112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15" name="Google Shape;115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6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8" name="Google Shape;118;p2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9" name="Google Shape;119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8"/>
          <p:cNvSpPr/>
          <p:nvPr/>
        </p:nvSpPr>
        <p:spPr>
          <a:xfrm>
            <a:off x="0" y="1"/>
            <a:ext cx="3652500" cy="5143500"/>
          </a:xfrm>
          <a:prstGeom prst="rect">
            <a:avLst/>
          </a:prstGeom>
          <a:solidFill>
            <a:srgbClr val="0B539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" name="Google Shape;124;p28"/>
          <p:cNvSpPr txBox="1">
            <a:spLocks noGrp="1"/>
          </p:cNvSpPr>
          <p:nvPr>
            <p:ph type="title"/>
          </p:nvPr>
        </p:nvSpPr>
        <p:spPr>
          <a:xfrm>
            <a:off x="479208" y="722541"/>
            <a:ext cx="2694300" cy="22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Oswald"/>
              <a:buNone/>
              <a:defRPr sz="2600" b="0" i="0" u="none" strike="noStrike" cap="non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9pPr>
          </a:lstStyle>
          <a:p>
            <a:endParaRPr/>
          </a:p>
        </p:txBody>
      </p:sp>
      <p:sp>
        <p:nvSpPr>
          <p:cNvPr id="125" name="Google Shape;125;p28"/>
          <p:cNvSpPr txBox="1">
            <a:spLocks noGrp="1"/>
          </p:cNvSpPr>
          <p:nvPr>
            <p:ph type="body" idx="1"/>
          </p:nvPr>
        </p:nvSpPr>
        <p:spPr>
          <a:xfrm>
            <a:off x="4131839" y="722541"/>
            <a:ext cx="4514100" cy="40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34275" bIns="34275" anchor="t" anchorCtr="0">
            <a:noAutofit/>
          </a:bodyPr>
          <a:lstStyle>
            <a:lvl1pPr marL="457200" marR="0" lvl="0" indent="-33655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F44E31"/>
              </a:buClr>
              <a:buSzPts val="1700"/>
              <a:buFont typeface="Questrial"/>
              <a:buChar char=" "/>
              <a:defRPr sz="1700" b="0" i="0" u="none" strike="noStrike" cap="none">
                <a:solidFill>
                  <a:srgbClr val="595959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oto Sans Symbols"/>
              <a:buChar char="•"/>
              <a:defRPr sz="1400" b="0" i="0" u="none" strike="noStrike" cap="none">
                <a:solidFill>
                  <a:srgbClr val="434343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Noto Sans Symbols"/>
              <a:buChar char="•"/>
              <a:defRPr sz="1100" b="0" i="0" u="none" strike="noStrike" cap="none">
                <a:solidFill>
                  <a:srgbClr val="434343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marR="0" lvl="3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Noto Sans Symbols"/>
              <a:buChar char="•"/>
              <a:defRPr sz="1100" b="0" i="0" u="none" strike="noStrike" cap="none">
                <a:solidFill>
                  <a:srgbClr val="434343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marR="0" lvl="4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Noto Sans Symbols"/>
              <a:buChar char="•"/>
              <a:defRPr sz="1100" b="0" i="0" u="none" strike="noStrike" cap="none">
                <a:solidFill>
                  <a:srgbClr val="434343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marR="0" lvl="5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Noto Sans Symbols"/>
              <a:buChar char="•"/>
              <a:defRPr sz="1100" b="0" i="0" u="none" strike="noStrike" cap="none">
                <a:solidFill>
                  <a:srgbClr val="434343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Noto Sans Symbols"/>
              <a:buChar char="•"/>
              <a:defRPr sz="1100" b="0" i="0" u="none" strike="noStrike" cap="none">
                <a:solidFill>
                  <a:srgbClr val="434343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Noto Sans Symbols"/>
              <a:buChar char="•"/>
              <a:defRPr sz="1100" b="0" i="0" u="none" strike="noStrike" cap="none">
                <a:solidFill>
                  <a:srgbClr val="434343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298450" algn="l" rtl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434343"/>
              </a:buClr>
              <a:buSzPts val="1100"/>
              <a:buFont typeface="Noto Sans Symbols"/>
              <a:buChar char="•"/>
              <a:defRPr sz="1100" b="0" i="0" u="none" strike="noStrike" cap="none">
                <a:solidFill>
                  <a:srgbClr val="434343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26" name="Google Shape;126;p28"/>
          <p:cNvSpPr txBox="1">
            <a:spLocks noGrp="1"/>
          </p:cNvSpPr>
          <p:nvPr>
            <p:ph type="sldNum" idx="12"/>
          </p:nvPr>
        </p:nvSpPr>
        <p:spPr>
          <a:xfrm>
            <a:off x="8128000" y="4853028"/>
            <a:ext cx="730200" cy="2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800">
                <a:solidFill>
                  <a:srgbClr val="0C0C0C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l" rtl="0">
              <a:spcBef>
                <a:spcPts val="0"/>
              </a:spcBef>
              <a:buNone/>
              <a:defRPr sz="800">
                <a:solidFill>
                  <a:srgbClr val="0C0C0C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l" rtl="0">
              <a:spcBef>
                <a:spcPts val="0"/>
              </a:spcBef>
              <a:buNone/>
              <a:defRPr sz="800">
                <a:solidFill>
                  <a:srgbClr val="0C0C0C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l" rtl="0">
              <a:spcBef>
                <a:spcPts val="0"/>
              </a:spcBef>
              <a:buNone/>
              <a:defRPr sz="800">
                <a:solidFill>
                  <a:srgbClr val="0C0C0C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l" rtl="0">
              <a:spcBef>
                <a:spcPts val="0"/>
              </a:spcBef>
              <a:buNone/>
              <a:defRPr sz="800">
                <a:solidFill>
                  <a:srgbClr val="0C0C0C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l" rtl="0">
              <a:spcBef>
                <a:spcPts val="0"/>
              </a:spcBef>
              <a:buNone/>
              <a:defRPr sz="800">
                <a:solidFill>
                  <a:srgbClr val="0C0C0C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l" rtl="0">
              <a:spcBef>
                <a:spcPts val="0"/>
              </a:spcBef>
              <a:buNone/>
              <a:defRPr sz="800">
                <a:solidFill>
                  <a:srgbClr val="0C0C0C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l" rtl="0">
              <a:spcBef>
                <a:spcPts val="0"/>
              </a:spcBef>
              <a:buNone/>
              <a:defRPr sz="800">
                <a:solidFill>
                  <a:srgbClr val="0C0C0C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l" rtl="0">
              <a:spcBef>
                <a:spcPts val="0"/>
              </a:spcBef>
              <a:buNone/>
              <a:defRPr sz="800">
                <a:solidFill>
                  <a:srgbClr val="0C0C0C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7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9"/>
          <p:cNvSpPr txBox="1"/>
          <p:nvPr/>
        </p:nvSpPr>
        <p:spPr>
          <a:xfrm>
            <a:off x="820300" y="1413175"/>
            <a:ext cx="6123900" cy="10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Title</a:t>
            </a:r>
            <a:endParaRPr sz="480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2" name="Google Shape;132;p29"/>
          <p:cNvSpPr txBox="1"/>
          <p:nvPr/>
        </p:nvSpPr>
        <p:spPr>
          <a:xfrm>
            <a:off x="820300" y="2576150"/>
            <a:ext cx="30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Presentation by: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0"/>
          <p:cNvSpPr txBox="1">
            <a:spLocks noGrp="1"/>
          </p:cNvSpPr>
          <p:nvPr>
            <p:ph type="ctrTitle" idx="4294967295"/>
          </p:nvPr>
        </p:nvSpPr>
        <p:spPr>
          <a:xfrm>
            <a:off x="898700" y="997350"/>
            <a:ext cx="79335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TITLE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8" name="Google Shape;138;p30"/>
          <p:cNvSpPr txBox="1">
            <a:spLocks noGrp="1"/>
          </p:cNvSpPr>
          <p:nvPr>
            <p:ph type="subTitle" idx="4294967295"/>
          </p:nvPr>
        </p:nvSpPr>
        <p:spPr>
          <a:xfrm>
            <a:off x="961500" y="1503450"/>
            <a:ext cx="7718100" cy="25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Text</a:t>
            </a:r>
            <a:endParaRPr sz="18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1"/>
          <p:cNvSpPr txBox="1">
            <a:spLocks noGrp="1"/>
          </p:cNvSpPr>
          <p:nvPr>
            <p:ph type="ctrTitle" idx="4294967295"/>
          </p:nvPr>
        </p:nvSpPr>
        <p:spPr>
          <a:xfrm>
            <a:off x="898700" y="997350"/>
            <a:ext cx="79335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TITLE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4" name="Google Shape;144;p31"/>
          <p:cNvSpPr txBox="1">
            <a:spLocks noGrp="1"/>
          </p:cNvSpPr>
          <p:nvPr>
            <p:ph type="subTitle" idx="4294967295"/>
          </p:nvPr>
        </p:nvSpPr>
        <p:spPr>
          <a:xfrm>
            <a:off x="961500" y="1503450"/>
            <a:ext cx="7718100" cy="25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Text</a:t>
            </a:r>
            <a:endParaRPr sz="18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2"/>
          <p:cNvSpPr txBox="1">
            <a:spLocks noGrp="1"/>
          </p:cNvSpPr>
          <p:nvPr>
            <p:ph type="ctrTitle" idx="4294967295"/>
          </p:nvPr>
        </p:nvSpPr>
        <p:spPr>
          <a:xfrm>
            <a:off x="898700" y="921150"/>
            <a:ext cx="79335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073763"/>
                </a:solidFill>
                <a:latin typeface="Montserrat"/>
                <a:ea typeface="Montserrat"/>
                <a:cs typeface="Montserrat"/>
                <a:sym typeface="Montserrat"/>
              </a:rPr>
              <a:t>TITLE</a:t>
            </a:r>
            <a:endParaRPr sz="3000">
              <a:solidFill>
                <a:srgbClr val="07376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0" name="Google Shape;150;p32"/>
          <p:cNvSpPr txBox="1">
            <a:spLocks noGrp="1"/>
          </p:cNvSpPr>
          <p:nvPr>
            <p:ph type="subTitle" idx="4294967295"/>
          </p:nvPr>
        </p:nvSpPr>
        <p:spPr>
          <a:xfrm>
            <a:off x="898700" y="1427250"/>
            <a:ext cx="7718100" cy="214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073763"/>
                </a:solidFill>
                <a:latin typeface="Montserrat"/>
                <a:ea typeface="Montserrat"/>
                <a:cs typeface="Montserrat"/>
                <a:sym typeface="Montserrat"/>
              </a:rPr>
              <a:t>Text</a:t>
            </a:r>
            <a:endParaRPr sz="1800">
              <a:solidFill>
                <a:srgbClr val="07376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3"/>
          <p:cNvSpPr txBox="1">
            <a:spLocks noGrp="1"/>
          </p:cNvSpPr>
          <p:nvPr>
            <p:ph type="ctrTitle" idx="4294967295"/>
          </p:nvPr>
        </p:nvSpPr>
        <p:spPr>
          <a:xfrm>
            <a:off x="898700" y="921150"/>
            <a:ext cx="79335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073763"/>
                </a:solidFill>
                <a:latin typeface="Montserrat"/>
                <a:ea typeface="Montserrat"/>
                <a:cs typeface="Montserrat"/>
                <a:sym typeface="Montserrat"/>
              </a:rPr>
              <a:t>TITLE</a:t>
            </a:r>
            <a:endParaRPr sz="3000">
              <a:solidFill>
                <a:srgbClr val="07376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6" name="Google Shape;156;p33"/>
          <p:cNvSpPr txBox="1">
            <a:spLocks noGrp="1"/>
          </p:cNvSpPr>
          <p:nvPr>
            <p:ph type="subTitle" idx="4294967295"/>
          </p:nvPr>
        </p:nvSpPr>
        <p:spPr>
          <a:xfrm>
            <a:off x="898700" y="1427250"/>
            <a:ext cx="7718100" cy="214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800">
                <a:solidFill>
                  <a:srgbClr val="073763"/>
                </a:solidFill>
                <a:latin typeface="Montserrat"/>
                <a:ea typeface="Montserrat"/>
                <a:cs typeface="Montserrat"/>
                <a:sym typeface="Montserrat"/>
              </a:rPr>
              <a:t>Text</a:t>
            </a:r>
            <a:endParaRPr sz="1800">
              <a:solidFill>
                <a:srgbClr val="07376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On-screen Show (16:9)</PresentationFormat>
  <Paragraphs>10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Oswald</vt:lpstr>
      <vt:lpstr>Noto Sans Symbols</vt:lpstr>
      <vt:lpstr>Montserrat</vt:lpstr>
      <vt:lpstr>Titillium Web</vt:lpstr>
      <vt:lpstr>Arial</vt:lpstr>
      <vt:lpstr>Questrial</vt:lpstr>
      <vt:lpstr>Simple Light</vt:lpstr>
      <vt:lpstr>Simple Light</vt:lpstr>
      <vt:lpstr>PowerPoint Presentation</vt:lpstr>
      <vt:lpstr>TITLE</vt:lpstr>
      <vt:lpstr>TITLE</vt:lpstr>
      <vt:lpstr>TITLE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Lovely Jewel Cosuco</cp:lastModifiedBy>
  <cp:revision>1</cp:revision>
  <dcterms:modified xsi:type="dcterms:W3CDTF">2023-01-14T12:36:50Z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17d4574-7375-4d17-b29c-6e4c6df0fcb0_Enabled">
    <vt:lpwstr>true</vt:lpwstr>
  </property>
  <property fmtid="{D5CDD505-2E9C-101B-9397-08002B2CF9AE}" pid="3" name="MSIP_Label_817d4574-7375-4d17-b29c-6e4c6df0fcb0_SetDate">
    <vt:lpwstr>2023-01-14T12:36:40Z</vt:lpwstr>
  </property>
  <property fmtid="{D5CDD505-2E9C-101B-9397-08002B2CF9AE}" pid="4" name="MSIP_Label_817d4574-7375-4d17-b29c-6e4c6df0fcb0_Method">
    <vt:lpwstr>Standard</vt:lpwstr>
  </property>
  <property fmtid="{D5CDD505-2E9C-101B-9397-08002B2CF9AE}" pid="5" name="MSIP_Label_817d4574-7375-4d17-b29c-6e4c6df0fcb0_Name">
    <vt:lpwstr>ADB Internal</vt:lpwstr>
  </property>
  <property fmtid="{D5CDD505-2E9C-101B-9397-08002B2CF9AE}" pid="6" name="MSIP_Label_817d4574-7375-4d17-b29c-6e4c6df0fcb0_SiteId">
    <vt:lpwstr>9495d6bb-41c2-4c58-848f-92e52cf3d640</vt:lpwstr>
  </property>
  <property fmtid="{D5CDD505-2E9C-101B-9397-08002B2CF9AE}" pid="7" name="MSIP_Label_817d4574-7375-4d17-b29c-6e4c6df0fcb0_ActionId">
    <vt:lpwstr>57e4be5a-a6b0-4dde-b670-2796ec483280</vt:lpwstr>
  </property>
  <property fmtid="{D5CDD505-2E9C-101B-9397-08002B2CF9AE}" pid="8" name="MSIP_Label_817d4574-7375-4d17-b29c-6e4c6df0fcb0_ContentBits">
    <vt:lpwstr>2</vt:lpwstr>
  </property>
</Properties>
</file>