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20"/>
  </p:handoutMasterIdLst>
  <p:sldIdLst>
    <p:sldId id="268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6D3"/>
    <a:srgbClr val="202388"/>
    <a:srgbClr val="002060"/>
    <a:srgbClr val="007DB7"/>
    <a:srgbClr val="0099D8"/>
    <a:srgbClr val="F57F29"/>
    <a:srgbClr val="009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672CC-90AE-4C8A-A672-21711CFB1626}" v="6" dt="2026-04-09T16:17:24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580"/>
    <p:restoredTop sz="94694"/>
  </p:normalViewPr>
  <p:slideViewPr>
    <p:cSldViewPr snapToGrid="0">
      <p:cViewPr varScale="1">
        <p:scale>
          <a:sx n="60" d="100"/>
          <a:sy n="60" d="100"/>
        </p:scale>
        <p:origin x="5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21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Laccay" userId="b028745f-de17-429a-90e3-a150610dbc64" providerId="ADAL" clId="{CF555580-204C-4A54-829D-902CDEED37B6}"/>
    <pc:docChg chg="undo custSel modMainMaster">
      <pc:chgData name="Ross Laccay" userId="b028745f-de17-429a-90e3-a150610dbc64" providerId="ADAL" clId="{CF555580-204C-4A54-829D-902CDEED37B6}" dt="2026-04-09T16:17:48.315" v="23" actId="478"/>
      <pc:docMkLst>
        <pc:docMk/>
      </pc:docMkLst>
      <pc:sldMasterChg chg="delSp mod modSldLayout">
        <pc:chgData name="Ross Laccay" userId="b028745f-de17-429a-90e3-a150610dbc64" providerId="ADAL" clId="{CF555580-204C-4A54-829D-902CDEED37B6}" dt="2026-04-09T16:17:48.315" v="23" actId="478"/>
        <pc:sldMasterMkLst>
          <pc:docMk/>
          <pc:sldMasterMk cId="4075695674" sldId="2147483660"/>
        </pc:sldMasterMkLst>
        <pc:spChg chg="del">
          <ac:chgData name="Ross Laccay" userId="b028745f-de17-429a-90e3-a150610dbc64" providerId="ADAL" clId="{CF555580-204C-4A54-829D-902CDEED37B6}" dt="2026-04-09T16:17:48.315" v="23" actId="478"/>
          <ac:spMkLst>
            <pc:docMk/>
            <pc:sldMasterMk cId="4075695674" sldId="2147483660"/>
            <ac:spMk id="4" creationId="{D13FA164-B044-9294-FB9A-BDB02DD26407}"/>
          </ac:spMkLst>
        </pc:spChg>
        <pc:sldLayoutChg chg="addSp delSp modSp mod">
          <pc:chgData name="Ross Laccay" userId="b028745f-de17-429a-90e3-a150610dbc64" providerId="ADAL" clId="{CF555580-204C-4A54-829D-902CDEED37B6}" dt="2026-04-09T16:17:28.695" v="22" actId="1076"/>
          <pc:sldLayoutMkLst>
            <pc:docMk/>
            <pc:sldMasterMk cId="4075695674" sldId="2147483660"/>
            <pc:sldLayoutMk cId="3001903188" sldId="2147483662"/>
          </pc:sldLayoutMkLst>
          <pc:picChg chg="add del mod">
            <ac:chgData name="Ross Laccay" userId="b028745f-de17-429a-90e3-a150610dbc64" providerId="ADAL" clId="{CF555580-204C-4A54-829D-902CDEED37B6}" dt="2026-04-09T16:16:24.024" v="5" actId="478"/>
            <ac:picMkLst>
              <pc:docMk/>
              <pc:sldMasterMk cId="4075695674" sldId="2147483660"/>
              <pc:sldLayoutMk cId="3001903188" sldId="2147483662"/>
              <ac:picMk id="2" creationId="{6A6F3EE4-E377-5430-F6CE-08B84055453B}"/>
            </ac:picMkLst>
          </pc:picChg>
          <pc:picChg chg="mod">
            <ac:chgData name="Ross Laccay" userId="b028745f-de17-429a-90e3-a150610dbc64" providerId="ADAL" clId="{CF555580-204C-4A54-829D-902CDEED37B6}" dt="2026-04-09T16:17:28.695" v="22" actId="1076"/>
            <ac:picMkLst>
              <pc:docMk/>
              <pc:sldMasterMk cId="4075695674" sldId="2147483660"/>
              <pc:sldLayoutMk cId="3001903188" sldId="2147483662"/>
              <ac:picMk id="9" creationId="{FEA9B4FD-AC73-C4AB-B94E-1769DC806AD8}"/>
            </ac:picMkLst>
          </pc:picChg>
        </pc:sldLayoutChg>
        <pc:sldLayoutChg chg="addSp delSp modSp mod">
          <pc:chgData name="Ross Laccay" userId="b028745f-de17-429a-90e3-a150610dbc64" providerId="ADAL" clId="{CF555580-204C-4A54-829D-902CDEED37B6}" dt="2026-04-09T16:17:11.245" v="19"/>
          <pc:sldLayoutMkLst>
            <pc:docMk/>
            <pc:sldMasterMk cId="4075695674" sldId="2147483660"/>
            <pc:sldLayoutMk cId="1806374814" sldId="2147483663"/>
          </pc:sldLayoutMkLst>
          <pc:picChg chg="add mod">
            <ac:chgData name="Ross Laccay" userId="b028745f-de17-429a-90e3-a150610dbc64" providerId="ADAL" clId="{CF555580-204C-4A54-829D-902CDEED37B6}" dt="2026-04-09T16:17:11.245" v="19"/>
            <ac:picMkLst>
              <pc:docMk/>
              <pc:sldMasterMk cId="4075695674" sldId="2147483660"/>
              <pc:sldLayoutMk cId="1806374814" sldId="2147483663"/>
              <ac:picMk id="4" creationId="{3F2070E0-F8E9-EBF4-CFD2-DD77669C4C41}"/>
            </ac:picMkLst>
          </pc:picChg>
          <pc:picChg chg="del">
            <ac:chgData name="Ross Laccay" userId="b028745f-de17-429a-90e3-a150610dbc64" providerId="ADAL" clId="{CF555580-204C-4A54-829D-902CDEED37B6}" dt="2026-04-09T16:17:10.988" v="18" actId="478"/>
            <ac:picMkLst>
              <pc:docMk/>
              <pc:sldMasterMk cId="4075695674" sldId="2147483660"/>
              <pc:sldLayoutMk cId="1806374814" sldId="2147483663"/>
              <ac:picMk id="6" creationId="{22EFDCD0-D4D8-4E96-E926-8F45A280BFF1}"/>
            </ac:picMkLst>
          </pc:picChg>
        </pc:sldLayoutChg>
        <pc:sldLayoutChg chg="addSp delSp modSp mod">
          <pc:chgData name="Ross Laccay" userId="b028745f-de17-429a-90e3-a150610dbc64" providerId="ADAL" clId="{CF555580-204C-4A54-829D-902CDEED37B6}" dt="2026-04-09T16:17:07.778" v="17"/>
          <pc:sldLayoutMkLst>
            <pc:docMk/>
            <pc:sldMasterMk cId="4075695674" sldId="2147483660"/>
            <pc:sldLayoutMk cId="3091460349" sldId="2147483672"/>
          </pc:sldLayoutMkLst>
          <pc:picChg chg="add mod">
            <ac:chgData name="Ross Laccay" userId="b028745f-de17-429a-90e3-a150610dbc64" providerId="ADAL" clId="{CF555580-204C-4A54-829D-902CDEED37B6}" dt="2026-04-09T16:17:07.778" v="17"/>
            <ac:picMkLst>
              <pc:docMk/>
              <pc:sldMasterMk cId="4075695674" sldId="2147483660"/>
              <pc:sldLayoutMk cId="3091460349" sldId="2147483672"/>
              <ac:picMk id="4" creationId="{92233CE4-4111-8C2A-F69E-5989177507AD}"/>
            </ac:picMkLst>
          </pc:picChg>
          <pc:picChg chg="del">
            <ac:chgData name="Ross Laccay" userId="b028745f-de17-429a-90e3-a150610dbc64" providerId="ADAL" clId="{CF555580-204C-4A54-829D-902CDEED37B6}" dt="2026-04-09T16:17:07.486" v="16" actId="478"/>
            <ac:picMkLst>
              <pc:docMk/>
              <pc:sldMasterMk cId="4075695674" sldId="2147483660"/>
              <pc:sldLayoutMk cId="3091460349" sldId="2147483672"/>
              <ac:picMk id="6" creationId="{36A6A516-6D39-5FB0-5A34-D9E507ACE76B}"/>
            </ac:picMkLst>
          </pc:picChg>
        </pc:sldLayoutChg>
        <pc:sldLayoutChg chg="addSp delSp modSp mod">
          <pc:chgData name="Ross Laccay" userId="b028745f-de17-429a-90e3-a150610dbc64" providerId="ADAL" clId="{CF555580-204C-4A54-829D-902CDEED37B6}" dt="2026-04-09T16:16:51.671" v="13" actId="14100"/>
          <pc:sldLayoutMkLst>
            <pc:docMk/>
            <pc:sldMasterMk cId="4075695674" sldId="2147483660"/>
            <pc:sldLayoutMk cId="3507759270" sldId="2147483673"/>
          </pc:sldLayoutMkLst>
          <pc:picChg chg="add mod modCrop">
            <ac:chgData name="Ross Laccay" userId="b028745f-de17-429a-90e3-a150610dbc64" providerId="ADAL" clId="{CF555580-204C-4A54-829D-902CDEED37B6}" dt="2026-04-09T16:16:51.671" v="13" actId="14100"/>
            <ac:picMkLst>
              <pc:docMk/>
              <pc:sldMasterMk cId="4075695674" sldId="2147483660"/>
              <pc:sldLayoutMk cId="3507759270" sldId="2147483673"/>
              <ac:picMk id="2" creationId="{5ED85F73-0B60-AC42-EB9E-E2FAB3B429D9}"/>
            </ac:picMkLst>
          </pc:picChg>
          <pc:picChg chg="del">
            <ac:chgData name="Ross Laccay" userId="b028745f-de17-429a-90e3-a150610dbc64" providerId="ADAL" clId="{CF555580-204C-4A54-829D-902CDEED37B6}" dt="2026-04-09T16:16:25.615" v="6" actId="478"/>
            <ac:picMkLst>
              <pc:docMk/>
              <pc:sldMasterMk cId="4075695674" sldId="2147483660"/>
              <pc:sldLayoutMk cId="3507759270" sldId="2147483673"/>
              <ac:picMk id="4" creationId="{DCB2B3DB-E716-B45F-2981-159D57FA29C6}"/>
            </ac:picMkLst>
          </pc:picChg>
        </pc:sldLayoutChg>
        <pc:sldLayoutChg chg="addSp delSp modSp mod">
          <pc:chgData name="Ross Laccay" userId="b028745f-de17-429a-90e3-a150610dbc64" providerId="ADAL" clId="{CF555580-204C-4A54-829D-902CDEED37B6}" dt="2026-04-09T16:16:54.018" v="15"/>
          <pc:sldLayoutMkLst>
            <pc:docMk/>
            <pc:sldMasterMk cId="4075695674" sldId="2147483660"/>
            <pc:sldLayoutMk cId="4273592281" sldId="2147483674"/>
          </pc:sldLayoutMkLst>
          <pc:picChg chg="add mod">
            <ac:chgData name="Ross Laccay" userId="b028745f-de17-429a-90e3-a150610dbc64" providerId="ADAL" clId="{CF555580-204C-4A54-829D-902CDEED37B6}" dt="2026-04-09T16:16:54.018" v="15"/>
            <ac:picMkLst>
              <pc:docMk/>
              <pc:sldMasterMk cId="4075695674" sldId="2147483660"/>
              <pc:sldLayoutMk cId="4273592281" sldId="2147483674"/>
              <ac:picMk id="2" creationId="{2CE65F20-E3F7-15C4-6D8A-0CCCBCEB99A3}"/>
            </ac:picMkLst>
          </pc:picChg>
          <pc:picChg chg="del">
            <ac:chgData name="Ross Laccay" userId="b028745f-de17-429a-90e3-a150610dbc64" providerId="ADAL" clId="{CF555580-204C-4A54-829D-902CDEED37B6}" dt="2026-04-09T16:16:53.751" v="14" actId="478"/>
            <ac:picMkLst>
              <pc:docMk/>
              <pc:sldMasterMk cId="4075695674" sldId="2147483660"/>
              <pc:sldLayoutMk cId="4273592281" sldId="2147483674"/>
              <ac:picMk id="4" creationId="{DCB2B3DB-E716-B45F-2981-159D57FA29C6}"/>
            </ac:picMkLst>
          </pc:picChg>
        </pc:sldLayoutChg>
      </pc:sldMasterChg>
    </pc:docChg>
  </pc:docChgLst>
  <pc:docChgLst>
    <pc:chgData name="Kristine Lucero" userId="0125719d-b5e2-4146-b6dd-6cc85b459874" providerId="ADAL" clId="{2D6BEBB2-EB59-5543-9968-9C70D79014A6}"/>
    <pc:docChg chg="undo custSel addSld delSld modSld addMainMaster delMainMaster modMainMaster">
      <pc:chgData name="Kristine Lucero" userId="0125719d-b5e2-4146-b6dd-6cc85b459874" providerId="ADAL" clId="{2D6BEBB2-EB59-5543-9968-9C70D79014A6}" dt="2026-03-12T15:08:31.852" v="1431" actId="207"/>
      <pc:docMkLst>
        <pc:docMk/>
      </pc:docMkLst>
      <pc:sldChg chg="addSp delSp modSp new mod">
        <pc:chgData name="Kristine Lucero" userId="0125719d-b5e2-4146-b6dd-6cc85b459874" providerId="ADAL" clId="{2D6BEBB2-EB59-5543-9968-9C70D79014A6}" dt="2026-03-12T14:42:20.205" v="1344" actId="478"/>
        <pc:sldMkLst>
          <pc:docMk/>
          <pc:sldMk cId="1846095453" sldId="265"/>
        </pc:sldMkLst>
        <pc:spChg chg="mod">
          <ac:chgData name="Kristine Lucero" userId="0125719d-b5e2-4146-b6dd-6cc85b459874" providerId="ADAL" clId="{2D6BEBB2-EB59-5543-9968-9C70D79014A6}" dt="2026-03-12T13:58:09.286" v="1056" actId="27636"/>
          <ac:spMkLst>
            <pc:docMk/>
            <pc:sldMk cId="1846095453" sldId="265"/>
            <ac:spMk id="4" creationId="{D8349129-7C95-A368-1537-081627BDD514}"/>
          </ac:spMkLst>
        </pc:spChg>
      </pc:sldChg>
      <pc:sldChg chg="addSp delSp modSp new mod">
        <pc:chgData name="Kristine Lucero" userId="0125719d-b5e2-4146-b6dd-6cc85b459874" providerId="ADAL" clId="{2D6BEBB2-EB59-5543-9968-9C70D79014A6}" dt="2026-03-12T14:42:24.569" v="1345" actId="478"/>
        <pc:sldMkLst>
          <pc:docMk/>
          <pc:sldMk cId="2994451891" sldId="266"/>
        </pc:sldMkLst>
        <pc:spChg chg="mod">
          <ac:chgData name="Kristine Lucero" userId="0125719d-b5e2-4146-b6dd-6cc85b459874" providerId="ADAL" clId="{2D6BEBB2-EB59-5543-9968-9C70D79014A6}" dt="2026-03-12T13:58:09.304" v="1057" actId="27636"/>
          <ac:spMkLst>
            <pc:docMk/>
            <pc:sldMk cId="2994451891" sldId="266"/>
            <ac:spMk id="4" creationId="{5F0F72FC-77A8-4B2E-C99F-20DA2578D6F5}"/>
          </ac:spMkLst>
        </pc:spChg>
      </pc:sldChg>
      <pc:sldChg chg="addSp delSp modSp new mod">
        <pc:chgData name="Kristine Lucero" userId="0125719d-b5e2-4146-b6dd-6cc85b459874" providerId="ADAL" clId="{2D6BEBB2-EB59-5543-9968-9C70D79014A6}" dt="2026-03-12T14:42:27.787" v="1346" actId="478"/>
        <pc:sldMkLst>
          <pc:docMk/>
          <pc:sldMk cId="136134204" sldId="267"/>
        </pc:sldMkLst>
      </pc:sldChg>
      <pc:sldChg chg="new">
        <pc:chgData name="Kristine Lucero" userId="0125719d-b5e2-4146-b6dd-6cc85b459874" providerId="ADAL" clId="{2D6BEBB2-EB59-5543-9968-9C70D79014A6}" dt="2026-03-12T13:57:03.151" v="1042" actId="680"/>
        <pc:sldMkLst>
          <pc:docMk/>
          <pc:sldMk cId="805135710" sldId="268"/>
        </pc:sldMkLst>
      </pc:sldChg>
      <pc:sldChg chg="addSp delSp modSp new mod">
        <pc:chgData name="Kristine Lucero" userId="0125719d-b5e2-4146-b6dd-6cc85b459874" providerId="ADAL" clId="{2D6BEBB2-EB59-5543-9968-9C70D79014A6}" dt="2026-03-12T14:42:31.820" v="1347" actId="478"/>
        <pc:sldMkLst>
          <pc:docMk/>
          <pc:sldMk cId="3636206230" sldId="269"/>
        </pc:sldMkLst>
      </pc:sldChg>
      <pc:sldChg chg="addSp delSp modSp new mod">
        <pc:chgData name="Kristine Lucero" userId="0125719d-b5e2-4146-b6dd-6cc85b459874" providerId="ADAL" clId="{2D6BEBB2-EB59-5543-9968-9C70D79014A6}" dt="2026-03-12T14:42:35.251" v="1348" actId="478"/>
        <pc:sldMkLst>
          <pc:docMk/>
          <pc:sldMk cId="4047301122" sldId="270"/>
        </pc:sldMkLst>
      </pc:sldChg>
      <pc:sldChg chg="addSp delSp modSp new mod">
        <pc:chgData name="Kristine Lucero" userId="0125719d-b5e2-4146-b6dd-6cc85b459874" providerId="ADAL" clId="{2D6BEBB2-EB59-5543-9968-9C70D79014A6}" dt="2026-03-12T14:42:38.234" v="1349" actId="478"/>
        <pc:sldMkLst>
          <pc:docMk/>
          <pc:sldMk cId="833021421" sldId="271"/>
        </pc:sldMkLst>
      </pc:sldChg>
      <pc:sldChg chg="addSp delSp modSp new mod">
        <pc:chgData name="Kristine Lucero" userId="0125719d-b5e2-4146-b6dd-6cc85b459874" providerId="ADAL" clId="{2D6BEBB2-EB59-5543-9968-9C70D79014A6}" dt="2026-03-12T14:42:42.576" v="1350" actId="478"/>
        <pc:sldMkLst>
          <pc:docMk/>
          <pc:sldMk cId="390720687" sldId="272"/>
        </pc:sldMkLst>
      </pc:sldChg>
      <pc:sldChg chg="addSp delSp modSp new mod">
        <pc:chgData name="Kristine Lucero" userId="0125719d-b5e2-4146-b6dd-6cc85b459874" providerId="ADAL" clId="{2D6BEBB2-EB59-5543-9968-9C70D79014A6}" dt="2026-03-12T14:43:13.948" v="1358" actId="478"/>
        <pc:sldMkLst>
          <pc:docMk/>
          <pc:sldMk cId="1047862906" sldId="273"/>
        </pc:sldMkLst>
      </pc:sldChg>
      <pc:sldChg chg="addSp delSp modSp new mod">
        <pc:chgData name="Kristine Lucero" userId="0125719d-b5e2-4146-b6dd-6cc85b459874" providerId="ADAL" clId="{2D6BEBB2-EB59-5543-9968-9C70D79014A6}" dt="2026-03-12T14:43:10.555" v="1357" actId="478"/>
        <pc:sldMkLst>
          <pc:docMk/>
          <pc:sldMk cId="1183850525" sldId="274"/>
        </pc:sldMkLst>
      </pc:sldChg>
      <pc:sldChg chg="addSp delSp modSp new mod">
        <pc:chgData name="Kristine Lucero" userId="0125719d-b5e2-4146-b6dd-6cc85b459874" providerId="ADAL" clId="{2D6BEBB2-EB59-5543-9968-9C70D79014A6}" dt="2026-03-12T14:43:06.588" v="1356" actId="478"/>
        <pc:sldMkLst>
          <pc:docMk/>
          <pc:sldMk cId="2999953580" sldId="275"/>
        </pc:sldMkLst>
      </pc:sldChg>
      <pc:sldChg chg="addSp delSp modSp new mod">
        <pc:chgData name="Kristine Lucero" userId="0125719d-b5e2-4146-b6dd-6cc85b459874" providerId="ADAL" clId="{2D6BEBB2-EB59-5543-9968-9C70D79014A6}" dt="2026-03-12T14:43:01.010" v="1355" actId="478"/>
        <pc:sldMkLst>
          <pc:docMk/>
          <pc:sldMk cId="1366739929" sldId="276"/>
        </pc:sldMkLst>
      </pc:sldChg>
      <pc:sldChg chg="addSp delSp modSp new mod">
        <pc:chgData name="Kristine Lucero" userId="0125719d-b5e2-4146-b6dd-6cc85b459874" providerId="ADAL" clId="{2D6BEBB2-EB59-5543-9968-9C70D79014A6}" dt="2026-03-12T14:42:57.977" v="1354" actId="478"/>
        <pc:sldMkLst>
          <pc:docMk/>
          <pc:sldMk cId="194983273" sldId="277"/>
        </pc:sldMkLst>
      </pc:sldChg>
      <pc:sldChg chg="addSp delSp modSp new mod">
        <pc:chgData name="Kristine Lucero" userId="0125719d-b5e2-4146-b6dd-6cc85b459874" providerId="ADAL" clId="{2D6BEBB2-EB59-5543-9968-9C70D79014A6}" dt="2026-03-12T14:42:54.205" v="1353" actId="478"/>
        <pc:sldMkLst>
          <pc:docMk/>
          <pc:sldMk cId="467516372" sldId="278"/>
        </pc:sldMkLst>
      </pc:sldChg>
      <pc:sldChg chg="addSp delSp modSp new mod">
        <pc:chgData name="Kristine Lucero" userId="0125719d-b5e2-4146-b6dd-6cc85b459874" providerId="ADAL" clId="{2D6BEBB2-EB59-5543-9968-9C70D79014A6}" dt="2026-03-12T14:42:48.543" v="1351" actId="478"/>
        <pc:sldMkLst>
          <pc:docMk/>
          <pc:sldMk cId="1405724885" sldId="279"/>
        </pc:sldMkLst>
      </pc:sldChg>
      <pc:sldMasterChg chg="addSp delSp modSp mod addSldLayout modSldLayout sldLayoutOrd">
        <pc:chgData name="Kristine Lucero" userId="0125719d-b5e2-4146-b6dd-6cc85b459874" providerId="ADAL" clId="{2D6BEBB2-EB59-5543-9968-9C70D79014A6}" dt="2026-03-12T15:08:31.852" v="1431" actId="207"/>
        <pc:sldMasterMkLst>
          <pc:docMk/>
          <pc:sldMasterMk cId="4075695674" sldId="2147483660"/>
        </pc:sldMasterMkLst>
        <pc:spChg chg="mod">
          <ac:chgData name="Kristine Lucero" userId="0125719d-b5e2-4146-b6dd-6cc85b459874" providerId="ADAL" clId="{2D6BEBB2-EB59-5543-9968-9C70D79014A6}" dt="2026-03-12T15:07:44.376" v="1420" actId="207"/>
          <ac:spMkLst>
            <pc:docMk/>
            <pc:sldMasterMk cId="4075695674" sldId="2147483660"/>
            <ac:spMk id="2" creationId="{00000000-0000-0000-0000-000000000000}"/>
          </ac:spMkLst>
        </pc:spChg>
        <pc:spChg chg="mod">
          <ac:chgData name="Kristine Lucero" userId="0125719d-b5e2-4146-b6dd-6cc85b459874" providerId="ADAL" clId="{2D6BEBB2-EB59-5543-9968-9C70D79014A6}" dt="2026-03-12T14:08:28.472" v="1312" actId="2711"/>
          <ac:spMkLst>
            <pc:docMk/>
            <pc:sldMasterMk cId="4075695674" sldId="2147483660"/>
            <ac:spMk id="3" creationId="{00000000-0000-0000-0000-000000000000}"/>
          </ac:spMkLst>
        </pc:spChg>
        <pc:spChg chg="add mod">
          <ac:chgData name="Kristine Lucero" userId="0125719d-b5e2-4146-b6dd-6cc85b459874" providerId="ADAL" clId="{2D6BEBB2-EB59-5543-9968-9C70D79014A6}" dt="2026-03-12T14:44:56.111" v="1371" actId="255"/>
          <ac:spMkLst>
            <pc:docMk/>
            <pc:sldMasterMk cId="4075695674" sldId="2147483660"/>
            <ac:spMk id="4" creationId="{D13FA164-B044-9294-FB9A-BDB02DD26407}"/>
          </ac:spMkLst>
        </pc:spChg>
        <pc:spChg chg="add mod">
          <ac:chgData name="Kristine Lucero" userId="0125719d-b5e2-4146-b6dd-6cc85b459874" providerId="ADAL" clId="{2D6BEBB2-EB59-5543-9968-9C70D79014A6}" dt="2026-03-12T14:45:04.268" v="1372" actId="255"/>
          <ac:spMkLst>
            <pc:docMk/>
            <pc:sldMasterMk cId="4075695674" sldId="2147483660"/>
            <ac:spMk id="5" creationId="{B99CD5CE-710D-115F-CC7D-9341948B5379}"/>
          </ac:spMkLst>
        </pc:spChg>
        <pc:picChg chg="add del mod">
          <ac:chgData name="Kristine Lucero" userId="0125719d-b5e2-4146-b6dd-6cc85b459874" providerId="ADAL" clId="{2D6BEBB2-EB59-5543-9968-9C70D79014A6}" dt="2026-03-12T14:41:03.868" v="1335" actId="167"/>
          <ac:picMkLst>
            <pc:docMk/>
            <pc:sldMasterMk cId="4075695674" sldId="2147483660"/>
            <ac:picMk id="10" creationId="{BBF06D8B-B0AE-0886-423A-31DDFA4A65DA}"/>
          </ac:picMkLst>
        </pc:picChg>
        <pc:sldLayoutChg chg="addSp delSp modSp mod">
          <pc:chgData name="Kristine Lucero" userId="0125719d-b5e2-4146-b6dd-6cc85b459874" providerId="ADAL" clId="{2D6BEBB2-EB59-5543-9968-9C70D79014A6}" dt="2026-03-12T14:45:22.842" v="1376"/>
          <pc:sldLayoutMkLst>
            <pc:docMk/>
            <pc:sldMasterMk cId="4075695674" sldId="2147483660"/>
            <pc:sldLayoutMk cId="1503551788" sldId="2147483661"/>
          </pc:sldLayoutMkLst>
          <pc:spChg chg="add mod">
            <ac:chgData name="Kristine Lucero" userId="0125719d-b5e2-4146-b6dd-6cc85b459874" providerId="ADAL" clId="{2D6BEBB2-EB59-5543-9968-9C70D79014A6}" dt="2026-03-12T14:45:22.842" v="1376"/>
            <ac:spMkLst>
              <pc:docMk/>
              <pc:sldMasterMk cId="4075695674" sldId="2147483660"/>
              <pc:sldLayoutMk cId="1503551788" sldId="2147483661"/>
              <ac:spMk id="2" creationId="{DA4E09C7-0142-2393-79FF-6F5F9B7BF400}"/>
            </ac:spMkLst>
          </pc:spChg>
        </pc:sldLayoutChg>
        <pc:sldLayoutChg chg="addSp delSp modSp mod">
          <pc:chgData name="Kristine Lucero" userId="0125719d-b5e2-4146-b6dd-6cc85b459874" providerId="ADAL" clId="{2D6BEBB2-EB59-5543-9968-9C70D79014A6}" dt="2026-03-12T14:43:36.848" v="1359" actId="21"/>
          <pc:sldLayoutMkLst>
            <pc:docMk/>
            <pc:sldMasterMk cId="4075695674" sldId="2147483660"/>
            <pc:sldLayoutMk cId="3001903188" sldId="2147483662"/>
          </pc:sldLayoutMkLst>
          <pc:spChg chg="add mod">
            <ac:chgData name="Kristine Lucero" userId="0125719d-b5e2-4146-b6dd-6cc85b459874" providerId="ADAL" clId="{2D6BEBB2-EB59-5543-9968-9C70D79014A6}" dt="2026-03-12T14:10:15.843" v="1324" actId="2711"/>
            <ac:spMkLst>
              <pc:docMk/>
              <pc:sldMasterMk cId="4075695674" sldId="2147483660"/>
              <pc:sldLayoutMk cId="3001903188" sldId="2147483662"/>
              <ac:spMk id="5" creationId="{95138C06-A2C2-2E89-1E7C-69F4BC187703}"/>
            </ac:spMkLst>
          </pc:spChg>
          <pc:picChg chg="mod">
            <ac:chgData name="Kristine Lucero" userId="0125719d-b5e2-4146-b6dd-6cc85b459874" providerId="ADAL" clId="{2D6BEBB2-EB59-5543-9968-9C70D79014A6}" dt="2026-03-12T12:39:43.562" v="323" actId="1076"/>
            <ac:picMkLst>
              <pc:docMk/>
              <pc:sldMasterMk cId="4075695674" sldId="2147483660"/>
              <pc:sldLayoutMk cId="3001903188" sldId="2147483662"/>
              <ac:picMk id="9" creationId="{FEA9B4FD-AC73-C4AB-B94E-1769DC806AD8}"/>
            </ac:picMkLst>
          </pc:picChg>
        </pc:sldLayoutChg>
        <pc:sldLayoutChg chg="addSp delSp modSp mod">
          <pc:chgData name="Kristine Lucero" userId="0125719d-b5e2-4146-b6dd-6cc85b459874" providerId="ADAL" clId="{2D6BEBB2-EB59-5543-9968-9C70D79014A6}" dt="2026-03-12T15:08:31.852" v="1431" actId="207"/>
          <pc:sldLayoutMkLst>
            <pc:docMk/>
            <pc:sldMasterMk cId="4075695674" sldId="2147483660"/>
            <pc:sldLayoutMk cId="1806374814" sldId="2147483663"/>
          </pc:sldLayoutMkLst>
          <pc:spChg chg="add mod">
            <ac:chgData name="Kristine Lucero" userId="0125719d-b5e2-4146-b6dd-6cc85b459874" providerId="ADAL" clId="{2D6BEBB2-EB59-5543-9968-9C70D79014A6}" dt="2026-03-12T15:08:31.852" v="1431" actId="207"/>
            <ac:spMkLst>
              <pc:docMk/>
              <pc:sldMasterMk cId="4075695674" sldId="2147483660"/>
              <pc:sldLayoutMk cId="1806374814" sldId="2147483663"/>
              <ac:spMk id="2" creationId="{CA0E733E-1D33-2013-1B3F-55D5E23B9561}"/>
            </ac:spMkLst>
          </pc:spChg>
          <pc:spChg chg="add mod">
            <ac:chgData name="Kristine Lucero" userId="0125719d-b5e2-4146-b6dd-6cc85b459874" providerId="ADAL" clId="{2D6BEBB2-EB59-5543-9968-9C70D79014A6}" dt="2026-03-12T13:40:35.189" v="820" actId="207"/>
            <ac:spMkLst>
              <pc:docMk/>
              <pc:sldMasterMk cId="4075695674" sldId="2147483660"/>
              <pc:sldLayoutMk cId="1806374814" sldId="2147483663"/>
              <ac:spMk id="3" creationId="{C0D20999-E09B-456A-0109-397CE78EC463}"/>
            </ac:spMkLst>
          </pc:spChg>
          <pc:picChg chg="add mod">
            <ac:chgData name="Kristine Lucero" userId="0125719d-b5e2-4146-b6dd-6cc85b459874" providerId="ADAL" clId="{2D6BEBB2-EB59-5543-9968-9C70D79014A6}" dt="2026-03-12T13:51:00.720" v="830"/>
            <ac:picMkLst>
              <pc:docMk/>
              <pc:sldMasterMk cId="4075695674" sldId="2147483660"/>
              <pc:sldLayoutMk cId="1806374814" sldId="2147483663"/>
              <ac:picMk id="5" creationId="{B39D3DD8-ACFF-D839-E1F7-ED4EB0A6A1F9}"/>
            </ac:picMkLst>
          </pc:picChg>
          <pc:picChg chg="add mod">
            <ac:chgData name="Kristine Lucero" userId="0125719d-b5e2-4146-b6dd-6cc85b459874" providerId="ADAL" clId="{2D6BEBB2-EB59-5543-9968-9C70D79014A6}" dt="2026-03-12T13:51:00.720" v="830"/>
            <ac:picMkLst>
              <pc:docMk/>
              <pc:sldMasterMk cId="4075695674" sldId="2147483660"/>
              <pc:sldLayoutMk cId="1806374814" sldId="2147483663"/>
              <ac:picMk id="6" creationId="{22EFDCD0-D4D8-4E96-E926-8F45A280BFF1}"/>
            </ac:picMkLst>
          </pc:picChg>
          <pc:picChg chg="mod">
            <ac:chgData name="Kristine Lucero" userId="0125719d-b5e2-4146-b6dd-6cc85b459874" providerId="ADAL" clId="{2D6BEBB2-EB59-5543-9968-9C70D79014A6}" dt="2026-03-12T14:46:28.030" v="1407" actId="1035"/>
            <ac:picMkLst>
              <pc:docMk/>
              <pc:sldMasterMk cId="4075695674" sldId="2147483660"/>
              <pc:sldLayoutMk cId="1806374814" sldId="2147483663"/>
              <ac:picMk id="9" creationId="{7F71C1A4-8EDF-FA9B-B0B3-E138ED390EA1}"/>
            </ac:picMkLst>
          </pc:picChg>
        </pc:sldLayoutChg>
        <pc:sldLayoutChg chg="addSp delSp modSp mod ord">
          <pc:chgData name="Kristine Lucero" userId="0125719d-b5e2-4146-b6dd-6cc85b459874" providerId="ADAL" clId="{2D6BEBB2-EB59-5543-9968-9C70D79014A6}" dt="2026-03-12T15:08:24.920" v="1429" actId="207"/>
          <pc:sldLayoutMkLst>
            <pc:docMk/>
            <pc:sldMasterMk cId="4075695674" sldId="2147483660"/>
            <pc:sldLayoutMk cId="2818237334" sldId="2147483665"/>
          </pc:sldLayoutMkLst>
          <pc:spChg chg="add mod">
            <ac:chgData name="Kristine Lucero" userId="0125719d-b5e2-4146-b6dd-6cc85b459874" providerId="ADAL" clId="{2D6BEBB2-EB59-5543-9968-9C70D79014A6}" dt="2026-03-12T13:40:27.791" v="818" actId="207"/>
            <ac:spMkLst>
              <pc:docMk/>
              <pc:sldMasterMk cId="4075695674" sldId="2147483660"/>
              <pc:sldLayoutMk cId="2818237334" sldId="2147483665"/>
              <ac:spMk id="10" creationId="{9E1915EC-7A3D-55D6-00B7-432BD45206E7}"/>
            </ac:spMkLst>
          </pc:spChg>
          <pc:spChg chg="add mod">
            <ac:chgData name="Kristine Lucero" userId="0125719d-b5e2-4146-b6dd-6cc85b459874" providerId="ADAL" clId="{2D6BEBB2-EB59-5543-9968-9C70D79014A6}" dt="2026-03-12T15:08:24.920" v="1429" actId="207"/>
            <ac:spMkLst>
              <pc:docMk/>
              <pc:sldMasterMk cId="4075695674" sldId="2147483660"/>
              <pc:sldLayoutMk cId="2818237334" sldId="2147483665"/>
              <ac:spMk id="11" creationId="{62F32968-1C6B-E2A4-3108-7BBFD2DED6CB}"/>
            </ac:spMkLst>
          </pc:spChg>
          <pc:picChg chg="add mod">
            <ac:chgData name="Kristine Lucero" userId="0125719d-b5e2-4146-b6dd-6cc85b459874" providerId="ADAL" clId="{2D6BEBB2-EB59-5543-9968-9C70D79014A6}" dt="2026-03-12T13:28:05.323" v="739"/>
            <ac:picMkLst>
              <pc:docMk/>
              <pc:sldMasterMk cId="4075695674" sldId="2147483660"/>
              <pc:sldLayoutMk cId="2818237334" sldId="2147483665"/>
              <ac:picMk id="14" creationId="{30628177-623A-29E5-D4A3-8692D31E4C37}"/>
            </ac:picMkLst>
          </pc:picChg>
        </pc:sldLayoutChg>
        <pc:sldLayoutChg chg="addSp delSp modSp mod">
          <pc:chgData name="Kristine Lucero" userId="0125719d-b5e2-4146-b6dd-6cc85b459874" providerId="ADAL" clId="{2D6BEBB2-EB59-5543-9968-9C70D79014A6}" dt="2026-03-12T15:08:28.750" v="1430" actId="207"/>
          <pc:sldLayoutMkLst>
            <pc:docMk/>
            <pc:sldMasterMk cId="4075695674" sldId="2147483660"/>
            <pc:sldLayoutMk cId="3091460349" sldId="2147483672"/>
          </pc:sldLayoutMkLst>
          <pc:spChg chg="add mod">
            <ac:chgData name="Kristine Lucero" userId="0125719d-b5e2-4146-b6dd-6cc85b459874" providerId="ADAL" clId="{2D6BEBB2-EB59-5543-9968-9C70D79014A6}" dt="2026-03-12T15:08:28.750" v="1430" actId="207"/>
            <ac:spMkLst>
              <pc:docMk/>
              <pc:sldMasterMk cId="4075695674" sldId="2147483660"/>
              <pc:sldLayoutMk cId="3091460349" sldId="2147483672"/>
              <ac:spMk id="2" creationId="{85368AA2-CA1F-2EE0-0AA8-8F746AFFCF42}"/>
            </ac:spMkLst>
          </pc:spChg>
          <pc:spChg chg="add mod">
            <ac:chgData name="Kristine Lucero" userId="0125719d-b5e2-4146-b6dd-6cc85b459874" providerId="ADAL" clId="{2D6BEBB2-EB59-5543-9968-9C70D79014A6}" dt="2026-03-12T13:40:31.172" v="819" actId="207"/>
            <ac:spMkLst>
              <pc:docMk/>
              <pc:sldMasterMk cId="4075695674" sldId="2147483660"/>
              <pc:sldLayoutMk cId="3091460349" sldId="2147483672"/>
              <ac:spMk id="3" creationId="{6C6C322C-0888-4594-7653-EAB956DFDFBC}"/>
            </ac:spMkLst>
          </pc:spChg>
          <pc:picChg chg="add mod">
            <ac:chgData name="Kristine Lucero" userId="0125719d-b5e2-4146-b6dd-6cc85b459874" providerId="ADAL" clId="{2D6BEBB2-EB59-5543-9968-9C70D79014A6}" dt="2026-03-12T13:50:39.631" v="827"/>
            <ac:picMkLst>
              <pc:docMk/>
              <pc:sldMasterMk cId="4075695674" sldId="2147483660"/>
              <pc:sldLayoutMk cId="3091460349" sldId="2147483672"/>
              <ac:picMk id="5" creationId="{20FAB513-4DAE-EFB3-90E1-98243399FCE9}"/>
            </ac:picMkLst>
          </pc:picChg>
          <pc:picChg chg="add mod">
            <ac:chgData name="Kristine Lucero" userId="0125719d-b5e2-4146-b6dd-6cc85b459874" providerId="ADAL" clId="{2D6BEBB2-EB59-5543-9968-9C70D79014A6}" dt="2026-03-12T13:50:39.631" v="827"/>
            <ac:picMkLst>
              <pc:docMk/>
              <pc:sldMasterMk cId="4075695674" sldId="2147483660"/>
              <pc:sldLayoutMk cId="3091460349" sldId="2147483672"/>
              <ac:picMk id="6" creationId="{36A6A516-6D39-5FB0-5A34-D9E507ACE76B}"/>
            </ac:picMkLst>
          </pc:picChg>
        </pc:sldLayoutChg>
        <pc:sldLayoutChg chg="addSp delSp modSp add mod ord modTransition">
          <pc:chgData name="Kristine Lucero" userId="0125719d-b5e2-4146-b6dd-6cc85b459874" providerId="ADAL" clId="{2D6BEBB2-EB59-5543-9968-9C70D79014A6}" dt="2026-03-12T15:07:32.343" v="1417" actId="207"/>
          <pc:sldLayoutMkLst>
            <pc:docMk/>
            <pc:sldMasterMk cId="4075695674" sldId="2147483660"/>
            <pc:sldLayoutMk cId="3507759270" sldId="2147483673"/>
          </pc:sldLayoutMkLst>
          <pc:spChg chg="add mod">
            <ac:chgData name="Kristine Lucero" userId="0125719d-b5e2-4146-b6dd-6cc85b459874" providerId="ADAL" clId="{2D6BEBB2-EB59-5543-9968-9C70D79014A6}" dt="2026-03-12T15:07:32.343" v="1417" actId="207"/>
            <ac:spMkLst>
              <pc:docMk/>
              <pc:sldMasterMk cId="4075695674" sldId="2147483660"/>
              <pc:sldLayoutMk cId="3507759270" sldId="2147483673"/>
              <ac:spMk id="6" creationId="{476A405C-DC3D-9CE1-5DF4-9C2D9ACEFD71}"/>
            </ac:spMkLst>
          </pc:spChg>
          <pc:spChg chg="add mod">
            <ac:chgData name="Kristine Lucero" userId="0125719d-b5e2-4146-b6dd-6cc85b459874" providerId="ADAL" clId="{2D6BEBB2-EB59-5543-9968-9C70D79014A6}" dt="2026-03-12T14:47:00.375" v="1416" actId="14100"/>
            <ac:spMkLst>
              <pc:docMk/>
              <pc:sldMasterMk cId="4075695674" sldId="2147483660"/>
              <pc:sldLayoutMk cId="3507759270" sldId="2147483673"/>
              <ac:spMk id="9" creationId="{2E49291C-A1AA-2CE0-0CBC-5B5CE3059D1C}"/>
            </ac:spMkLst>
          </pc:spChg>
          <pc:spChg chg="add mod">
            <ac:chgData name="Kristine Lucero" userId="0125719d-b5e2-4146-b6dd-6cc85b459874" providerId="ADAL" clId="{2D6BEBB2-EB59-5543-9968-9C70D79014A6}" dt="2026-03-12T13:38:13.062" v="802" actId="207"/>
            <ac:spMkLst>
              <pc:docMk/>
              <pc:sldMasterMk cId="4075695674" sldId="2147483660"/>
              <pc:sldLayoutMk cId="3507759270" sldId="2147483673"/>
              <ac:spMk id="10" creationId="{3CE28319-528C-FCCE-131B-12008AF9B5F4}"/>
            </ac:spMkLst>
          </pc:spChg>
          <pc:picChg chg="add mod">
            <ac:chgData name="Kristine Lucero" userId="0125719d-b5e2-4146-b6dd-6cc85b459874" providerId="ADAL" clId="{2D6BEBB2-EB59-5543-9968-9C70D79014A6}" dt="2026-03-12T13:50:29.156" v="825" actId="167"/>
            <ac:picMkLst>
              <pc:docMk/>
              <pc:sldMasterMk cId="4075695674" sldId="2147483660"/>
              <pc:sldLayoutMk cId="3507759270" sldId="2147483673"/>
              <ac:picMk id="3" creationId="{AA074454-3CE7-D375-89B3-F456A5FE6289}"/>
            </ac:picMkLst>
          </pc:picChg>
          <pc:picChg chg="add mod modCrop">
            <ac:chgData name="Kristine Lucero" userId="0125719d-b5e2-4146-b6dd-6cc85b459874" providerId="ADAL" clId="{2D6BEBB2-EB59-5543-9968-9C70D79014A6}" dt="2026-03-12T12:41:36.744" v="332" actId="732"/>
            <ac:picMkLst>
              <pc:docMk/>
              <pc:sldMasterMk cId="4075695674" sldId="2147483660"/>
              <pc:sldLayoutMk cId="3507759270" sldId="2147483673"/>
              <ac:picMk id="4" creationId="{DCB2B3DB-E716-B45F-2981-159D57FA29C6}"/>
            </ac:picMkLst>
          </pc:picChg>
          <pc:picChg chg="add mod">
            <ac:chgData name="Kristine Lucero" userId="0125719d-b5e2-4146-b6dd-6cc85b459874" providerId="ADAL" clId="{2D6BEBB2-EB59-5543-9968-9C70D79014A6}" dt="2026-03-12T14:46:56.190" v="1415"/>
            <ac:picMkLst>
              <pc:docMk/>
              <pc:sldMasterMk cId="4075695674" sldId="2147483660"/>
              <pc:sldLayoutMk cId="3507759270" sldId="2147483673"/>
              <ac:picMk id="5" creationId="{74A12B15-9D23-C326-91D0-5A89E890CB44}"/>
            </ac:picMkLst>
          </pc:picChg>
        </pc:sldLayoutChg>
        <pc:sldLayoutChg chg="addSp delSp modSp add mod modTransition">
          <pc:chgData name="Kristine Lucero" userId="0125719d-b5e2-4146-b6dd-6cc85b459874" providerId="ADAL" clId="{2D6BEBB2-EB59-5543-9968-9C70D79014A6}" dt="2026-03-12T15:07:36.933" v="1418" actId="207"/>
          <pc:sldLayoutMkLst>
            <pc:docMk/>
            <pc:sldMasterMk cId="4075695674" sldId="2147483660"/>
            <pc:sldLayoutMk cId="4273592281" sldId="2147483674"/>
          </pc:sldLayoutMkLst>
          <pc:spChg chg="add mod">
            <ac:chgData name="Kristine Lucero" userId="0125719d-b5e2-4146-b6dd-6cc85b459874" providerId="ADAL" clId="{2D6BEBB2-EB59-5543-9968-9C70D79014A6}" dt="2026-03-12T14:46:52.252" v="1413" actId="14100"/>
            <ac:spMkLst>
              <pc:docMk/>
              <pc:sldMasterMk cId="4075695674" sldId="2147483660"/>
              <pc:sldLayoutMk cId="4273592281" sldId="2147483674"/>
              <ac:spMk id="5" creationId="{A0E44EBA-D07F-5662-CA62-AD114139D9B7}"/>
            </ac:spMkLst>
          </pc:spChg>
          <pc:spChg chg="mod">
            <ac:chgData name="Kristine Lucero" userId="0125719d-b5e2-4146-b6dd-6cc85b459874" providerId="ADAL" clId="{2D6BEBB2-EB59-5543-9968-9C70D79014A6}" dt="2026-03-12T15:07:36.933" v="1418" actId="207"/>
            <ac:spMkLst>
              <pc:docMk/>
              <pc:sldMasterMk cId="4075695674" sldId="2147483660"/>
              <pc:sldLayoutMk cId="4273592281" sldId="2147483674"/>
              <ac:spMk id="6" creationId="{476A405C-DC3D-9CE1-5DF4-9C2D9ACEFD71}"/>
            </ac:spMkLst>
          </pc:spChg>
          <pc:spChg chg="mod">
            <ac:chgData name="Kristine Lucero" userId="0125719d-b5e2-4146-b6dd-6cc85b459874" providerId="ADAL" clId="{2D6BEBB2-EB59-5543-9968-9C70D79014A6}" dt="2026-03-12T14:46:47.918" v="1412" actId="14100"/>
            <ac:spMkLst>
              <pc:docMk/>
              <pc:sldMasterMk cId="4075695674" sldId="2147483660"/>
              <pc:sldLayoutMk cId="4273592281" sldId="2147483674"/>
              <ac:spMk id="9" creationId="{2E49291C-A1AA-2CE0-0CBC-5B5CE3059D1C}"/>
            </ac:spMkLst>
          </pc:spChg>
          <pc:spChg chg="mod">
            <ac:chgData name="Kristine Lucero" userId="0125719d-b5e2-4146-b6dd-6cc85b459874" providerId="ADAL" clId="{2D6BEBB2-EB59-5543-9968-9C70D79014A6}" dt="2026-03-12T13:38:19.277" v="803" actId="207"/>
            <ac:spMkLst>
              <pc:docMk/>
              <pc:sldMasterMk cId="4075695674" sldId="2147483660"/>
              <pc:sldLayoutMk cId="4273592281" sldId="2147483674"/>
              <ac:spMk id="10" creationId="{3CE28319-528C-FCCE-131B-12008AF9B5F4}"/>
            </ac:spMkLst>
          </pc:spChg>
          <pc:picChg chg="add mod">
            <ac:chgData name="Kristine Lucero" userId="0125719d-b5e2-4146-b6dd-6cc85b459874" providerId="ADAL" clId="{2D6BEBB2-EB59-5543-9968-9C70D79014A6}" dt="2026-03-12T14:46:43.589" v="1411"/>
            <ac:picMkLst>
              <pc:docMk/>
              <pc:sldMasterMk cId="4075695674" sldId="2147483660"/>
              <pc:sldLayoutMk cId="4273592281" sldId="2147483674"/>
              <ac:picMk id="11" creationId="{E229B6EA-CF8A-A8BC-F6DD-85DB0C266ADE}"/>
            </ac:picMkLst>
          </pc:picChg>
        </pc:sldLayoutChg>
        <pc:sldLayoutChg chg="addSp delSp modSp add mod modTransition">
          <pc:chgData name="Kristine Lucero" userId="0125719d-b5e2-4146-b6dd-6cc85b459874" providerId="ADAL" clId="{2D6BEBB2-EB59-5543-9968-9C70D79014A6}" dt="2026-03-12T15:07:56.568" v="1423" actId="207"/>
          <pc:sldLayoutMkLst>
            <pc:docMk/>
            <pc:sldMasterMk cId="4075695674" sldId="2147483660"/>
            <pc:sldLayoutMk cId="570449921" sldId="2147483675"/>
          </pc:sldLayoutMkLst>
          <pc:spChg chg="add mod">
            <ac:chgData name="Kristine Lucero" userId="0125719d-b5e2-4146-b6dd-6cc85b459874" providerId="ADAL" clId="{2D6BEBB2-EB59-5543-9968-9C70D79014A6}" dt="2026-03-12T15:07:52.649" v="1422" actId="207"/>
            <ac:spMkLst>
              <pc:docMk/>
              <pc:sldMasterMk cId="4075695674" sldId="2147483660"/>
              <pc:sldLayoutMk cId="570449921" sldId="2147483675"/>
              <ac:spMk id="7" creationId="{C78E78D9-1DCE-924E-E3DB-C66C40C9A9CF}"/>
            </ac:spMkLst>
          </pc:spChg>
          <pc:spChg chg="add mod">
            <ac:chgData name="Kristine Lucero" userId="0125719d-b5e2-4146-b6dd-6cc85b459874" providerId="ADAL" clId="{2D6BEBB2-EB59-5543-9968-9C70D79014A6}" dt="2026-03-12T15:07:56.568" v="1423" actId="207"/>
            <ac:spMkLst>
              <pc:docMk/>
              <pc:sldMasterMk cId="4075695674" sldId="2147483660"/>
              <pc:sldLayoutMk cId="570449921" sldId="2147483675"/>
              <ac:spMk id="11" creationId="{395402B3-96E5-9E4C-5701-6FCC98AAB523}"/>
            </ac:spMkLst>
          </pc:spChg>
          <pc:spChg chg="add mod">
            <ac:chgData name="Kristine Lucero" userId="0125719d-b5e2-4146-b6dd-6cc85b459874" providerId="ADAL" clId="{2D6BEBB2-EB59-5543-9968-9C70D79014A6}" dt="2026-03-12T13:46:57.625" v="823"/>
            <ac:spMkLst>
              <pc:docMk/>
              <pc:sldMasterMk cId="4075695674" sldId="2147483660"/>
              <pc:sldLayoutMk cId="570449921" sldId="2147483675"/>
              <ac:spMk id="17" creationId="{DBE9C92B-E847-DE87-52C3-3D12E153A5AF}"/>
            </ac:spMkLst>
          </pc:spChg>
          <pc:picChg chg="add del mod">
            <ac:chgData name="Kristine Lucero" userId="0125719d-b5e2-4146-b6dd-6cc85b459874" providerId="ADAL" clId="{2D6BEBB2-EB59-5543-9968-9C70D79014A6}" dt="2026-03-12T13:05:20.736" v="532" actId="167"/>
            <ac:picMkLst>
              <pc:docMk/>
              <pc:sldMasterMk cId="4075695674" sldId="2147483660"/>
              <pc:sldLayoutMk cId="570449921" sldId="2147483675"/>
              <ac:picMk id="3" creationId="{AA074454-3CE7-D375-89B3-F456A5FE6289}"/>
            </ac:picMkLst>
          </pc:picChg>
          <pc:picChg chg="add mod">
            <ac:chgData name="Kristine Lucero" userId="0125719d-b5e2-4146-b6dd-6cc85b459874" providerId="ADAL" clId="{2D6BEBB2-EB59-5543-9968-9C70D79014A6}" dt="2026-03-12T13:22:52.226" v="682" actId="1076"/>
            <ac:picMkLst>
              <pc:docMk/>
              <pc:sldMasterMk cId="4075695674" sldId="2147483660"/>
              <pc:sldLayoutMk cId="570449921" sldId="2147483675"/>
              <ac:picMk id="12" creationId="{15F8D234-20AF-BA82-E3BD-283DDC30BB44}"/>
            </ac:picMkLst>
          </pc:picChg>
        </pc:sldLayoutChg>
        <pc:sldLayoutChg chg="addSp delSp modSp add mod ord modTransition">
          <pc:chgData name="Kristine Lucero" userId="0125719d-b5e2-4146-b6dd-6cc85b459874" providerId="ADAL" clId="{2D6BEBB2-EB59-5543-9968-9C70D79014A6}" dt="2026-03-12T15:08:10.584" v="1427" actId="207"/>
          <pc:sldLayoutMkLst>
            <pc:docMk/>
            <pc:sldMasterMk cId="4075695674" sldId="2147483660"/>
            <pc:sldLayoutMk cId="2343863886" sldId="2147483676"/>
          </pc:sldLayoutMkLst>
          <pc:spChg chg="add mod">
            <ac:chgData name="Kristine Lucero" userId="0125719d-b5e2-4146-b6dd-6cc85b459874" providerId="ADAL" clId="{2D6BEBB2-EB59-5543-9968-9C70D79014A6}" dt="2026-03-12T15:08:10.584" v="1427" actId="207"/>
            <ac:spMkLst>
              <pc:docMk/>
              <pc:sldMasterMk cId="4075695674" sldId="2147483660"/>
              <pc:sldLayoutMk cId="2343863886" sldId="2147483676"/>
              <ac:spMk id="12" creationId="{37278621-107B-F5A5-2C2A-D73F3524DB77}"/>
            </ac:spMkLst>
          </pc:spChg>
          <pc:spChg chg="add mod">
            <ac:chgData name="Kristine Lucero" userId="0125719d-b5e2-4146-b6dd-6cc85b459874" providerId="ADAL" clId="{2D6BEBB2-EB59-5543-9968-9C70D79014A6}" dt="2026-03-12T13:39:29.732" v="813" actId="255"/>
            <ac:spMkLst>
              <pc:docMk/>
              <pc:sldMasterMk cId="4075695674" sldId="2147483660"/>
              <pc:sldLayoutMk cId="2343863886" sldId="2147483676"/>
              <ac:spMk id="15" creationId="{F762243E-520B-56E6-5888-BDD49BAD1388}"/>
            </ac:spMkLst>
          </pc:spChg>
          <pc:spChg chg="add mod">
            <ac:chgData name="Kristine Lucero" userId="0125719d-b5e2-4146-b6dd-6cc85b459874" providerId="ADAL" clId="{2D6BEBB2-EB59-5543-9968-9C70D79014A6}" dt="2026-03-12T13:39:29.732" v="813" actId="255"/>
            <ac:spMkLst>
              <pc:docMk/>
              <pc:sldMasterMk cId="4075695674" sldId="2147483660"/>
              <pc:sldLayoutMk cId="2343863886" sldId="2147483676"/>
              <ac:spMk id="16" creationId="{3A2CF76E-576D-D2C8-676D-2D6E5DD044B1}"/>
            </ac:spMkLst>
          </pc:spChg>
          <pc:spChg chg="add mod">
            <ac:chgData name="Kristine Lucero" userId="0125719d-b5e2-4146-b6dd-6cc85b459874" providerId="ADAL" clId="{2D6BEBB2-EB59-5543-9968-9C70D79014A6}" dt="2026-03-12T13:55:21.778" v="1005"/>
            <ac:spMkLst>
              <pc:docMk/>
              <pc:sldMasterMk cId="4075695674" sldId="2147483660"/>
              <pc:sldLayoutMk cId="2343863886" sldId="2147483676"/>
              <ac:spMk id="23" creationId="{674E8E53-BF33-B73B-993B-86E439E8AF6D}"/>
            </ac:spMkLst>
          </pc:spChg>
          <pc:spChg chg="add mod">
            <ac:chgData name="Kristine Lucero" userId="0125719d-b5e2-4146-b6dd-6cc85b459874" providerId="ADAL" clId="{2D6BEBB2-EB59-5543-9968-9C70D79014A6}" dt="2026-03-12T13:36:02.589" v="783" actId="14100"/>
            <ac:spMkLst>
              <pc:docMk/>
              <pc:sldMasterMk cId="4075695674" sldId="2147483660"/>
              <pc:sldLayoutMk cId="2343863886" sldId="2147483676"/>
              <ac:spMk id="24" creationId="{45BFBB79-807E-93AF-BC4C-9E5F62E1C453}"/>
            </ac:spMkLst>
          </pc:spChg>
          <pc:picChg chg="add mod">
            <ac:chgData name="Kristine Lucero" userId="0125719d-b5e2-4146-b6dd-6cc85b459874" providerId="ADAL" clId="{2D6BEBB2-EB59-5543-9968-9C70D79014A6}" dt="2026-03-12T13:05:11.623" v="531" actId="167"/>
            <ac:picMkLst>
              <pc:docMk/>
              <pc:sldMasterMk cId="4075695674" sldId="2147483660"/>
              <pc:sldLayoutMk cId="2343863886" sldId="2147483676"/>
              <ac:picMk id="22" creationId="{254341E3-028C-C4E9-E508-230449D7B442}"/>
            </ac:picMkLst>
          </pc:picChg>
          <pc:picChg chg="add mod">
            <ac:chgData name="Kristine Lucero" userId="0125719d-b5e2-4146-b6dd-6cc85b459874" providerId="ADAL" clId="{2D6BEBB2-EB59-5543-9968-9C70D79014A6}" dt="2026-03-12T13:27:37.552" v="731"/>
            <ac:picMkLst>
              <pc:docMk/>
              <pc:sldMasterMk cId="4075695674" sldId="2147483660"/>
              <pc:sldLayoutMk cId="2343863886" sldId="2147483676"/>
              <ac:picMk id="25" creationId="{1B90F678-C247-2761-1C15-982CDFEA01C3}"/>
            </ac:picMkLst>
          </pc:picChg>
        </pc:sldLayoutChg>
        <pc:sldLayoutChg chg="addSp delSp modSp add mod ord modTransition">
          <pc:chgData name="Kristine Lucero" userId="0125719d-b5e2-4146-b6dd-6cc85b459874" providerId="ADAL" clId="{2D6BEBB2-EB59-5543-9968-9C70D79014A6}" dt="2026-03-12T14:45:56.621" v="1383" actId="478"/>
          <pc:sldLayoutMkLst>
            <pc:docMk/>
            <pc:sldMasterMk cId="4075695674" sldId="2147483660"/>
            <pc:sldLayoutMk cId="3172718983" sldId="2147483677"/>
          </pc:sldLayoutMkLst>
          <pc:spChg chg="add mod">
            <ac:chgData name="Kristine Lucero" userId="0125719d-b5e2-4146-b6dd-6cc85b459874" providerId="ADAL" clId="{2D6BEBB2-EB59-5543-9968-9C70D79014A6}" dt="2026-03-12T12:59:58.841" v="492" actId="14100"/>
            <ac:spMkLst>
              <pc:docMk/>
              <pc:sldMasterMk cId="4075695674" sldId="2147483660"/>
              <pc:sldLayoutMk cId="3172718983" sldId="2147483677"/>
              <ac:spMk id="2" creationId="{9C2E657D-3EFC-4E72-ED5E-9454B564B9BE}"/>
            </ac:spMkLst>
          </pc:spChg>
          <pc:spChg chg="add mod">
            <ac:chgData name="Kristine Lucero" userId="0125719d-b5e2-4146-b6dd-6cc85b459874" providerId="ADAL" clId="{2D6BEBB2-EB59-5543-9968-9C70D79014A6}" dt="2026-03-12T13:13:02.805" v="604" actId="14100"/>
            <ac:spMkLst>
              <pc:docMk/>
              <pc:sldMasterMk cId="4075695674" sldId="2147483660"/>
              <pc:sldLayoutMk cId="3172718983" sldId="2147483677"/>
              <ac:spMk id="3" creationId="{A832FBCD-429C-29EB-36F8-EB97FBE5E917}"/>
            </ac:spMkLst>
          </pc:spChg>
          <pc:spChg chg="add mod">
            <ac:chgData name="Kristine Lucero" userId="0125719d-b5e2-4146-b6dd-6cc85b459874" providerId="ADAL" clId="{2D6BEBB2-EB59-5543-9968-9C70D79014A6}" dt="2026-03-12T13:33:52.739" v="771" actId="14100"/>
            <ac:spMkLst>
              <pc:docMk/>
              <pc:sldMasterMk cId="4075695674" sldId="2147483660"/>
              <pc:sldLayoutMk cId="3172718983" sldId="2147483677"/>
              <ac:spMk id="5" creationId="{9C6366D5-9C9A-F0A2-7DBA-8B3E677226AC}"/>
            </ac:spMkLst>
          </pc:spChg>
          <pc:picChg chg="add mod">
            <ac:chgData name="Kristine Lucero" userId="0125719d-b5e2-4146-b6dd-6cc85b459874" providerId="ADAL" clId="{2D6BEBB2-EB59-5543-9968-9C70D79014A6}" dt="2026-03-12T13:27:52.711" v="736"/>
            <ac:picMkLst>
              <pc:docMk/>
              <pc:sldMasterMk cId="4075695674" sldId="2147483660"/>
              <pc:sldLayoutMk cId="3172718983" sldId="2147483677"/>
              <ac:picMk id="6" creationId="{C5FAB7D7-5A42-32B7-663A-E224D6BD2D1B}"/>
            </ac:picMkLst>
          </pc:picChg>
        </pc:sldLayoutChg>
        <pc:sldLayoutChg chg="addSp delSp modSp add mod ord modTransition">
          <pc:chgData name="Kristine Lucero" userId="0125719d-b5e2-4146-b6dd-6cc85b459874" providerId="ADAL" clId="{2D6BEBB2-EB59-5543-9968-9C70D79014A6}" dt="2026-03-12T15:08:19.989" v="1428" actId="207"/>
          <pc:sldLayoutMkLst>
            <pc:docMk/>
            <pc:sldMasterMk cId="4075695674" sldId="2147483660"/>
            <pc:sldLayoutMk cId="3250055492" sldId="2147483678"/>
          </pc:sldLayoutMkLst>
          <pc:spChg chg="add mod">
            <ac:chgData name="Kristine Lucero" userId="0125719d-b5e2-4146-b6dd-6cc85b459874" providerId="ADAL" clId="{2D6BEBB2-EB59-5543-9968-9C70D79014A6}" dt="2026-03-12T13:55:41.369" v="1009"/>
            <ac:spMkLst>
              <pc:docMk/>
              <pc:sldMasterMk cId="4075695674" sldId="2147483660"/>
              <pc:sldLayoutMk cId="3250055492" sldId="2147483678"/>
              <ac:spMk id="3" creationId="{1D6A4649-29CF-3E73-38A9-3D8117CD6BCA}"/>
            </ac:spMkLst>
          </pc:spChg>
          <pc:spChg chg="add mod">
            <ac:chgData name="Kristine Lucero" userId="0125719d-b5e2-4146-b6dd-6cc85b459874" providerId="ADAL" clId="{2D6BEBB2-EB59-5543-9968-9C70D79014A6}" dt="2026-03-12T15:08:19.989" v="1428" actId="207"/>
            <ac:spMkLst>
              <pc:docMk/>
              <pc:sldMasterMk cId="4075695674" sldId="2147483660"/>
              <pc:sldLayoutMk cId="3250055492" sldId="2147483678"/>
              <ac:spMk id="6" creationId="{284EF44B-E7C9-FF02-18A0-10D4C0C5DE46}"/>
            </ac:spMkLst>
          </pc:spChg>
          <pc:picChg chg="add mod">
            <ac:chgData name="Kristine Lucero" userId="0125719d-b5e2-4146-b6dd-6cc85b459874" providerId="ADAL" clId="{2D6BEBB2-EB59-5543-9968-9C70D79014A6}" dt="2026-03-12T13:13:49.277" v="611" actId="1076"/>
            <ac:picMkLst>
              <pc:docMk/>
              <pc:sldMasterMk cId="4075695674" sldId="2147483660"/>
              <pc:sldLayoutMk cId="3250055492" sldId="2147483678"/>
              <ac:picMk id="2" creationId="{EA52DC92-D7D7-237A-3B76-0EFC05076CC0}"/>
            </ac:picMkLst>
          </pc:picChg>
          <pc:picChg chg="add mod">
            <ac:chgData name="Kristine Lucero" userId="0125719d-b5e2-4146-b6dd-6cc85b459874" providerId="ADAL" clId="{2D6BEBB2-EB59-5543-9968-9C70D79014A6}" dt="2026-03-12T14:46:36.576" v="1409"/>
            <ac:picMkLst>
              <pc:docMk/>
              <pc:sldMasterMk cId="4075695674" sldId="2147483660"/>
              <pc:sldLayoutMk cId="3250055492" sldId="2147483678"/>
              <ac:picMk id="4" creationId="{877FD55B-AB1B-CCCD-6D5F-128D9302B3BD}"/>
            </ac:picMkLst>
          </pc:picChg>
          <pc:picChg chg="add mod">
            <ac:chgData name="Kristine Lucero" userId="0125719d-b5e2-4146-b6dd-6cc85b459874" providerId="ADAL" clId="{2D6BEBB2-EB59-5543-9968-9C70D79014A6}" dt="2026-03-12T13:14:15.553" v="638"/>
            <ac:picMkLst>
              <pc:docMk/>
              <pc:sldMasterMk cId="4075695674" sldId="2147483660"/>
              <pc:sldLayoutMk cId="3250055492" sldId="2147483678"/>
              <ac:picMk id="11" creationId="{FED24930-9C9A-128F-0466-35B89A657A92}"/>
            </ac:picMkLst>
          </pc:picChg>
        </pc:sldLayoutChg>
        <pc:sldLayoutChg chg="addSp delSp modSp add mod modTransition">
          <pc:chgData name="Kristine Lucero" userId="0125719d-b5e2-4146-b6dd-6cc85b459874" providerId="ADAL" clId="{2D6BEBB2-EB59-5543-9968-9C70D79014A6}" dt="2026-03-12T15:08:06.070" v="1426" actId="207"/>
          <pc:sldLayoutMkLst>
            <pc:docMk/>
            <pc:sldMasterMk cId="4075695674" sldId="2147483660"/>
            <pc:sldLayoutMk cId="2588252358" sldId="2147483679"/>
          </pc:sldLayoutMkLst>
          <pc:spChg chg="add mod">
            <ac:chgData name="Kristine Lucero" userId="0125719d-b5e2-4146-b6dd-6cc85b459874" providerId="ADAL" clId="{2D6BEBB2-EB59-5543-9968-9C70D79014A6}" dt="2026-03-12T15:08:03.740" v="1425" actId="207"/>
            <ac:spMkLst>
              <pc:docMk/>
              <pc:sldMasterMk cId="4075695674" sldId="2147483660"/>
              <pc:sldLayoutMk cId="2588252358" sldId="2147483679"/>
              <ac:spMk id="4" creationId="{106A30D7-FCAA-0DAE-D90B-5A8EBCDA62C3}"/>
            </ac:spMkLst>
          </pc:spChg>
          <pc:spChg chg="mod">
            <ac:chgData name="Kristine Lucero" userId="0125719d-b5e2-4146-b6dd-6cc85b459874" providerId="ADAL" clId="{2D6BEBB2-EB59-5543-9968-9C70D79014A6}" dt="2026-03-12T15:08:06.070" v="1426" actId="207"/>
            <ac:spMkLst>
              <pc:docMk/>
              <pc:sldMasterMk cId="4075695674" sldId="2147483660"/>
              <pc:sldLayoutMk cId="2588252358" sldId="2147483679"/>
              <ac:spMk id="7" creationId="{C78E78D9-1DCE-924E-E3DB-C66C40C9A9CF}"/>
            </ac:spMkLst>
          </pc:spChg>
          <pc:spChg chg="mod">
            <ac:chgData name="Kristine Lucero" userId="0125719d-b5e2-4146-b6dd-6cc85b459874" providerId="ADAL" clId="{2D6BEBB2-EB59-5543-9968-9C70D79014A6}" dt="2026-03-12T13:55:19.171" v="1004"/>
            <ac:spMkLst>
              <pc:docMk/>
              <pc:sldMasterMk cId="4075695674" sldId="2147483660"/>
              <pc:sldLayoutMk cId="2588252358" sldId="2147483679"/>
              <ac:spMk id="11" creationId="{395402B3-96E5-9E4C-5701-6FCC98AAB523}"/>
            </ac:spMkLst>
          </pc:spChg>
          <pc:picChg chg="add mod">
            <ac:chgData name="Kristine Lucero" userId="0125719d-b5e2-4146-b6dd-6cc85b459874" providerId="ADAL" clId="{2D6BEBB2-EB59-5543-9968-9C70D79014A6}" dt="2026-03-12T13:27:33.292" v="729"/>
            <ac:picMkLst>
              <pc:docMk/>
              <pc:sldMasterMk cId="4075695674" sldId="2147483660"/>
              <pc:sldLayoutMk cId="2588252358" sldId="2147483679"/>
              <ac:picMk id="6" creationId="{9B5D2D6C-E055-B60E-39EF-83E9DDA700BC}"/>
            </ac:picMkLst>
          </pc:picChg>
        </pc:sldLayoutChg>
        <pc:sldLayoutChg chg="addSp delSp modSp add mod ord modTransition">
          <pc:chgData name="Kristine Lucero" userId="0125719d-b5e2-4146-b6dd-6cc85b459874" providerId="ADAL" clId="{2D6BEBB2-EB59-5543-9968-9C70D79014A6}" dt="2026-03-12T15:07:48.712" v="1421" actId="207"/>
          <pc:sldLayoutMkLst>
            <pc:docMk/>
            <pc:sldMasterMk cId="4075695674" sldId="2147483660"/>
            <pc:sldLayoutMk cId="1603234233" sldId="2147483680"/>
          </pc:sldLayoutMkLst>
          <pc:spChg chg="add mod">
            <ac:chgData name="Kristine Lucero" userId="0125719d-b5e2-4146-b6dd-6cc85b459874" providerId="ADAL" clId="{2D6BEBB2-EB59-5543-9968-9C70D79014A6}" dt="2026-03-12T13:29:42.052" v="750" actId="1076"/>
            <ac:spMkLst>
              <pc:docMk/>
              <pc:sldMasterMk cId="4075695674" sldId="2147483660"/>
              <pc:sldLayoutMk cId="1603234233" sldId="2147483680"/>
              <ac:spMk id="4" creationId="{109C97AC-0AC7-CBA2-2A6D-D12B045D7CB3}"/>
            </ac:spMkLst>
          </pc:spChg>
          <pc:spChg chg="mod">
            <ac:chgData name="Kristine Lucero" userId="0125719d-b5e2-4146-b6dd-6cc85b459874" providerId="ADAL" clId="{2D6BEBB2-EB59-5543-9968-9C70D79014A6}" dt="2026-03-12T13:38:45.549" v="807" actId="207"/>
            <ac:spMkLst>
              <pc:docMk/>
              <pc:sldMasterMk cId="4075695674" sldId="2147483660"/>
              <pc:sldLayoutMk cId="1603234233" sldId="2147483680"/>
              <ac:spMk id="5" creationId="{A0E44EBA-D07F-5662-CA62-AD114139D9B7}"/>
            </ac:spMkLst>
          </pc:spChg>
          <pc:spChg chg="add mod">
            <ac:chgData name="Kristine Lucero" userId="0125719d-b5e2-4146-b6dd-6cc85b459874" providerId="ADAL" clId="{2D6BEBB2-EB59-5543-9968-9C70D79014A6}" dt="2026-03-12T13:29:42.052" v="750" actId="1076"/>
            <ac:spMkLst>
              <pc:docMk/>
              <pc:sldMasterMk cId="4075695674" sldId="2147483660"/>
              <pc:sldLayoutMk cId="1603234233" sldId="2147483680"/>
              <ac:spMk id="6" creationId="{C6E5C08C-3254-CE51-EE62-0B76FAE9EC11}"/>
            </ac:spMkLst>
          </pc:spChg>
          <pc:spChg chg="mod">
            <ac:chgData name="Kristine Lucero" userId="0125719d-b5e2-4146-b6dd-6cc85b459874" providerId="ADAL" clId="{2D6BEBB2-EB59-5543-9968-9C70D79014A6}" dt="2026-03-12T15:07:48.712" v="1421" actId="207"/>
            <ac:spMkLst>
              <pc:docMk/>
              <pc:sldMasterMk cId="4075695674" sldId="2147483660"/>
              <pc:sldLayoutMk cId="1603234233" sldId="2147483680"/>
              <ac:spMk id="7" creationId="{C78E78D9-1DCE-924E-E3DB-C66C40C9A9CF}"/>
            </ac:spMkLst>
          </pc:spChg>
          <pc:spChg chg="mod">
            <ac:chgData name="Kristine Lucero" userId="0125719d-b5e2-4146-b6dd-6cc85b459874" providerId="ADAL" clId="{2D6BEBB2-EB59-5543-9968-9C70D79014A6}" dt="2026-03-12T15:07:41.863" v="1419" actId="207"/>
            <ac:spMkLst>
              <pc:docMk/>
              <pc:sldMasterMk cId="4075695674" sldId="2147483660"/>
              <pc:sldLayoutMk cId="1603234233" sldId="2147483680"/>
              <ac:spMk id="11" creationId="{395402B3-96E5-9E4C-5701-6FCC98AAB523}"/>
            </ac:spMkLst>
          </pc:spChg>
          <pc:picChg chg="add del mod">
            <ac:chgData name="Kristine Lucero" userId="0125719d-b5e2-4146-b6dd-6cc85b459874" providerId="ADAL" clId="{2D6BEBB2-EB59-5543-9968-9C70D79014A6}" dt="2026-03-12T14:02:06.439" v="1284" actId="478"/>
            <ac:picMkLst>
              <pc:docMk/>
              <pc:sldMasterMk cId="4075695674" sldId="2147483660"/>
              <pc:sldLayoutMk cId="1603234233" sldId="2147483680"/>
              <ac:picMk id="12" creationId="{C9658096-32C5-6F22-5484-BD92D30E9BA8}"/>
            </ac:picMkLst>
          </pc:picChg>
        </pc:sldLayoutChg>
        <pc:sldLayoutChg chg="addSp delSp modSp add mod modTransition">
          <pc:chgData name="Kristine Lucero" userId="0125719d-b5e2-4146-b6dd-6cc85b459874" providerId="ADAL" clId="{2D6BEBB2-EB59-5543-9968-9C70D79014A6}" dt="2026-03-12T15:08:00.020" v="1424" actId="207"/>
          <pc:sldLayoutMkLst>
            <pc:docMk/>
            <pc:sldMasterMk cId="4075695674" sldId="2147483660"/>
            <pc:sldLayoutMk cId="2885157380" sldId="2147483681"/>
          </pc:sldLayoutMkLst>
          <pc:spChg chg="mod">
            <ac:chgData name="Kristine Lucero" userId="0125719d-b5e2-4146-b6dd-6cc85b459874" providerId="ADAL" clId="{2D6BEBB2-EB59-5543-9968-9C70D79014A6}" dt="2026-03-12T15:08:00.020" v="1424" actId="207"/>
            <ac:spMkLst>
              <pc:docMk/>
              <pc:sldMasterMk cId="4075695674" sldId="2147483660"/>
              <pc:sldLayoutMk cId="2885157380" sldId="2147483681"/>
              <ac:spMk id="7" creationId="{C78E78D9-1DCE-924E-E3DB-C66C40C9A9CF}"/>
            </ac:spMkLst>
          </pc:spChg>
          <pc:spChg chg="mod">
            <ac:chgData name="Kristine Lucero" userId="0125719d-b5e2-4146-b6dd-6cc85b459874" providerId="ADAL" clId="{2D6BEBB2-EB59-5543-9968-9C70D79014A6}" dt="2026-03-12T13:59:52.246" v="1142" actId="20577"/>
            <ac:spMkLst>
              <pc:docMk/>
              <pc:sldMasterMk cId="4075695674" sldId="2147483660"/>
              <pc:sldLayoutMk cId="2885157380" sldId="2147483681"/>
              <ac:spMk id="11" creationId="{395402B3-96E5-9E4C-5701-6FCC98AAB523}"/>
            </ac:spMkLst>
          </pc:spChg>
          <pc:picChg chg="add del">
            <ac:chgData name="Kristine Lucero" userId="0125719d-b5e2-4146-b6dd-6cc85b459874" providerId="ADAL" clId="{2D6BEBB2-EB59-5543-9968-9C70D79014A6}" dt="2026-03-12T13:08:41.595" v="559" actId="478"/>
            <ac:picMkLst>
              <pc:docMk/>
              <pc:sldMasterMk cId="4075695674" sldId="2147483660"/>
              <pc:sldLayoutMk cId="2885157380" sldId="2147483681"/>
              <ac:picMk id="3" creationId="{AA074454-3CE7-D375-89B3-F456A5FE6289}"/>
            </ac:picMkLst>
          </pc:picChg>
          <pc:picChg chg="add mod">
            <ac:chgData name="Kristine Lucero" userId="0125719d-b5e2-4146-b6dd-6cc85b459874" providerId="ADAL" clId="{2D6BEBB2-EB59-5543-9968-9C70D79014A6}" dt="2026-03-12T13:27:26.790" v="727"/>
            <ac:picMkLst>
              <pc:docMk/>
              <pc:sldMasterMk cId="4075695674" sldId="2147483660"/>
              <pc:sldLayoutMk cId="2885157380" sldId="2147483681"/>
              <ac:picMk id="6" creationId="{E3091B85-47B3-03B2-1A84-EE0ED2371FF4}"/>
            </ac:picMkLst>
          </pc:picChg>
        </pc:sldLayoutChg>
        <pc:sldLayoutChg chg="addSp delSp modSp add mod modTransition">
          <pc:chgData name="Kristine Lucero" userId="0125719d-b5e2-4146-b6dd-6cc85b459874" providerId="ADAL" clId="{2D6BEBB2-EB59-5543-9968-9C70D79014A6}" dt="2026-03-12T14:45:54.258" v="1382" actId="478"/>
          <pc:sldLayoutMkLst>
            <pc:docMk/>
            <pc:sldMasterMk cId="4075695674" sldId="2147483660"/>
            <pc:sldLayoutMk cId="2437037795" sldId="2147483682"/>
          </pc:sldLayoutMkLst>
          <pc:spChg chg="mod">
            <ac:chgData name="Kristine Lucero" userId="0125719d-b5e2-4146-b6dd-6cc85b459874" providerId="ADAL" clId="{2D6BEBB2-EB59-5543-9968-9C70D79014A6}" dt="2026-03-12T13:12:50.930" v="603" actId="948"/>
            <ac:spMkLst>
              <pc:docMk/>
              <pc:sldMasterMk cId="4075695674" sldId="2147483660"/>
              <pc:sldLayoutMk cId="2437037795" sldId="2147483682"/>
              <ac:spMk id="12" creationId="{37278621-107B-F5A5-2C2A-D73F3524DB77}"/>
            </ac:spMkLst>
          </pc:spChg>
          <pc:spChg chg="mod">
            <ac:chgData name="Kristine Lucero" userId="0125719d-b5e2-4146-b6dd-6cc85b459874" providerId="ADAL" clId="{2D6BEBB2-EB59-5543-9968-9C70D79014A6}" dt="2026-03-12T13:12:50.930" v="603" actId="948"/>
            <ac:spMkLst>
              <pc:docMk/>
              <pc:sldMasterMk cId="4075695674" sldId="2147483660"/>
              <pc:sldLayoutMk cId="2437037795" sldId="2147483682"/>
              <ac:spMk id="13" creationId="{2B62C839-D2EE-0CCF-7067-6C0492D8BCF6}"/>
            </ac:spMkLst>
          </pc:spChg>
          <pc:spChg chg="mod">
            <ac:chgData name="Kristine Lucero" userId="0125719d-b5e2-4146-b6dd-6cc85b459874" providerId="ADAL" clId="{2D6BEBB2-EB59-5543-9968-9C70D79014A6}" dt="2026-03-12T13:12:50.930" v="603" actId="948"/>
            <ac:spMkLst>
              <pc:docMk/>
              <pc:sldMasterMk cId="4075695674" sldId="2147483660"/>
              <pc:sldLayoutMk cId="2437037795" sldId="2147483682"/>
              <ac:spMk id="14" creationId="{09825E0A-90A6-C692-338C-C68E7422AE36}"/>
            </ac:spMkLst>
          </pc:spChg>
          <pc:spChg chg="mod">
            <ac:chgData name="Kristine Lucero" userId="0125719d-b5e2-4146-b6dd-6cc85b459874" providerId="ADAL" clId="{2D6BEBB2-EB59-5543-9968-9C70D79014A6}" dt="2026-03-12T13:40:18.787" v="817" actId="207"/>
            <ac:spMkLst>
              <pc:docMk/>
              <pc:sldMasterMk cId="4075695674" sldId="2147483660"/>
              <pc:sldLayoutMk cId="2437037795" sldId="2147483682"/>
              <ac:spMk id="15" creationId="{F762243E-520B-56E6-5888-BDD49BAD1388}"/>
            </ac:spMkLst>
          </pc:spChg>
          <pc:spChg chg="mod">
            <ac:chgData name="Kristine Lucero" userId="0125719d-b5e2-4146-b6dd-6cc85b459874" providerId="ADAL" clId="{2D6BEBB2-EB59-5543-9968-9C70D79014A6}" dt="2026-03-12T13:40:18.787" v="817" actId="207"/>
            <ac:spMkLst>
              <pc:docMk/>
              <pc:sldMasterMk cId="4075695674" sldId="2147483660"/>
              <pc:sldLayoutMk cId="2437037795" sldId="2147483682"/>
              <ac:spMk id="16" creationId="{3A2CF76E-576D-D2C8-676D-2D6E5DD044B1}"/>
            </ac:spMkLst>
          </pc:spChg>
          <pc:spChg chg="mod">
            <ac:chgData name="Kristine Lucero" userId="0125719d-b5e2-4146-b6dd-6cc85b459874" providerId="ADAL" clId="{2D6BEBB2-EB59-5543-9968-9C70D79014A6}" dt="2026-03-12T13:40:18.787" v="817" actId="207"/>
            <ac:spMkLst>
              <pc:docMk/>
              <pc:sldMasterMk cId="4075695674" sldId="2147483660"/>
              <pc:sldLayoutMk cId="2437037795" sldId="2147483682"/>
              <ac:spMk id="17" creationId="{1032A710-7898-81BC-15FE-BA30B08F5F01}"/>
            </ac:spMkLst>
          </pc:spChg>
          <pc:spChg chg="mod">
            <ac:chgData name="Kristine Lucero" userId="0125719d-b5e2-4146-b6dd-6cc85b459874" providerId="ADAL" clId="{2D6BEBB2-EB59-5543-9968-9C70D79014A6}" dt="2026-03-12T13:55:35.934" v="1008"/>
            <ac:spMkLst>
              <pc:docMk/>
              <pc:sldMasterMk cId="4075695674" sldId="2147483660"/>
              <pc:sldLayoutMk cId="2437037795" sldId="2147483682"/>
              <ac:spMk id="23" creationId="{674E8E53-BF33-B73B-993B-86E439E8AF6D}"/>
            </ac:spMkLst>
          </pc:spChg>
          <pc:picChg chg="add mod">
            <ac:chgData name="Kristine Lucero" userId="0125719d-b5e2-4146-b6dd-6cc85b459874" providerId="ADAL" clId="{2D6BEBB2-EB59-5543-9968-9C70D79014A6}" dt="2026-03-12T13:27:42.019" v="733"/>
            <ac:picMkLst>
              <pc:docMk/>
              <pc:sldMasterMk cId="4075695674" sldId="2147483660"/>
              <pc:sldLayoutMk cId="2437037795" sldId="2147483682"/>
              <ac:picMk id="2" creationId="{645D202F-0FFE-A1BD-3733-5E8AECE890CB}"/>
            </ac:picMkLst>
          </pc:picChg>
          <pc:picChg chg="mod">
            <ac:chgData name="Kristine Lucero" userId="0125719d-b5e2-4146-b6dd-6cc85b459874" providerId="ADAL" clId="{2D6BEBB2-EB59-5543-9968-9C70D79014A6}" dt="2026-03-12T13:28:20.823" v="740" actId="14100"/>
            <ac:picMkLst>
              <pc:docMk/>
              <pc:sldMasterMk cId="4075695674" sldId="2147483660"/>
              <pc:sldLayoutMk cId="2437037795" sldId="2147483682"/>
              <ac:picMk id="3" creationId="{F90DDFF6-E8A0-BCDD-416A-19F0B6A13F4B}"/>
            </ac:picMkLst>
          </pc:picChg>
          <pc:picChg chg="mod">
            <ac:chgData name="Kristine Lucero" userId="0125719d-b5e2-4146-b6dd-6cc85b459874" providerId="ADAL" clId="{2D6BEBB2-EB59-5543-9968-9C70D79014A6}" dt="2026-03-12T13:28:20.823" v="740" actId="14100"/>
            <ac:picMkLst>
              <pc:docMk/>
              <pc:sldMasterMk cId="4075695674" sldId="2147483660"/>
              <pc:sldLayoutMk cId="2437037795" sldId="2147483682"/>
              <ac:picMk id="5" creationId="{183FC25A-85D9-D7F3-B334-37A93645BFD1}"/>
            </ac:picMkLst>
          </pc:picChg>
          <pc:picChg chg="mod">
            <ac:chgData name="Kristine Lucero" userId="0125719d-b5e2-4146-b6dd-6cc85b459874" providerId="ADAL" clId="{2D6BEBB2-EB59-5543-9968-9C70D79014A6}" dt="2026-03-12T13:28:20.823" v="740" actId="14100"/>
            <ac:picMkLst>
              <pc:docMk/>
              <pc:sldMasterMk cId="4075695674" sldId="2147483660"/>
              <pc:sldLayoutMk cId="2437037795" sldId="2147483682"/>
              <ac:picMk id="11" creationId="{F4C81010-8B0A-3FC0-A535-20030A4D048A}"/>
            </ac:picMkLst>
          </pc:picChg>
        </pc:sldLayoutChg>
        <pc:sldLayoutChg chg="delSp modSp add mod modTransition">
          <pc:chgData name="Kristine Lucero" userId="0125719d-b5e2-4146-b6dd-6cc85b459874" providerId="ADAL" clId="{2D6BEBB2-EB59-5543-9968-9C70D79014A6}" dt="2026-03-12T14:45:51.332" v="1381" actId="478"/>
          <pc:sldLayoutMkLst>
            <pc:docMk/>
            <pc:sldMasterMk cId="4075695674" sldId="2147483660"/>
            <pc:sldLayoutMk cId="3335358471" sldId="2147483683"/>
          </pc:sldLayoutMkLst>
          <pc:spChg chg="mod">
            <ac:chgData name="Kristine Lucero" userId="0125719d-b5e2-4146-b6dd-6cc85b459874" providerId="ADAL" clId="{2D6BEBB2-EB59-5543-9968-9C70D79014A6}" dt="2026-03-12T13:39:50.946" v="815" actId="255"/>
            <ac:spMkLst>
              <pc:docMk/>
              <pc:sldMasterMk cId="4075695674" sldId="2147483660"/>
              <pc:sldLayoutMk cId="3335358471" sldId="2147483683"/>
              <ac:spMk id="12" creationId="{37278621-107B-F5A5-2C2A-D73F3524DB77}"/>
            </ac:spMkLst>
          </pc:spChg>
          <pc:spChg chg="mod">
            <ac:chgData name="Kristine Lucero" userId="0125719d-b5e2-4146-b6dd-6cc85b459874" providerId="ADAL" clId="{2D6BEBB2-EB59-5543-9968-9C70D79014A6}" dt="2026-03-12T13:40:13.967" v="816" actId="207"/>
            <ac:spMkLst>
              <pc:docMk/>
              <pc:sldMasterMk cId="4075695674" sldId="2147483660"/>
              <pc:sldLayoutMk cId="3335358471" sldId="2147483683"/>
              <ac:spMk id="15" creationId="{F762243E-520B-56E6-5888-BDD49BAD1388}"/>
            </ac:spMkLst>
          </pc:spChg>
          <pc:spChg chg="mod">
            <ac:chgData name="Kristine Lucero" userId="0125719d-b5e2-4146-b6dd-6cc85b459874" providerId="ADAL" clId="{2D6BEBB2-EB59-5543-9968-9C70D79014A6}" dt="2026-03-12T13:40:13.967" v="816" actId="207"/>
            <ac:spMkLst>
              <pc:docMk/>
              <pc:sldMasterMk cId="4075695674" sldId="2147483660"/>
              <pc:sldLayoutMk cId="3335358471" sldId="2147483683"/>
              <ac:spMk id="16" creationId="{3A2CF76E-576D-D2C8-676D-2D6E5DD044B1}"/>
            </ac:spMkLst>
          </pc:spChg>
          <pc:spChg chg="mod">
            <ac:chgData name="Kristine Lucero" userId="0125719d-b5e2-4146-b6dd-6cc85b459874" providerId="ADAL" clId="{2D6BEBB2-EB59-5543-9968-9C70D79014A6}" dt="2026-03-12T13:55:31.905" v="1007"/>
            <ac:spMkLst>
              <pc:docMk/>
              <pc:sldMasterMk cId="4075695674" sldId="2147483660"/>
              <pc:sldLayoutMk cId="3335358471" sldId="2147483683"/>
              <ac:spMk id="23" creationId="{674E8E53-BF33-B73B-993B-86E439E8AF6D}"/>
            </ac:spMkLst>
          </pc:spChg>
          <pc:spChg chg="mod">
            <ac:chgData name="Kristine Lucero" userId="0125719d-b5e2-4146-b6dd-6cc85b459874" providerId="ADAL" clId="{2D6BEBB2-EB59-5543-9968-9C70D79014A6}" dt="2026-03-12T13:39:50.946" v="815" actId="255"/>
            <ac:spMkLst>
              <pc:docMk/>
              <pc:sldMasterMk cId="4075695674" sldId="2147483660"/>
              <pc:sldLayoutMk cId="3335358471" sldId="2147483683"/>
              <ac:spMk id="24" creationId="{45BFBB79-807E-93AF-BC4C-9E5F62E1C45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3C9A7F-F04F-1C5D-A4E4-B9EDA2CDA3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F379F-EBB3-13FF-9A81-527FF83DC3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8651A-B60D-4CA5-8C85-5E94557B27F7}" type="datetimeFigureOut">
              <a:rPr lang="en-PH" smtClean="0"/>
              <a:t>4/10/2026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93A22-1977-DB00-455E-E66B03CF1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740EF-AD51-458D-F6F3-352554241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EC2F-88EC-4D42-98B4-516A357D95D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2529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A4E09C7-0142-2393-79FF-6F5F9B7BF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71033" y="8548627"/>
            <a:ext cx="8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CEA1ECBC-86D7-DA41-AEC8-EF26BA0A0F55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355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with Shade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54341E3-028C-C4E9-E508-230449D7B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35"/>
            <a:ext cx="16257588" cy="25571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B27BE2-6179-6F2B-E45C-0E8D401B475A}"/>
              </a:ext>
            </a:extLst>
          </p:cNvPr>
          <p:cNvSpPr/>
          <p:nvPr userDrawn="1"/>
        </p:nvSpPr>
        <p:spPr>
          <a:xfrm>
            <a:off x="8342021" y="2131771"/>
            <a:ext cx="7373657" cy="1197758"/>
          </a:xfrm>
          <a:prstGeom prst="rect">
            <a:avLst/>
          </a:prstGeom>
          <a:solidFill>
            <a:srgbClr val="009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A1BE8-9BA8-B0BF-0B6D-412D042B3649}"/>
              </a:ext>
            </a:extLst>
          </p:cNvPr>
          <p:cNvSpPr/>
          <p:nvPr userDrawn="1"/>
        </p:nvSpPr>
        <p:spPr>
          <a:xfrm>
            <a:off x="541912" y="2122373"/>
            <a:ext cx="7258197" cy="1197758"/>
          </a:xfrm>
          <a:prstGeom prst="rect">
            <a:avLst/>
          </a:prstGeom>
          <a:solidFill>
            <a:srgbClr val="009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3" descr=" ">
            <a:extLst>
              <a:ext uri="{FF2B5EF4-FFF2-40B4-BE49-F238E27FC236}">
                <a16:creationId xmlns:a16="http://schemas.microsoft.com/office/drawing/2014/main" id="{F90DDFF6-E8A0-BCDD-416A-19F0B6A13F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913" y="3363566"/>
            <a:ext cx="7258196" cy="4214101"/>
          </a:xfrm>
          <a:prstGeom prst="rect">
            <a:avLst/>
          </a:prstGeom>
        </p:spPr>
      </p:pic>
      <p:pic>
        <p:nvPicPr>
          <p:cNvPr id="5" name="Image 3" descr=" ">
            <a:extLst>
              <a:ext uri="{FF2B5EF4-FFF2-40B4-BE49-F238E27FC236}">
                <a16:creationId xmlns:a16="http://schemas.microsoft.com/office/drawing/2014/main" id="{183FC25A-85D9-D7F3-B334-37A93645B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2020" y="3363566"/>
            <a:ext cx="7373657" cy="4214101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7278621-107B-F5A5-2C2A-D73F3524DB7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55784" y="2346000"/>
            <a:ext cx="6753380" cy="698018"/>
          </a:xfrm>
        </p:spPr>
        <p:txBody>
          <a:bodyPr/>
          <a:lstStyle>
            <a:lvl1pPr marL="0" indent="0" algn="l">
              <a:spcBef>
                <a:spcPts val="733"/>
              </a:spcBef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762243E-520B-56E6-5888-BDD49BAD1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310" y="3531271"/>
            <a:ext cx="6775854" cy="3743733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2CF76E-576D-D2C8-676D-2D6E5DD044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659092" y="3543758"/>
            <a:ext cx="6822926" cy="3743733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5BFBB79-807E-93AF-BC4C-9E5F62E1C45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652158" y="2346001"/>
            <a:ext cx="6753380" cy="698018"/>
          </a:xfrm>
        </p:spPr>
        <p:txBody>
          <a:bodyPr/>
          <a:lstStyle>
            <a:lvl1pPr marL="0" indent="0" algn="l">
              <a:spcBef>
                <a:spcPts val="733"/>
              </a:spcBef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B90F678-C247-2761-1C15-982CDFEA01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674E8E53-BF33-B73B-993B-86E439E8A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3535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with Shade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54341E3-028C-C4E9-E508-230449D7B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35"/>
            <a:ext cx="16257588" cy="2557183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674E8E53-BF33-B73B-993B-86E439E8A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B27BE2-6179-6F2B-E45C-0E8D401B475A}"/>
              </a:ext>
            </a:extLst>
          </p:cNvPr>
          <p:cNvSpPr/>
          <p:nvPr userDrawn="1"/>
        </p:nvSpPr>
        <p:spPr>
          <a:xfrm>
            <a:off x="5651491" y="2119284"/>
            <a:ext cx="4763211" cy="1197758"/>
          </a:xfrm>
          <a:prstGeom prst="rect">
            <a:avLst/>
          </a:prstGeom>
          <a:solidFill>
            <a:srgbClr val="009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1C8CD4-F8ED-B059-3378-0D93D5366308}"/>
              </a:ext>
            </a:extLst>
          </p:cNvPr>
          <p:cNvSpPr/>
          <p:nvPr userDrawn="1"/>
        </p:nvSpPr>
        <p:spPr>
          <a:xfrm>
            <a:off x="10761068" y="2119284"/>
            <a:ext cx="4763211" cy="1197758"/>
          </a:xfrm>
          <a:prstGeom prst="rect">
            <a:avLst/>
          </a:prstGeom>
          <a:solidFill>
            <a:srgbClr val="009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A1BE8-9BA8-B0BF-0B6D-412D042B3649}"/>
              </a:ext>
            </a:extLst>
          </p:cNvPr>
          <p:cNvSpPr/>
          <p:nvPr userDrawn="1"/>
        </p:nvSpPr>
        <p:spPr>
          <a:xfrm>
            <a:off x="541912" y="2122373"/>
            <a:ext cx="4763211" cy="1197758"/>
          </a:xfrm>
          <a:prstGeom prst="rect">
            <a:avLst/>
          </a:prstGeom>
          <a:solidFill>
            <a:srgbClr val="009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3" descr=" ">
            <a:extLst>
              <a:ext uri="{FF2B5EF4-FFF2-40B4-BE49-F238E27FC236}">
                <a16:creationId xmlns:a16="http://schemas.microsoft.com/office/drawing/2014/main" id="{F90DDFF6-E8A0-BCDD-416A-19F0B6A13F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913" y="3363566"/>
            <a:ext cx="4763210" cy="4199649"/>
          </a:xfrm>
          <a:prstGeom prst="rect">
            <a:avLst/>
          </a:prstGeom>
        </p:spPr>
      </p:pic>
      <p:pic>
        <p:nvPicPr>
          <p:cNvPr id="5" name="Image 3" descr=" ">
            <a:extLst>
              <a:ext uri="{FF2B5EF4-FFF2-40B4-BE49-F238E27FC236}">
                <a16:creationId xmlns:a16="http://schemas.microsoft.com/office/drawing/2014/main" id="{183FC25A-85D9-D7F3-B334-37A93645B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1491" y="3351079"/>
            <a:ext cx="4763210" cy="4199649"/>
          </a:xfrm>
          <a:prstGeom prst="rect">
            <a:avLst/>
          </a:prstGeom>
        </p:spPr>
      </p:pic>
      <p:pic>
        <p:nvPicPr>
          <p:cNvPr id="11" name="Image 3" descr=" ">
            <a:extLst>
              <a:ext uri="{FF2B5EF4-FFF2-40B4-BE49-F238E27FC236}">
                <a16:creationId xmlns:a16="http://schemas.microsoft.com/office/drawing/2014/main" id="{F4C81010-8B0A-3FC0-A535-20030A4D0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1068" y="3351078"/>
            <a:ext cx="4763210" cy="419964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7278621-107B-F5A5-2C2A-D73F3524DB7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55784" y="2346000"/>
            <a:ext cx="4273416" cy="422364"/>
          </a:xfrm>
        </p:spPr>
        <p:txBody>
          <a:bodyPr/>
          <a:lstStyle>
            <a:lvl1pPr marL="0" indent="0" algn="l">
              <a:spcBef>
                <a:spcPts val="733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B62C839-D2EE-0CCF-7067-6C0492D8BCF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96387" y="2346000"/>
            <a:ext cx="4273416" cy="422364"/>
          </a:xfrm>
        </p:spPr>
        <p:txBody>
          <a:bodyPr/>
          <a:lstStyle>
            <a:lvl1pPr marL="0" indent="0" algn="l">
              <a:spcBef>
                <a:spcPts val="733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825E0A-90A6-C692-338C-C68E7422AE3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1005964" y="2346000"/>
            <a:ext cx="4273416" cy="422364"/>
          </a:xfrm>
        </p:spPr>
        <p:txBody>
          <a:bodyPr/>
          <a:lstStyle>
            <a:lvl1pPr marL="0" indent="0" algn="l">
              <a:spcBef>
                <a:spcPts val="733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762243E-520B-56E6-5888-BDD49BAD1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310" y="3531271"/>
            <a:ext cx="4295891" cy="3667264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2CF76E-576D-D2C8-676D-2D6E5DD044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885150" y="3531271"/>
            <a:ext cx="4295891" cy="3667264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032A710-7898-81BC-15FE-BA30B08F5F0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983489" y="3543758"/>
            <a:ext cx="4295891" cy="3667264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D202F-0FFE-A1BD-3733-5E8AECE890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03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Box Overl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C2E657D-3EFC-4E72-ED5E-9454B564B9B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6257588" cy="9151598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2FBCD-429C-29EB-36F8-EB97FBE5E917}"/>
              </a:ext>
            </a:extLst>
          </p:cNvPr>
          <p:cNvSpPr/>
          <p:nvPr userDrawn="1"/>
        </p:nvSpPr>
        <p:spPr>
          <a:xfrm>
            <a:off x="9407236" y="1773382"/>
            <a:ext cx="5732643" cy="5805054"/>
          </a:xfrm>
          <a:prstGeom prst="rect">
            <a:avLst/>
          </a:prstGeom>
          <a:solidFill>
            <a:srgbClr val="009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6366D5-9C9A-F0A2-7DBA-8B3E677226A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698182" y="2087245"/>
            <a:ext cx="5209309" cy="514482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AB7D7-5A42-32B7-663A-E224D6BD2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271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Quo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2DC92-D7D7-237A-3B76-0EFC05076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35"/>
            <a:ext cx="16257588" cy="255718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D6A4649-29CF-3E73-38A9-3D8117CD6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84EF44B-E7C9-FF02-18A0-10D4C0C5DE46}"/>
              </a:ext>
            </a:extLst>
          </p:cNvPr>
          <p:cNvSpPr txBox="1">
            <a:spLocks/>
          </p:cNvSpPr>
          <p:nvPr userDrawn="1"/>
        </p:nvSpPr>
        <p:spPr>
          <a:xfrm>
            <a:off x="1123979" y="3158065"/>
            <a:ext cx="11899294" cy="1995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7D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i="1" dirty="0">
                <a:solidFill>
                  <a:srgbClr val="4396D3"/>
                </a:solidFill>
              </a:rPr>
              <a:t>Click to edit master text</a:t>
            </a:r>
          </a:p>
          <a:p>
            <a:pPr algn="r"/>
            <a:endParaRPr lang="en-US" sz="4400" b="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24930-9C9A-128F-0466-35B89A657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13835317" y="3158065"/>
            <a:ext cx="1298292" cy="251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7FD55B-AB1B-CCCD-6D5F-128D9302B3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6613"/>
            <a:ext cx="16257588" cy="29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5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140">
            <a:extLst>
              <a:ext uri="{FF2B5EF4-FFF2-40B4-BE49-F238E27FC236}">
                <a16:creationId xmlns:a16="http://schemas.microsoft.com/office/drawing/2014/main" id="{9E1915EC-7A3D-55D6-00B7-432BD45206E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41912" y="2078182"/>
            <a:ext cx="15173764" cy="5499485"/>
          </a:xfrm>
        </p:spPr>
        <p:txBody>
          <a:bodyPr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F32968-1C6B-E2A4-3108-7BBFD2DED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rgbClr val="4396D3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628177-623A-29E5-D4A3-8692D31E4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823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BEFF0-0F66-9007-1829-81EB765D2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3862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0198B-4D8B-F7B0-0946-3EAF1D883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9790"/>
            <a:ext cx="16257588" cy="3442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68AA2-CA1F-2EE0-0AA8-8F746AFFC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827" y="5417126"/>
            <a:ext cx="11861882" cy="1537855"/>
          </a:xfrm>
        </p:spPr>
        <p:txBody>
          <a:bodyPr anchor="b"/>
          <a:lstStyle>
            <a:lvl1pPr>
              <a:defRPr sz="5200">
                <a:solidFill>
                  <a:srgbClr val="4396D3"/>
                </a:solidFill>
              </a:defRPr>
            </a:lvl1pPr>
          </a:lstStyle>
          <a:p>
            <a:r>
              <a:rPr lang="en-US" dirty="0"/>
              <a:t>End Slide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C6C322C-0888-4594-7653-EAB956DFD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6" y="7148947"/>
            <a:ext cx="11861881" cy="734290"/>
          </a:xfrm>
        </p:spPr>
        <p:txBody>
          <a:bodyPr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AB513-4DAE-EFB3-90E1-98243399FC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587" y="484064"/>
            <a:ext cx="1119116" cy="1119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33CE4-4111-8C2A-F69E-5989177507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39360" b="-2151"/>
          <a:stretch>
            <a:fillRect/>
          </a:stretch>
        </p:blipFill>
        <p:spPr>
          <a:xfrm>
            <a:off x="563885" y="484064"/>
            <a:ext cx="4264867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C5788-0D27-DD21-8983-9FF55B0C5F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7588" cy="2557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1C1A4-8EDF-FA9B-B0B3-E138ED39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6613"/>
            <a:ext cx="16257588" cy="2951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E733E-1D33-2013-1B3F-55D5E23B9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827" y="2286001"/>
            <a:ext cx="11861882" cy="2822536"/>
          </a:xfrm>
        </p:spPr>
        <p:txBody>
          <a:bodyPr anchor="b"/>
          <a:lstStyle>
            <a:lvl1pPr>
              <a:defRPr sz="8200">
                <a:solidFill>
                  <a:srgbClr val="4396D3"/>
                </a:solidFill>
              </a:defRPr>
            </a:lvl1pPr>
          </a:lstStyle>
          <a:p>
            <a:r>
              <a:rPr lang="en-US" dirty="0"/>
              <a:t>End Slide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0D20999-E09B-456A-0109-397CE78EC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6" y="5302502"/>
            <a:ext cx="11861881" cy="734290"/>
          </a:xfrm>
        </p:spPr>
        <p:txBody>
          <a:bodyPr/>
          <a:lstStyle>
            <a:lvl1pPr marL="0" indent="0">
              <a:buNone/>
              <a:defRPr sz="2800">
                <a:solidFill>
                  <a:srgbClr val="00206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D3DD8-ACFF-D839-E1F7-ED4EB0A6A1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587" y="484064"/>
            <a:ext cx="1119116" cy="1119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070E0-F8E9-EBF4-CFD2-DD77669C4C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39360" b="-2151"/>
          <a:stretch>
            <a:fillRect/>
          </a:stretch>
        </p:blipFill>
        <p:spPr>
          <a:xfrm>
            <a:off x="563885" y="484064"/>
            <a:ext cx="4264867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7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BEFF0-0F66-9007-1829-81EB765D2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3862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09F48-8E3C-60D5-1C10-661E03632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587" y="484064"/>
            <a:ext cx="1119116" cy="1119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9B4FD-AC73-C4AB-B94E-1769DC806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93391" y="5742734"/>
            <a:ext cx="13940754" cy="2171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0198B-4D8B-F7B0-0946-3EAF1D8839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9790"/>
            <a:ext cx="16257588" cy="344210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138C06-A2C2-2E89-1E7C-69F4BC187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37502" y="8475134"/>
            <a:ext cx="2578173" cy="486833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81A6849E-C8B5-D646-8329-CFD79BF729FA}" type="slidenum">
              <a:rPr lang="en-US" smtClean="0"/>
              <a:pPr algn="r"/>
              <a:t>‹#›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0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74454-3CE7-D375-89B3-F456A5FE6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7588" cy="2557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09F48-8E3C-60D5-1C10-661E03632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587" y="484064"/>
            <a:ext cx="1119116" cy="1119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6A405C-DC3D-9CE1-5DF4-9C2D9ACEF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827" y="2743200"/>
            <a:ext cx="11861882" cy="2133600"/>
          </a:xfrm>
        </p:spPr>
        <p:txBody>
          <a:bodyPr anchor="b"/>
          <a:lstStyle>
            <a:lvl1pPr>
              <a:defRPr sz="5200">
                <a:solidFill>
                  <a:srgbClr val="4396D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49291C-A1AA-2CE0-0CBC-5B5CE305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6" y="5070765"/>
            <a:ext cx="11861881" cy="1058574"/>
          </a:xfrm>
        </p:spPr>
        <p:txBody>
          <a:bodyPr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E28319-528C-FCCE-131B-12008AF9B5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19827" y="2172591"/>
            <a:ext cx="9187955" cy="42236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12B15-9D23-C326-91D0-5A89E890C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6613"/>
            <a:ext cx="16257588" cy="29516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D85F73-0B60-AC42-EB9E-E2FAB3B429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39360" b="-2151"/>
          <a:stretch>
            <a:fillRect/>
          </a:stretch>
        </p:blipFill>
        <p:spPr>
          <a:xfrm>
            <a:off x="563885" y="484064"/>
            <a:ext cx="4264867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A09F48-8E3C-60D5-1C10-661E03632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587" y="484064"/>
            <a:ext cx="1119116" cy="1119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074454-3CE7-D375-89B3-F456A5FE62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7588" cy="25571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6A405C-DC3D-9CE1-5DF4-9C2D9ACEF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827" y="2743200"/>
            <a:ext cx="7373010" cy="2133600"/>
          </a:xfrm>
        </p:spPr>
        <p:txBody>
          <a:bodyPr anchor="b"/>
          <a:lstStyle>
            <a:lvl1pPr>
              <a:defRPr sz="4200">
                <a:solidFill>
                  <a:srgbClr val="4396D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49291C-A1AA-2CE0-0CBC-5B5CE305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7" y="5070765"/>
            <a:ext cx="7373010" cy="987136"/>
          </a:xfrm>
        </p:spPr>
        <p:txBody>
          <a:bodyPr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E28319-528C-FCCE-131B-12008AF9B5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19827" y="2172591"/>
            <a:ext cx="7373010" cy="42236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0E44EBA-D07F-5662-CA62-AD114139D9B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783782" y="2087246"/>
            <a:ext cx="6358214" cy="3970656"/>
          </a:xfrm>
        </p:spPr>
        <p:txBody>
          <a:bodyPr anchor="t"/>
          <a:lstStyle>
            <a:lvl1pPr marL="0" indent="0">
              <a:buNone/>
              <a:defRPr sz="4267">
                <a:solidFill>
                  <a:srgbClr val="00206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9B6EA-CF8A-A8BC-F6DD-85DB0C266A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6613"/>
            <a:ext cx="16257588" cy="29516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E65F20-E3F7-15C4-6D8A-0CCCBCEB9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39360" b="-2151"/>
          <a:stretch>
            <a:fillRect/>
          </a:stretch>
        </p:blipFill>
        <p:spPr>
          <a:xfrm>
            <a:off x="563885" y="484064"/>
            <a:ext cx="4264867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9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with Image and Highlight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74454-3CE7-D375-89B3-F456A5FE6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35"/>
            <a:ext cx="16257588" cy="255718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95402B3-96E5-9E4C-5701-6FCC98AAB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rgbClr val="4396D3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0E44EBA-D07F-5662-CA62-AD114139D9B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41912" y="2087245"/>
            <a:ext cx="6659976" cy="5241810"/>
          </a:xfrm>
        </p:spPr>
        <p:txBody>
          <a:bodyPr anchor="t"/>
          <a:lstStyle>
            <a:lvl1pPr marL="0" indent="0">
              <a:buNone/>
              <a:defRPr sz="4267">
                <a:solidFill>
                  <a:srgbClr val="00206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8E78D9-1DCE-924E-E3DB-C66C40C9A9C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442038" y="2087245"/>
            <a:ext cx="8273638" cy="3855114"/>
          </a:xfrm>
        </p:spPr>
        <p:txBody>
          <a:bodyPr/>
          <a:lstStyle>
            <a:lvl1pPr>
              <a:defRPr>
                <a:solidFill>
                  <a:srgbClr val="4396D3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C97AC-0AC7-CBA2-2A6D-D12B045D7CB3}"/>
              </a:ext>
            </a:extLst>
          </p:cNvPr>
          <p:cNvSpPr/>
          <p:nvPr userDrawn="1"/>
        </p:nvSpPr>
        <p:spPr>
          <a:xfrm>
            <a:off x="7442038" y="6158124"/>
            <a:ext cx="8273638" cy="1197758"/>
          </a:xfrm>
          <a:prstGeom prst="rect">
            <a:avLst/>
          </a:prstGeom>
          <a:solidFill>
            <a:srgbClr val="009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E5C08C-3254-CE51-EE62-0B76FAE9EC1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55909" y="6381751"/>
            <a:ext cx="7819617" cy="7583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58096-32C5-6F22-5484-BD92D30E9B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23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wit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74454-3CE7-D375-89B3-F456A5FE6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35"/>
            <a:ext cx="16257588" cy="255718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95402B3-96E5-9E4C-5701-6FCC98AAB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rgbClr val="4396D3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8E78D9-1DCE-924E-E3DB-C66C40C9A9C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442038" y="2087245"/>
            <a:ext cx="8273638" cy="5241810"/>
          </a:xfrm>
        </p:spPr>
        <p:txBody>
          <a:bodyPr/>
          <a:lstStyle>
            <a:lvl1pPr>
              <a:defRPr>
                <a:solidFill>
                  <a:srgbClr val="4396D3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F8D234-20AF-BA82-E3BD-283DDC30BB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BE9C92B-E847-DE87-52C3-3D12E153A5A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41912" y="2087245"/>
            <a:ext cx="6659976" cy="5241810"/>
          </a:xfrm>
        </p:spPr>
        <p:txBody>
          <a:bodyPr anchor="t"/>
          <a:lstStyle>
            <a:lvl1pPr marL="0" indent="0">
              <a:buNone/>
              <a:defRPr sz="4267">
                <a:solidFill>
                  <a:srgbClr val="00206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044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74454-3CE7-D375-89B3-F456A5FE6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35"/>
            <a:ext cx="16257588" cy="255718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95402B3-96E5-9E4C-5701-6FCC98AAB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8E78D9-1DCE-924E-E3DB-C66C40C9A9C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1912" y="2087245"/>
            <a:ext cx="15173764" cy="5366500"/>
          </a:xfrm>
        </p:spPr>
        <p:txBody>
          <a:bodyPr/>
          <a:lstStyle>
            <a:lvl1pPr>
              <a:defRPr>
                <a:solidFill>
                  <a:srgbClr val="4396D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91B85-47B3-03B2-1A84-EE0ED2371F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515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74454-3CE7-D375-89B3-F456A5FE6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35"/>
            <a:ext cx="16257588" cy="255718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95402B3-96E5-9E4C-5701-6FCC98AAB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8E78D9-1DCE-924E-E3DB-C66C40C9A9C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0" y="2087245"/>
            <a:ext cx="7333676" cy="5366500"/>
          </a:xfrm>
        </p:spPr>
        <p:txBody>
          <a:bodyPr/>
          <a:lstStyle>
            <a:lvl1pPr>
              <a:defRPr>
                <a:solidFill>
                  <a:srgbClr val="4396D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A30D7-FCAA-0DAE-D90B-5A8EBCDA62C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1912" y="2087244"/>
            <a:ext cx="7333676" cy="5366500"/>
          </a:xfrm>
        </p:spPr>
        <p:txBody>
          <a:bodyPr/>
          <a:lstStyle>
            <a:lvl1pPr>
              <a:defRPr>
                <a:solidFill>
                  <a:srgbClr val="4396D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D2D6C-E055-B60E-39EF-83E9DDA70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825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with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54341E3-028C-C4E9-E508-230449D7B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35"/>
            <a:ext cx="16257588" cy="2557183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674E8E53-BF33-B73B-993B-86E439E8A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912" y="486835"/>
            <a:ext cx="15173764" cy="134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7278621-107B-F5A5-2C2A-D73F3524DB7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55784" y="2346000"/>
            <a:ext cx="6753380" cy="896182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4396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762243E-520B-56E6-5888-BDD49BAD1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310" y="3531271"/>
            <a:ext cx="6775854" cy="3743733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2CF76E-576D-D2C8-676D-2D6E5DD044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659092" y="3543758"/>
            <a:ext cx="6822926" cy="3743733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5BFBB79-807E-93AF-BC4C-9E5F62E1C45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652158" y="2346000"/>
            <a:ext cx="6753380" cy="896181"/>
          </a:xfrm>
        </p:spPr>
        <p:txBody>
          <a:bodyPr/>
          <a:lstStyle>
            <a:lvl1pPr marL="0" indent="0" algn="l">
              <a:spcBef>
                <a:spcPts val="733"/>
              </a:spcBef>
              <a:buNone/>
              <a:defRPr sz="2800">
                <a:solidFill>
                  <a:srgbClr val="F57F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B90F678-C247-2761-1C15-982CDFEA01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 bwMode="auto">
          <a:xfrm>
            <a:off x="8746808" y="7759700"/>
            <a:ext cx="7510780" cy="13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386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F06D8B-B0AE-0886-423A-31DDFA4A65D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7800392"/>
            <a:ext cx="16257588" cy="13436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486834"/>
            <a:ext cx="14022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434167"/>
            <a:ext cx="1402217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9CD5CE-710D-115F-CC7D-9341948B5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71033" y="8548627"/>
            <a:ext cx="8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CEA1ECBC-86D7-DA41-AEC8-EF26BA0A0F55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56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80" r:id="rId5"/>
    <p:sldLayoutId id="2147483675" r:id="rId6"/>
    <p:sldLayoutId id="2147483681" r:id="rId7"/>
    <p:sldLayoutId id="2147483679" r:id="rId8"/>
    <p:sldLayoutId id="2147483676" r:id="rId9"/>
    <p:sldLayoutId id="2147483683" r:id="rId10"/>
    <p:sldLayoutId id="2147483682" r:id="rId11"/>
    <p:sldLayoutId id="2147483677" r:id="rId12"/>
    <p:sldLayoutId id="2147483678" r:id="rId13"/>
    <p:sldLayoutId id="2147483665" r:id="rId14"/>
    <p:sldLayoutId id="2147483672" r:id="rId15"/>
    <p:sldLayoutId id="2147483663" r:id="rId1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4396D3"/>
          </a:solidFill>
          <a:latin typeface="Aptos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1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13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BDCE-CAEB-916C-A087-5A16AC73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692BE-DF9B-E5DA-1AFE-A0D7BBB1A3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3EAE3-AA54-10F9-0BE3-485D62D2961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75669-A02C-B1C9-D470-C8568CA9E897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92298E-D2E9-D669-C4B2-1E36BB8BF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09A215-0E8A-7F06-5868-CB6FB282624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BE443D-6419-0FF0-711A-B93335D3E39C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5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676F14-DDA1-3F4C-BE64-DC8FA5EC2AB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3A61-59FA-E88F-30BF-2CC91B1A23C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9995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C239-8E1B-99DE-D6D4-87709BEE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6673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F1B341F1-1AE2-D3AD-6991-6DE526D8377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75FCE9-FC43-E43A-215A-F6D0FBB9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498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D5BA-E546-896C-02C5-E4CEC36F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0B80-48A3-ED7E-E626-E0678A1ED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751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AF9D-CFFA-FA4F-2F1E-E0633510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FF929-9A9B-6F43-1479-205D83293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0572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FC98-2A31-4ED6-7104-20B54D0F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B66CB-7855-B7BB-583D-0EBB20884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49129-7C95-A368-1537-081627BDD51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4609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5F28-1CBA-A447-84B8-7A148BC9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4A61-A632-9242-15F0-AA7E26CF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F72FC-77A8-4B2E-C99F-20DA2578D6F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BD6780-567A-AF56-C969-DF078F208B2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1C6C-E863-AC81-FF68-46C96F43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07182-5659-52FB-D252-65197F95212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7DC11-A95A-9FF8-01FE-8F4D8B9DDDF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AD158-A63A-80D7-F1E7-3286DF29434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613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D5C3-866F-8597-43CA-328C20D9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A676-F09E-C16C-C646-0102A89B89B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8EBB19-EC22-16F5-DBA5-647347D6B91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83F3-7A33-0D50-81CB-B10BDD0D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A3BF-93A8-A7AD-D106-4AD4F903FF3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0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BE67-4FC5-83A0-6C4E-91F32F78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9DF11-DCA2-4682-BBB7-7DEA7301C34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0F30-1873-525D-6893-18CC4C4D90ED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2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25A9-4126-4689-1332-91685682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24FB1-474E-0093-54C6-838CEA7FE55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313AF-EA39-8A9A-E61C-643FDC715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F417E-5904-5479-C51E-FA0F576A721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471CA7-AE5A-F733-F64C-3E26D9E8A27C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072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0E6EB-E6BB-1D92-E5D4-6DE3D4C53E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51C44-5D95-27D2-D872-F5E93180C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2E66-C91D-811D-ACE3-C65D94DBA4D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A6985-FEDE-AF8A-A151-C104F4AE658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1BCBBA-5A5B-CEF0-DD3C-2CDAC69C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786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_x0020_ADB_x0020_Document_x0020_Type_x0028_1_x0029_ xmlns="45bb880f-e21c-456a-bfee-aeebcc95e709">
      <Url xsi:nil="true"/>
      <Description xsi:nil="true"/>
    </Update_x0020_ADB_x0020_Document_x0020_Type_x0028_1_x0029_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SDCC</TermName>
          <TermId xmlns="http://schemas.microsoft.com/office/infopath/2007/PartnerControls">5aaa5968-0b17-43f6-85ce-71d3f4ca97a7</TermId>
        </TermInfo>
      </Terms>
    </j78542b1fffc4a1c84659474212e3133>
    <Update_x0020_ADB_x0020_Project_x0020_Document_x0020_Type_x0028_1_x0029_ xmlns="45bb880f-e21c-456a-bfee-aeebcc95e709">
      <Url xsi:nil="true"/>
      <Description xsi:nil="true"/>
    </Update_x0020_ADB_x0020_Project_x0020_Document_x0020_Type_x0028_1_x0029_>
    <lcf76f155ced4ddcb4097134ff3c332f xmlns="45bb880f-e21c-456a-bfee-aeebcc95e709">
      <Terms xmlns="http://schemas.microsoft.com/office/infopath/2007/PartnerControls"/>
    </lcf76f155ced4ddcb4097134ff3c332f>
    <Update_x0020_ADB_x0020_Country_x0020_Document_x0020_Type_x0028_1_x0029_ xmlns="45bb880f-e21c-456a-bfee-aeebcc95e709">
      <Url xsi:nil="true"/>
      <Description xsi:nil="true"/>
    </Update_x0020_ADB_x0020_Country_x0020_Document_x0020_Type_x0028_1_x0029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981A6F918946A4A4DDEB496CF1D4" ma:contentTypeVersion="38" ma:contentTypeDescription="Create a new document." ma:contentTypeScope="" ma:versionID="7cec2484cfadc2e4ee30b52ba021d9bd">
  <xsd:schema xmlns:xsd="http://www.w3.org/2001/XMLSchema" xmlns:xs="http://www.w3.org/2001/XMLSchema" xmlns:p="http://schemas.microsoft.com/office/2006/metadata/properties" xmlns:ns2="c1fdd505-2570-46c2-bd04-3e0f2d874cf5" xmlns:ns3="45bb880f-e21c-456a-bfee-aeebcc95e709" xmlns:ns4="7ee99070-694b-4410-af45-ab649b64d8b1" targetNamespace="http://schemas.microsoft.com/office/2006/metadata/properties" ma:root="true" ma:fieldsID="dd16a2aa1dd3f7bf1651f2200d32a18c" ns2:_="" ns3:_="" ns4:_="">
    <xsd:import namespace="c1fdd505-2570-46c2-bd04-3e0f2d874cf5"/>
    <xsd:import namespace="45bb880f-e21c-456a-bfee-aeebcc95e709"/>
    <xsd:import namespace="7ee99070-694b-4410-af45-ab649b64d8b1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Update_x0020_ADB_x0020_Document_x0020_Type_x0028_1_x0029_" minOccurs="0"/>
                <xsd:element ref="ns3:Update_x0020_ADB_x0020_Country_x0020_Document_x0020_Type_x0028_1_x0029_" minOccurs="0"/>
                <xsd:element ref="ns3:Update_x0020_ADB_x0020_Project_x0020_Document_x0020_Type_x0028_1_x0029_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SDCC|5aaa5968-0b17-43f6-85ce-71d3f4ca97a7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b880f-e21c-456a-bfee-aeebcc95e709" elementFormDefault="qualified">
    <xsd:import namespace="http://schemas.microsoft.com/office/2006/documentManagement/types"/>
    <xsd:import namespace="http://schemas.microsoft.com/office/infopath/2007/PartnerControls"/>
    <xsd:element name="Update_x0020_ADB_x0020_Document_x0020_Type_x0028_1_x0029_" ma:index="10" nillable="true" ma:displayName="Update ADB Document Type" ma:internalName="Update_x0020_ADB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Country_x0020_Document_x0020_Type_x0028_1_x0029_" ma:index="11" nillable="true" ma:displayName="Update ADB Country Document Type" ma:internalName="Update_x0020_ADB_x0020_Country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Project_x0020_Document_x0020_Type_x0028_1_x0029_" ma:index="12" nillable="true" ma:displayName="Update ADB Project Document Type" ma:internalName="Update_x0020_ADB_x0020_Project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99070-694b-4410-af45-ab649b64d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F59A28-18B7-41A4-A5D0-8ECD0105D71E}">
  <ds:schemaRefs>
    <ds:schemaRef ds:uri="http://schemas.openxmlformats.org/package/2006/metadata/core-properties"/>
    <ds:schemaRef ds:uri="http://www.w3.org/XML/1998/namespace"/>
    <ds:schemaRef ds:uri="45bb880f-e21c-456a-bfee-aeebcc95e709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c1fdd505-2570-46c2-bd04-3e0f2d874cf5"/>
    <ds:schemaRef ds:uri="http://schemas.microsoft.com/office/infopath/2007/PartnerControls"/>
    <ds:schemaRef ds:uri="7ee99070-694b-4410-af45-ab649b64d8b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AFD8ED-83FC-49E2-BD66-474CEE04A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45bb880f-e21c-456a-bfee-aeebcc95e709"/>
    <ds:schemaRef ds:uri="7ee99070-694b-4410-af45-ab649b64d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8938F3-BC45-4827-8D68-B51E3FB97A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118</Words>
  <Application>Microsoft Office PowerPoint</Application>
  <PresentationFormat>Custom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PowerPoint Presentation</vt:lpstr>
      <vt:lpstr>Presentation title</vt:lpstr>
      <vt:lpstr>Presentation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PowerPoint Presentation</vt:lpstr>
      <vt:lpstr>Slide title</vt:lpstr>
      <vt:lpstr>Slide title</vt:lpstr>
      <vt:lpstr>End slide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Dela Cruz</dc:creator>
  <cp:lastModifiedBy>Ross Laccay</cp:lastModifiedBy>
  <cp:revision>7</cp:revision>
  <cp:lastPrinted>2026-03-27T05:17:30Z</cp:lastPrinted>
  <dcterms:created xsi:type="dcterms:W3CDTF">2024-04-26T05:58:21Z</dcterms:created>
  <dcterms:modified xsi:type="dcterms:W3CDTF">2026-04-09T16:17:50Z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0x0101000900981A6F918946A4A4DDEB496CF1D4</vt:lpwstr>
  </property>
  <property fmtid="{D5CDD505-2E9C-101B-9397-08002B2CF9AE}" pid="3" name="ce5a4fae9a7d4e3d9d782ef76d38f19e">
    <vt:lpwstr>Transport|1ee1a871-9841-4244-af10-500136720e72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MSIP_Label_817d4574-7375-4d17-b29c-6e4c6df0fcb0_Enabled">
    <vt:lpwstr>true</vt:lpwstr>
  </property>
  <property fmtid="{D5CDD505-2E9C-101B-9397-08002B2CF9AE}" pid="6" name="MSIP_Label_817d4574-7375-4d17-b29c-6e4c6df0fcb0_SetDate">
    <vt:lpwstr>2024-05-08T22:36:43Z</vt:lpwstr>
  </property>
  <property fmtid="{D5CDD505-2E9C-101B-9397-08002B2CF9AE}" pid="7" name="MSIP_Label_817d4574-7375-4d17-b29c-6e4c6df0fcb0_Method">
    <vt:lpwstr>Standard</vt:lpwstr>
  </property>
  <property fmtid="{D5CDD505-2E9C-101B-9397-08002B2CF9AE}" pid="8" name="MSIP_Label_817d4574-7375-4d17-b29c-6e4c6df0fcb0_Name">
    <vt:lpwstr>ADB Internal</vt:lpwstr>
  </property>
  <property fmtid="{D5CDD505-2E9C-101B-9397-08002B2CF9AE}" pid="9" name="MSIP_Label_817d4574-7375-4d17-b29c-6e4c6df0fcb0_SiteId">
    <vt:lpwstr>9495d6bb-41c2-4c58-848f-92e52cf3d640</vt:lpwstr>
  </property>
  <property fmtid="{D5CDD505-2E9C-101B-9397-08002B2CF9AE}" pid="10" name="MSIP_Label_817d4574-7375-4d17-b29c-6e4c6df0fcb0_ActionId">
    <vt:lpwstr>644b939a-ab74-464d-ad54-0d6ab427fd79</vt:lpwstr>
  </property>
  <property fmtid="{D5CDD505-2E9C-101B-9397-08002B2CF9AE}" pid="11" name="MSIP_Label_817d4574-7375-4d17-b29c-6e4c6df0fcb0_ContentBits">
    <vt:lpwstr>2</vt:lpwstr>
  </property>
  <property fmtid="{D5CDD505-2E9C-101B-9397-08002B2CF9AE}" pid="12" name="ClassificationContentMarkingFooterLocations">
    <vt:lpwstr>Office Theme:8</vt:lpwstr>
  </property>
  <property fmtid="{D5CDD505-2E9C-101B-9397-08002B2CF9AE}" pid="13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4" name="k985dbdc596c44d7acaf8184f33920f0">
    <vt:lpwstr/>
  </property>
  <property fmtid="{D5CDD505-2E9C-101B-9397-08002B2CF9AE}" pid="15" name="ADBSector">
    <vt:lpwstr/>
  </property>
  <property fmtid="{D5CDD505-2E9C-101B-9397-08002B2CF9AE}" pid="16" name="Focus Area">
    <vt:lpwstr>5;#Transport|1ee1a871-9841-4244-af10-500136720e72</vt:lpwstr>
  </property>
  <property fmtid="{D5CDD505-2E9C-101B-9397-08002B2CF9AE}" pid="17" name="ADBCountry">
    <vt:lpwstr/>
  </property>
  <property fmtid="{D5CDD505-2E9C-101B-9397-08002B2CF9AE}" pid="18" name="p030e467f78f45b4ae8f7e2c17ea4d82">
    <vt:lpwstr/>
  </property>
  <property fmtid="{D5CDD505-2E9C-101B-9397-08002B2CF9AE}" pid="19" name="ADBProjectDocumentType">
    <vt:lpwstr/>
  </property>
  <property fmtid="{D5CDD505-2E9C-101B-9397-08002B2CF9AE}" pid="20" name="ADBCountryDocumentType">
    <vt:lpwstr/>
  </property>
  <property fmtid="{D5CDD505-2E9C-101B-9397-08002B2CF9AE}" pid="21" name="ADBContentGroup">
    <vt:lpwstr>2;#SDCC|5aaa5968-0b17-43f6-85ce-71d3f4ca97a7</vt:lpwstr>
  </property>
  <property fmtid="{D5CDD505-2E9C-101B-9397-08002B2CF9AE}" pid="22" name="ADBDocumentSecurity">
    <vt:lpwstr/>
  </property>
  <property fmtid="{D5CDD505-2E9C-101B-9397-08002B2CF9AE}" pid="23" name="ADBDepartmentOwner">
    <vt:lpwstr/>
  </property>
  <property fmtid="{D5CDD505-2E9C-101B-9397-08002B2CF9AE}" pid="24" name="a37ff23a602146d4934a49238d370ca5">
    <vt:lpwstr/>
  </property>
  <property fmtid="{D5CDD505-2E9C-101B-9397-08002B2CF9AE}" pid="25" name="d61536b25a8a4fedb48bb564279be82a">
    <vt:lpwstr/>
  </property>
  <property fmtid="{D5CDD505-2E9C-101B-9397-08002B2CF9AE}" pid="26" name="MediaServiceImageTags">
    <vt:lpwstr/>
  </property>
  <property fmtid="{D5CDD505-2E9C-101B-9397-08002B2CF9AE}" pid="27" name="ADBDocumentLanguage">
    <vt:lpwstr>1;#English|16ac8743-31bb-43f8-9a73-533a041667d6</vt:lpwstr>
  </property>
  <property fmtid="{D5CDD505-2E9C-101B-9397-08002B2CF9AE}" pid="28" name="d01a0ce1b141461dbfb235a3ab729a2c">
    <vt:lpwstr/>
  </property>
  <property fmtid="{D5CDD505-2E9C-101B-9397-08002B2CF9AE}" pid="29" name="ADBProject">
    <vt:lpwstr/>
  </property>
  <property fmtid="{D5CDD505-2E9C-101B-9397-08002B2CF9AE}" pid="30" name="de77c5b4d20d4bdeb0b6d09350193e53">
    <vt:lpwstr/>
  </property>
  <property fmtid="{D5CDD505-2E9C-101B-9397-08002B2CF9AE}" pid="31" name="ADBDocumentType">
    <vt:lpwstr/>
  </property>
  <property fmtid="{D5CDD505-2E9C-101B-9397-08002B2CF9AE}" pid="32" name="hca2169e3b0945318411f30479ba40c8">
    <vt:lpwstr/>
  </property>
  <property fmtid="{D5CDD505-2E9C-101B-9397-08002B2CF9AE}" pid="33" name="a0d1b14b197747dfafc19f70ff45d4f6">
    <vt:lpwstr/>
  </property>
  <property fmtid="{D5CDD505-2E9C-101B-9397-08002B2CF9AE}" pid="34" name="TaxCatchAll">
    <vt:lpwstr>5;#Transport|1ee1a871-9841-4244-af10-500136720e72;#2;#SDCC|5aaa5968-0b17-43f6-85ce-71d3f4ca97a7;#1;#English|16ac8743-31bb-43f8-9a73-533a041667d6</vt:lpwstr>
  </property>
  <property fmtid="{D5CDD505-2E9C-101B-9397-08002B2CF9AE}" pid="35" name="Focus_x0020_Area">
    <vt:lpwstr>5;#Transport|1ee1a871-9841-4244-af10-500136720e72</vt:lpwstr>
  </property>
</Properties>
</file>