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4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388"/>
    <a:srgbClr val="04A4D2"/>
    <a:srgbClr val="00A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94347-A673-4AD0-8FD5-BB33CF23B9D8}" v="58" dt="2024-05-08T10:39:07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6197"/>
  </p:normalViewPr>
  <p:slideViewPr>
    <p:cSldViewPr snapToGrid="0">
      <p:cViewPr>
        <p:scale>
          <a:sx n="90" d="100"/>
          <a:sy n="90" d="100"/>
        </p:scale>
        <p:origin x="440" y="-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GH Poornima" userId="d4eb7099-735f-45a0-9ebb-9fd92b7e935b" providerId="ADAL" clId="{F5C94347-A673-4AD0-8FD5-BB33CF23B9D8}"/>
    <pc:docChg chg="undo custSel addSld delSld modSld sldOrd">
      <pc:chgData name="SINGH Poornima" userId="d4eb7099-735f-45a0-9ebb-9fd92b7e935b" providerId="ADAL" clId="{F5C94347-A673-4AD0-8FD5-BB33CF23B9D8}" dt="2024-05-08T10:41:42.221" v="853" actId="1076"/>
      <pc:docMkLst>
        <pc:docMk/>
      </pc:docMkLst>
      <pc:sldChg chg="del">
        <pc:chgData name="SINGH Poornima" userId="d4eb7099-735f-45a0-9ebb-9fd92b7e935b" providerId="ADAL" clId="{F5C94347-A673-4AD0-8FD5-BB33CF23B9D8}" dt="2024-05-08T10:32:16.196" v="762" actId="2696"/>
        <pc:sldMkLst>
          <pc:docMk/>
          <pc:sldMk cId="210537146" sldId="256"/>
        </pc:sldMkLst>
      </pc:sldChg>
      <pc:sldChg chg="modSp mod">
        <pc:chgData name="SINGH Poornima" userId="d4eb7099-735f-45a0-9ebb-9fd92b7e935b" providerId="ADAL" clId="{F5C94347-A673-4AD0-8FD5-BB33CF23B9D8}" dt="2024-05-08T10:41:42.221" v="853" actId="1076"/>
        <pc:sldMkLst>
          <pc:docMk/>
          <pc:sldMk cId="1416217662" sldId="257"/>
        </pc:sldMkLst>
        <pc:spChg chg="mod">
          <ac:chgData name="SINGH Poornima" userId="d4eb7099-735f-45a0-9ebb-9fd92b7e935b" providerId="ADAL" clId="{F5C94347-A673-4AD0-8FD5-BB33CF23B9D8}" dt="2024-05-08T10:41:42.221" v="853" actId="1076"/>
          <ac:spMkLst>
            <pc:docMk/>
            <pc:sldMk cId="1416217662" sldId="257"/>
            <ac:spMk id="2" creationId="{294727AC-3891-7430-FD00-EACD7C80EC1C}"/>
          </ac:spMkLst>
        </pc:spChg>
        <pc:spChg chg="mod">
          <ac:chgData name="SINGH Poornima" userId="d4eb7099-735f-45a0-9ebb-9fd92b7e935b" providerId="ADAL" clId="{F5C94347-A673-4AD0-8FD5-BB33CF23B9D8}" dt="2024-05-08T10:41:32.943" v="852" actId="1076"/>
          <ac:spMkLst>
            <pc:docMk/>
            <pc:sldMk cId="1416217662" sldId="257"/>
            <ac:spMk id="7" creationId="{D034CF5D-FE28-9F1B-DD53-DADD7EBBB230}"/>
          </ac:spMkLst>
        </pc:spChg>
        <pc:picChg chg="mod">
          <ac:chgData name="SINGH Poornima" userId="d4eb7099-735f-45a0-9ebb-9fd92b7e935b" providerId="ADAL" clId="{F5C94347-A673-4AD0-8FD5-BB33CF23B9D8}" dt="2024-05-08T09:06:43.520" v="478" actId="1076"/>
          <ac:picMkLst>
            <pc:docMk/>
            <pc:sldMk cId="1416217662" sldId="257"/>
            <ac:picMk id="3" creationId="{7598AB43-3ECB-CCF7-2600-288A51C34867}"/>
          </ac:picMkLst>
        </pc:picChg>
      </pc:sldChg>
      <pc:sldChg chg="addSp delSp modSp del mod">
        <pc:chgData name="SINGH Poornima" userId="d4eb7099-735f-45a0-9ebb-9fd92b7e935b" providerId="ADAL" clId="{F5C94347-A673-4AD0-8FD5-BB33CF23B9D8}" dt="2024-05-08T10:31:26.725" v="757" actId="2696"/>
        <pc:sldMkLst>
          <pc:docMk/>
          <pc:sldMk cId="4139027135" sldId="258"/>
        </pc:sldMkLst>
        <pc:spChg chg="del">
          <ac:chgData name="SINGH Poornima" userId="d4eb7099-735f-45a0-9ebb-9fd92b7e935b" providerId="ADAL" clId="{F5C94347-A673-4AD0-8FD5-BB33CF23B9D8}" dt="2024-05-08T09:24:30.989" v="486" actId="478"/>
          <ac:spMkLst>
            <pc:docMk/>
            <pc:sldMk cId="4139027135" sldId="258"/>
            <ac:spMk id="3" creationId="{C66EDBE3-B8FE-E414-F950-C224145AC78F}"/>
          </ac:spMkLst>
        </pc:spChg>
        <pc:spChg chg="add del mod">
          <ac:chgData name="SINGH Poornima" userId="d4eb7099-735f-45a0-9ebb-9fd92b7e935b" providerId="ADAL" clId="{F5C94347-A673-4AD0-8FD5-BB33CF23B9D8}" dt="2024-05-08T09:24:47.361" v="490" actId="478"/>
          <ac:spMkLst>
            <pc:docMk/>
            <pc:sldMk cId="4139027135" sldId="258"/>
            <ac:spMk id="6" creationId="{EB24CA69-C3E4-AD96-E2B3-F2763289C844}"/>
          </ac:spMkLst>
        </pc:spChg>
        <pc:spChg chg="del">
          <ac:chgData name="SINGH Poornima" userId="d4eb7099-735f-45a0-9ebb-9fd92b7e935b" providerId="ADAL" clId="{F5C94347-A673-4AD0-8FD5-BB33CF23B9D8}" dt="2024-05-08T09:24:33.659" v="487" actId="478"/>
          <ac:spMkLst>
            <pc:docMk/>
            <pc:sldMk cId="4139027135" sldId="258"/>
            <ac:spMk id="7" creationId="{A95B89C9-22D3-B33B-37E1-1DE9255B3696}"/>
          </ac:spMkLst>
        </pc:spChg>
        <pc:picChg chg="add del">
          <ac:chgData name="SINGH Poornima" userId="d4eb7099-735f-45a0-9ebb-9fd92b7e935b" providerId="ADAL" clId="{F5C94347-A673-4AD0-8FD5-BB33CF23B9D8}" dt="2024-05-08T09:24:43.721" v="489" actId="478"/>
          <ac:picMkLst>
            <pc:docMk/>
            <pc:sldMk cId="4139027135" sldId="258"/>
            <ac:picMk id="2" creationId="{F41EC481-5C86-39FF-A20B-802F02E41148}"/>
          </ac:picMkLst>
        </pc:picChg>
        <pc:picChg chg="add del mod">
          <ac:chgData name="SINGH Poornima" userId="d4eb7099-735f-45a0-9ebb-9fd92b7e935b" providerId="ADAL" clId="{F5C94347-A673-4AD0-8FD5-BB33CF23B9D8}" dt="2024-05-08T09:26:04.098" v="496" actId="478"/>
          <ac:picMkLst>
            <pc:docMk/>
            <pc:sldMk cId="4139027135" sldId="258"/>
            <ac:picMk id="8" creationId="{4FB18CF4-1D42-AE66-C2D8-8DAD6DC71582}"/>
          </ac:picMkLst>
        </pc:picChg>
      </pc:sldChg>
      <pc:sldChg chg="addSp delSp modSp add del mod">
        <pc:chgData name="SINGH Poornima" userId="d4eb7099-735f-45a0-9ebb-9fd92b7e935b" providerId="ADAL" clId="{F5C94347-A673-4AD0-8FD5-BB33CF23B9D8}" dt="2024-05-08T10:31:26.725" v="757" actId="2696"/>
        <pc:sldMkLst>
          <pc:docMk/>
          <pc:sldMk cId="4202084127" sldId="259"/>
        </pc:sldMkLst>
        <pc:spChg chg="add mod">
          <ac:chgData name="SINGH Poornima" userId="d4eb7099-735f-45a0-9ebb-9fd92b7e935b" providerId="ADAL" clId="{F5C94347-A673-4AD0-8FD5-BB33CF23B9D8}" dt="2024-05-08T09:05:10.480" v="473" actId="1076"/>
          <ac:spMkLst>
            <pc:docMk/>
            <pc:sldMk cId="4202084127" sldId="259"/>
            <ac:spMk id="3" creationId="{BC8C90CC-AD7B-8177-0E79-992BDA204AE7}"/>
          </ac:spMkLst>
        </pc:spChg>
        <pc:spChg chg="add mod">
          <ac:chgData name="SINGH Poornima" userId="d4eb7099-735f-45a0-9ebb-9fd92b7e935b" providerId="ADAL" clId="{F5C94347-A673-4AD0-8FD5-BB33CF23B9D8}" dt="2024-05-08T07:49:06.723" v="106" actId="164"/>
          <ac:spMkLst>
            <pc:docMk/>
            <pc:sldMk cId="4202084127" sldId="259"/>
            <ac:spMk id="7" creationId="{EDB72BFF-3895-B375-0986-0BBD443E201F}"/>
          </ac:spMkLst>
        </pc:spChg>
        <pc:spChg chg="del">
          <ac:chgData name="SINGH Poornima" userId="d4eb7099-735f-45a0-9ebb-9fd92b7e935b" providerId="ADAL" clId="{F5C94347-A673-4AD0-8FD5-BB33CF23B9D8}" dt="2024-05-08T06:25:40.232" v="71" actId="478"/>
          <ac:spMkLst>
            <pc:docMk/>
            <pc:sldMk cId="4202084127" sldId="259"/>
            <ac:spMk id="9" creationId="{7F0AF7F7-8FAF-55F1-5629-91765AE5C407}"/>
          </ac:spMkLst>
        </pc:spChg>
        <pc:spChg chg="del">
          <ac:chgData name="SINGH Poornima" userId="d4eb7099-735f-45a0-9ebb-9fd92b7e935b" providerId="ADAL" clId="{F5C94347-A673-4AD0-8FD5-BB33CF23B9D8}" dt="2024-05-08T06:25:46.283" v="72" actId="478"/>
          <ac:spMkLst>
            <pc:docMk/>
            <pc:sldMk cId="4202084127" sldId="259"/>
            <ac:spMk id="10" creationId="{FFFCD2D4-4994-54FD-EEAD-26415B3B268F}"/>
          </ac:spMkLst>
        </pc:spChg>
        <pc:spChg chg="add del mod">
          <ac:chgData name="SINGH Poornima" userId="d4eb7099-735f-45a0-9ebb-9fd92b7e935b" providerId="ADAL" clId="{F5C94347-A673-4AD0-8FD5-BB33CF23B9D8}" dt="2024-05-08T08:52:49.121" v="280" actId="478"/>
          <ac:spMkLst>
            <pc:docMk/>
            <pc:sldMk cId="4202084127" sldId="259"/>
            <ac:spMk id="13" creationId="{7A46E70B-DFB4-D025-BE1A-65DBA2FF08E7}"/>
          </ac:spMkLst>
        </pc:spChg>
        <pc:spChg chg="mod">
          <ac:chgData name="SINGH Poornima" userId="d4eb7099-735f-45a0-9ebb-9fd92b7e935b" providerId="ADAL" clId="{F5C94347-A673-4AD0-8FD5-BB33CF23B9D8}" dt="2024-05-08T08:52:54.302" v="281"/>
          <ac:spMkLst>
            <pc:docMk/>
            <pc:sldMk cId="4202084127" sldId="259"/>
            <ac:spMk id="19" creationId="{A73352BD-0D1C-1D22-3157-1C14B6EBFE78}"/>
          </ac:spMkLst>
        </pc:spChg>
        <pc:spChg chg="mod">
          <ac:chgData name="SINGH Poornima" userId="d4eb7099-735f-45a0-9ebb-9fd92b7e935b" providerId="ADAL" clId="{F5C94347-A673-4AD0-8FD5-BB33CF23B9D8}" dt="2024-05-08T08:52:54.302" v="281"/>
          <ac:spMkLst>
            <pc:docMk/>
            <pc:sldMk cId="4202084127" sldId="259"/>
            <ac:spMk id="21" creationId="{6FD035A7-D89A-A483-6470-86612C74E236}"/>
          </ac:spMkLst>
        </pc:spChg>
        <pc:spChg chg="mod">
          <ac:chgData name="SINGH Poornima" userId="d4eb7099-735f-45a0-9ebb-9fd92b7e935b" providerId="ADAL" clId="{F5C94347-A673-4AD0-8FD5-BB33CF23B9D8}" dt="2024-05-08T08:52:54.302" v="281"/>
          <ac:spMkLst>
            <pc:docMk/>
            <pc:sldMk cId="4202084127" sldId="259"/>
            <ac:spMk id="26" creationId="{710C9807-FCA4-D0BD-C759-532E73F43B30}"/>
          </ac:spMkLst>
        </pc:spChg>
        <pc:spChg chg="mod">
          <ac:chgData name="SINGH Poornima" userId="d4eb7099-735f-45a0-9ebb-9fd92b7e935b" providerId="ADAL" clId="{F5C94347-A673-4AD0-8FD5-BB33CF23B9D8}" dt="2024-05-08T08:52:54.302" v="281"/>
          <ac:spMkLst>
            <pc:docMk/>
            <pc:sldMk cId="4202084127" sldId="259"/>
            <ac:spMk id="32" creationId="{01120057-DF7A-88C3-82CB-DDE3AE18B101}"/>
          </ac:spMkLst>
        </pc:spChg>
        <pc:spChg chg="mod">
          <ac:chgData name="SINGH Poornima" userId="d4eb7099-735f-45a0-9ebb-9fd92b7e935b" providerId="ADAL" clId="{F5C94347-A673-4AD0-8FD5-BB33CF23B9D8}" dt="2024-05-08T08:52:54.302" v="281"/>
          <ac:spMkLst>
            <pc:docMk/>
            <pc:sldMk cId="4202084127" sldId="259"/>
            <ac:spMk id="33" creationId="{29150074-B12D-2641-7696-94DF3639EB26}"/>
          </ac:spMkLst>
        </pc:spChg>
        <pc:spChg chg="mod">
          <ac:chgData name="SINGH Poornima" userId="d4eb7099-735f-45a0-9ebb-9fd92b7e935b" providerId="ADAL" clId="{F5C94347-A673-4AD0-8FD5-BB33CF23B9D8}" dt="2024-05-08T08:52:54.302" v="281"/>
          <ac:spMkLst>
            <pc:docMk/>
            <pc:sldMk cId="4202084127" sldId="259"/>
            <ac:spMk id="34" creationId="{C397B8D6-EC1F-B1DB-5EF6-D7A2CE07CD2F}"/>
          </ac:spMkLst>
        </pc:spChg>
        <pc:spChg chg="mod">
          <ac:chgData name="SINGH Poornima" userId="d4eb7099-735f-45a0-9ebb-9fd92b7e935b" providerId="ADAL" clId="{F5C94347-A673-4AD0-8FD5-BB33CF23B9D8}" dt="2024-05-08T08:52:54.302" v="281"/>
          <ac:spMkLst>
            <pc:docMk/>
            <pc:sldMk cId="4202084127" sldId="259"/>
            <ac:spMk id="35" creationId="{2447685D-4AAA-3793-1474-8F668DC5C8CD}"/>
          </ac:spMkLst>
        </pc:spChg>
        <pc:spChg chg="mod">
          <ac:chgData name="SINGH Poornima" userId="d4eb7099-735f-45a0-9ebb-9fd92b7e935b" providerId="ADAL" clId="{F5C94347-A673-4AD0-8FD5-BB33CF23B9D8}" dt="2024-05-08T08:52:54.302" v="281"/>
          <ac:spMkLst>
            <pc:docMk/>
            <pc:sldMk cId="4202084127" sldId="259"/>
            <ac:spMk id="37" creationId="{9FD185EC-11DF-2AE1-4972-58058C335698}"/>
          </ac:spMkLst>
        </pc:spChg>
        <pc:spChg chg="mod">
          <ac:chgData name="SINGH Poornima" userId="d4eb7099-735f-45a0-9ebb-9fd92b7e935b" providerId="ADAL" clId="{F5C94347-A673-4AD0-8FD5-BB33CF23B9D8}" dt="2024-05-08T08:53:23.319" v="284" actId="14100"/>
          <ac:spMkLst>
            <pc:docMk/>
            <pc:sldMk cId="4202084127" sldId="259"/>
            <ac:spMk id="43" creationId="{3D62C3C8-DA45-0531-29CD-5F19D799EE9A}"/>
          </ac:spMkLst>
        </pc:spChg>
        <pc:spChg chg="mod">
          <ac:chgData name="SINGH Poornima" userId="d4eb7099-735f-45a0-9ebb-9fd92b7e935b" providerId="ADAL" clId="{F5C94347-A673-4AD0-8FD5-BB33CF23B9D8}" dt="2024-05-08T08:53:23.319" v="284" actId="14100"/>
          <ac:spMkLst>
            <pc:docMk/>
            <pc:sldMk cId="4202084127" sldId="259"/>
            <ac:spMk id="45" creationId="{B398FF6E-1FFC-8A2B-C1C8-43BD8B355C1E}"/>
          </ac:spMkLst>
        </pc:spChg>
        <pc:spChg chg="mod">
          <ac:chgData name="SINGH Poornima" userId="d4eb7099-735f-45a0-9ebb-9fd92b7e935b" providerId="ADAL" clId="{F5C94347-A673-4AD0-8FD5-BB33CF23B9D8}" dt="2024-05-08T08:53:23.319" v="284" actId="14100"/>
          <ac:spMkLst>
            <pc:docMk/>
            <pc:sldMk cId="4202084127" sldId="259"/>
            <ac:spMk id="50" creationId="{7DABBEAF-F40E-40DF-6DD6-892D756626D6}"/>
          </ac:spMkLst>
        </pc:spChg>
        <pc:spChg chg="mod">
          <ac:chgData name="SINGH Poornima" userId="d4eb7099-735f-45a0-9ebb-9fd92b7e935b" providerId="ADAL" clId="{F5C94347-A673-4AD0-8FD5-BB33CF23B9D8}" dt="2024-05-08T08:53:23.319" v="284" actId="14100"/>
          <ac:spMkLst>
            <pc:docMk/>
            <pc:sldMk cId="4202084127" sldId="259"/>
            <ac:spMk id="56" creationId="{B428CCBE-FF8C-E88D-42FB-A87528F90FFE}"/>
          </ac:spMkLst>
        </pc:spChg>
        <pc:spChg chg="mod">
          <ac:chgData name="SINGH Poornima" userId="d4eb7099-735f-45a0-9ebb-9fd92b7e935b" providerId="ADAL" clId="{F5C94347-A673-4AD0-8FD5-BB33CF23B9D8}" dt="2024-05-08T08:53:23.319" v="284" actId="14100"/>
          <ac:spMkLst>
            <pc:docMk/>
            <pc:sldMk cId="4202084127" sldId="259"/>
            <ac:spMk id="57" creationId="{0C9016EF-CD9A-F7C4-D856-45BA9D1D5490}"/>
          </ac:spMkLst>
        </pc:spChg>
        <pc:spChg chg="mod">
          <ac:chgData name="SINGH Poornima" userId="d4eb7099-735f-45a0-9ebb-9fd92b7e935b" providerId="ADAL" clId="{F5C94347-A673-4AD0-8FD5-BB33CF23B9D8}" dt="2024-05-08T08:53:23.319" v="284" actId="14100"/>
          <ac:spMkLst>
            <pc:docMk/>
            <pc:sldMk cId="4202084127" sldId="259"/>
            <ac:spMk id="58" creationId="{8D8CAAE3-EF4D-A1D1-0E99-FBAAB4B18FAC}"/>
          </ac:spMkLst>
        </pc:spChg>
        <pc:spChg chg="mod">
          <ac:chgData name="SINGH Poornima" userId="d4eb7099-735f-45a0-9ebb-9fd92b7e935b" providerId="ADAL" clId="{F5C94347-A673-4AD0-8FD5-BB33CF23B9D8}" dt="2024-05-08T08:53:23.319" v="284" actId="14100"/>
          <ac:spMkLst>
            <pc:docMk/>
            <pc:sldMk cId="4202084127" sldId="259"/>
            <ac:spMk id="59" creationId="{F505B130-4E5D-4081-61CC-2C46157FCE85}"/>
          </ac:spMkLst>
        </pc:spChg>
        <pc:spChg chg="mod">
          <ac:chgData name="SINGH Poornima" userId="d4eb7099-735f-45a0-9ebb-9fd92b7e935b" providerId="ADAL" clId="{F5C94347-A673-4AD0-8FD5-BB33CF23B9D8}" dt="2024-05-08T08:53:23.319" v="284" actId="14100"/>
          <ac:spMkLst>
            <pc:docMk/>
            <pc:sldMk cId="4202084127" sldId="259"/>
            <ac:spMk id="61" creationId="{1C975B31-2C23-B78F-018B-B6E2AF2C398C}"/>
          </ac:spMkLst>
        </pc:spChg>
        <pc:spChg chg="add del mod">
          <ac:chgData name="SINGH Poornima" userId="d4eb7099-735f-45a0-9ebb-9fd92b7e935b" providerId="ADAL" clId="{F5C94347-A673-4AD0-8FD5-BB33CF23B9D8}" dt="2024-05-08T08:56:11.865" v="296" actId="478"/>
          <ac:spMkLst>
            <pc:docMk/>
            <pc:sldMk cId="4202084127" sldId="259"/>
            <ac:spMk id="67" creationId="{42DA78BC-7FBA-1184-E2D7-7BB0DE39D63A}"/>
          </ac:spMkLst>
        </pc:spChg>
        <pc:spChg chg="add del mod">
          <ac:chgData name="SINGH Poornima" userId="d4eb7099-735f-45a0-9ebb-9fd92b7e935b" providerId="ADAL" clId="{F5C94347-A673-4AD0-8FD5-BB33CF23B9D8}" dt="2024-05-08T08:56:16.326" v="297" actId="478"/>
          <ac:spMkLst>
            <pc:docMk/>
            <pc:sldMk cId="4202084127" sldId="259"/>
            <ac:spMk id="68" creationId="{8190DE3E-FC42-59E1-0A9E-F56A0997EAE5}"/>
          </ac:spMkLst>
        </pc:spChg>
        <pc:spChg chg="add mod">
          <ac:chgData name="SINGH Poornima" userId="d4eb7099-735f-45a0-9ebb-9fd92b7e935b" providerId="ADAL" clId="{F5C94347-A673-4AD0-8FD5-BB33CF23B9D8}" dt="2024-05-08T08:56:56.756" v="298"/>
          <ac:spMkLst>
            <pc:docMk/>
            <pc:sldMk cId="4202084127" sldId="259"/>
            <ac:spMk id="69" creationId="{7CAFB10A-39A3-435F-F234-16623B1FCA98}"/>
          </ac:spMkLst>
        </pc:spChg>
        <pc:spChg chg="add mod">
          <ac:chgData name="SINGH Poornima" userId="d4eb7099-735f-45a0-9ebb-9fd92b7e935b" providerId="ADAL" clId="{F5C94347-A673-4AD0-8FD5-BB33CF23B9D8}" dt="2024-05-08T09:05:54.313" v="474" actId="14100"/>
          <ac:spMkLst>
            <pc:docMk/>
            <pc:sldMk cId="4202084127" sldId="259"/>
            <ac:spMk id="70" creationId="{858B508C-5BC9-186E-00A1-10950B9C3DED}"/>
          </ac:spMkLst>
        </pc:spChg>
        <pc:spChg chg="add mod">
          <ac:chgData name="SINGH Poornima" userId="d4eb7099-735f-45a0-9ebb-9fd92b7e935b" providerId="ADAL" clId="{F5C94347-A673-4AD0-8FD5-BB33CF23B9D8}" dt="2024-05-08T09:00:51.601" v="354"/>
          <ac:spMkLst>
            <pc:docMk/>
            <pc:sldMk cId="4202084127" sldId="259"/>
            <ac:spMk id="71" creationId="{8CDF3B0E-4F07-D6B9-E7F9-74C23F053A63}"/>
          </ac:spMkLst>
        </pc:spChg>
        <pc:spChg chg="add mod">
          <ac:chgData name="SINGH Poornima" userId="d4eb7099-735f-45a0-9ebb-9fd92b7e935b" providerId="ADAL" clId="{F5C94347-A673-4AD0-8FD5-BB33CF23B9D8}" dt="2024-05-08T09:01:03.928" v="357" actId="14100"/>
          <ac:spMkLst>
            <pc:docMk/>
            <pc:sldMk cId="4202084127" sldId="259"/>
            <ac:spMk id="72" creationId="{EFF2408A-9435-5A00-83DB-7C6A3EF85943}"/>
          </ac:spMkLst>
        </pc:spChg>
        <pc:spChg chg="add mod">
          <ac:chgData name="SINGH Poornima" userId="d4eb7099-735f-45a0-9ebb-9fd92b7e935b" providerId="ADAL" clId="{F5C94347-A673-4AD0-8FD5-BB33CF23B9D8}" dt="2024-05-08T09:01:19.191" v="358"/>
          <ac:spMkLst>
            <pc:docMk/>
            <pc:sldMk cId="4202084127" sldId="259"/>
            <ac:spMk id="73" creationId="{75A26170-798A-9AA2-060A-833ED34C0EFE}"/>
          </ac:spMkLst>
        </pc:spChg>
        <pc:spChg chg="add mod">
          <ac:chgData name="SINGH Poornima" userId="d4eb7099-735f-45a0-9ebb-9fd92b7e935b" providerId="ADAL" clId="{F5C94347-A673-4AD0-8FD5-BB33CF23B9D8}" dt="2024-05-08T09:01:19.191" v="358"/>
          <ac:spMkLst>
            <pc:docMk/>
            <pc:sldMk cId="4202084127" sldId="259"/>
            <ac:spMk id="74" creationId="{AA6E1500-E8BD-21E4-DF82-1AD034573F72}"/>
          </ac:spMkLst>
        </pc:spChg>
        <pc:spChg chg="add del mod">
          <ac:chgData name="SINGH Poornima" userId="d4eb7099-735f-45a0-9ebb-9fd92b7e935b" providerId="ADAL" clId="{F5C94347-A673-4AD0-8FD5-BB33CF23B9D8}" dt="2024-05-08T10:01:25.396" v="597" actId="478"/>
          <ac:spMkLst>
            <pc:docMk/>
            <pc:sldMk cId="4202084127" sldId="259"/>
            <ac:spMk id="75" creationId="{D5F6BA5C-D402-8F80-CE77-5D5A874626B4}"/>
          </ac:spMkLst>
        </pc:spChg>
        <pc:spChg chg="add del mod">
          <ac:chgData name="SINGH Poornima" userId="d4eb7099-735f-45a0-9ebb-9fd92b7e935b" providerId="ADAL" clId="{F5C94347-A673-4AD0-8FD5-BB33CF23B9D8}" dt="2024-05-08T09:03:05.694" v="452" actId="478"/>
          <ac:spMkLst>
            <pc:docMk/>
            <pc:sldMk cId="4202084127" sldId="259"/>
            <ac:spMk id="76" creationId="{7F4DD6FF-EA0C-CA32-2B1C-9C9F3BAFDFF9}"/>
          </ac:spMkLst>
        </pc:spChg>
        <pc:spChg chg="add mod">
          <ac:chgData name="SINGH Poornima" userId="d4eb7099-735f-45a0-9ebb-9fd92b7e935b" providerId="ADAL" clId="{F5C94347-A673-4AD0-8FD5-BB33CF23B9D8}" dt="2024-05-08T09:29:15.756" v="503" actId="255"/>
          <ac:spMkLst>
            <pc:docMk/>
            <pc:sldMk cId="4202084127" sldId="259"/>
            <ac:spMk id="77" creationId="{481A9EEA-12E1-C1ED-F89F-FAC86C1E839F}"/>
          </ac:spMkLst>
        </pc:spChg>
        <pc:grpChg chg="add mod">
          <ac:chgData name="SINGH Poornima" userId="d4eb7099-735f-45a0-9ebb-9fd92b7e935b" providerId="ADAL" clId="{F5C94347-A673-4AD0-8FD5-BB33CF23B9D8}" dt="2024-05-08T08:49:07.533" v="256" actId="1036"/>
          <ac:grpSpMkLst>
            <pc:docMk/>
            <pc:sldMk cId="4202084127" sldId="259"/>
            <ac:grpSpMk id="8" creationId="{7A5E427A-9B73-A97B-ED7F-E571228F7F67}"/>
          </ac:grpSpMkLst>
        </pc:grpChg>
        <pc:grpChg chg="add mod">
          <ac:chgData name="SINGH Poornima" userId="d4eb7099-735f-45a0-9ebb-9fd92b7e935b" providerId="ADAL" clId="{F5C94347-A673-4AD0-8FD5-BB33CF23B9D8}" dt="2024-05-08T08:52:54.302" v="281"/>
          <ac:grpSpMkLst>
            <pc:docMk/>
            <pc:sldMk cId="4202084127" sldId="259"/>
            <ac:grpSpMk id="18" creationId="{2BF5CDA1-ECD8-CCB7-5A01-12EB6F6A4BF6}"/>
          </ac:grpSpMkLst>
        </pc:grpChg>
        <pc:grpChg chg="mod">
          <ac:chgData name="SINGH Poornima" userId="d4eb7099-735f-45a0-9ebb-9fd92b7e935b" providerId="ADAL" clId="{F5C94347-A673-4AD0-8FD5-BB33CF23B9D8}" dt="2024-05-08T08:52:54.302" v="281"/>
          <ac:grpSpMkLst>
            <pc:docMk/>
            <pc:sldMk cId="4202084127" sldId="259"/>
            <ac:grpSpMk id="20" creationId="{BDF714A5-34D1-2FD0-E084-AB8BEAE518FD}"/>
          </ac:grpSpMkLst>
        </pc:grpChg>
        <pc:grpChg chg="add del mod">
          <ac:chgData name="SINGH Poornima" userId="d4eb7099-735f-45a0-9ebb-9fd92b7e935b" providerId="ADAL" clId="{F5C94347-A673-4AD0-8FD5-BB33CF23B9D8}" dt="2024-05-08T08:53:25.827" v="285" actId="478"/>
          <ac:grpSpMkLst>
            <pc:docMk/>
            <pc:sldMk cId="4202084127" sldId="259"/>
            <ac:grpSpMk id="42" creationId="{520ADA6D-E16A-A819-87F0-21FF783432F4}"/>
          </ac:grpSpMkLst>
        </pc:grpChg>
        <pc:grpChg chg="mod">
          <ac:chgData name="SINGH Poornima" userId="d4eb7099-735f-45a0-9ebb-9fd92b7e935b" providerId="ADAL" clId="{F5C94347-A673-4AD0-8FD5-BB33CF23B9D8}" dt="2024-05-08T08:53:23.319" v="284" actId="14100"/>
          <ac:grpSpMkLst>
            <pc:docMk/>
            <pc:sldMk cId="4202084127" sldId="259"/>
            <ac:grpSpMk id="44" creationId="{80D8EF90-538F-C0F0-8F6E-65992B7F4CAE}"/>
          </ac:grpSpMkLst>
        </pc:grpChg>
        <pc:picChg chg="add mod">
          <ac:chgData name="SINGH Poornima" userId="d4eb7099-735f-45a0-9ebb-9fd92b7e935b" providerId="ADAL" clId="{F5C94347-A673-4AD0-8FD5-BB33CF23B9D8}" dt="2024-05-08T08:49:34.176" v="258" actId="1076"/>
          <ac:picMkLst>
            <pc:docMk/>
            <pc:sldMk cId="4202084127" sldId="259"/>
            <ac:picMk id="2" creationId="{B4DBC047-59E5-4BE5-3D48-C1AA2A11DFA8}"/>
          </ac:picMkLst>
        </pc:picChg>
        <pc:picChg chg="mod">
          <ac:chgData name="SINGH Poornima" userId="d4eb7099-735f-45a0-9ebb-9fd92b7e935b" providerId="ADAL" clId="{F5C94347-A673-4AD0-8FD5-BB33CF23B9D8}" dt="2024-05-08T08:50:35.611" v="279" actId="1076"/>
          <ac:picMkLst>
            <pc:docMk/>
            <pc:sldMk cId="4202084127" sldId="259"/>
            <ac:picMk id="4" creationId="{48CCFCE8-5CB8-EF61-26E1-A976C1BD3CD8}"/>
          </ac:picMkLst>
        </pc:picChg>
        <pc:picChg chg="add del mod modCrop">
          <ac:chgData name="SINGH Poornima" userId="d4eb7099-735f-45a0-9ebb-9fd92b7e935b" providerId="ADAL" clId="{F5C94347-A673-4AD0-8FD5-BB33CF23B9D8}" dt="2024-05-08T08:31:13.790" v="203" actId="478"/>
          <ac:picMkLst>
            <pc:docMk/>
            <pc:sldMk cId="4202084127" sldId="259"/>
            <ac:picMk id="11" creationId="{081D41AA-F570-CD31-8241-6A63C0222CBD}"/>
          </ac:picMkLst>
        </pc:picChg>
        <pc:picChg chg="add del mod modCrop">
          <ac:chgData name="SINGH Poornima" userId="d4eb7099-735f-45a0-9ebb-9fd92b7e935b" providerId="ADAL" clId="{F5C94347-A673-4AD0-8FD5-BB33CF23B9D8}" dt="2024-05-08T08:47:03.413" v="213" actId="478"/>
          <ac:picMkLst>
            <pc:docMk/>
            <pc:sldMk cId="4202084127" sldId="259"/>
            <ac:picMk id="15" creationId="{7805FB4E-184A-4CC1-222B-7CBD83C85A24}"/>
          </ac:picMkLst>
        </pc:picChg>
        <pc:picChg chg="add mod">
          <ac:chgData name="SINGH Poornima" userId="d4eb7099-735f-45a0-9ebb-9fd92b7e935b" providerId="ADAL" clId="{F5C94347-A673-4AD0-8FD5-BB33CF23B9D8}" dt="2024-05-08T09:33:02.215" v="539" actId="1076"/>
          <ac:picMkLst>
            <pc:docMk/>
            <pc:sldMk cId="4202084127" sldId="259"/>
            <ac:picMk id="17" creationId="{24D16B70-56D1-94E9-EDC4-227C2D36864F}"/>
          </ac:picMkLst>
        </pc:picChg>
        <pc:picChg chg="mod">
          <ac:chgData name="SINGH Poornima" userId="d4eb7099-735f-45a0-9ebb-9fd92b7e935b" providerId="ADAL" clId="{F5C94347-A673-4AD0-8FD5-BB33CF23B9D8}" dt="2024-05-08T08:52:54.302" v="281"/>
          <ac:picMkLst>
            <pc:docMk/>
            <pc:sldMk cId="4202084127" sldId="259"/>
            <ac:picMk id="27" creationId="{9CCE99A0-E739-3FD4-3A02-A2FCCBA3C453}"/>
          </ac:picMkLst>
        </pc:picChg>
        <pc:picChg chg="mod">
          <ac:chgData name="SINGH Poornima" userId="d4eb7099-735f-45a0-9ebb-9fd92b7e935b" providerId="ADAL" clId="{F5C94347-A673-4AD0-8FD5-BB33CF23B9D8}" dt="2024-05-08T08:52:54.302" v="281"/>
          <ac:picMkLst>
            <pc:docMk/>
            <pc:sldMk cId="4202084127" sldId="259"/>
            <ac:picMk id="28" creationId="{09E68C2B-E55F-E6E7-8ED5-5A1F9A47ADE8}"/>
          </ac:picMkLst>
        </pc:picChg>
        <pc:picChg chg="mod">
          <ac:chgData name="SINGH Poornima" userId="d4eb7099-735f-45a0-9ebb-9fd92b7e935b" providerId="ADAL" clId="{F5C94347-A673-4AD0-8FD5-BB33CF23B9D8}" dt="2024-05-08T08:52:54.302" v="281"/>
          <ac:picMkLst>
            <pc:docMk/>
            <pc:sldMk cId="4202084127" sldId="259"/>
            <ac:picMk id="29" creationId="{F0344398-E0D3-398D-3FE6-EAD0300F463D}"/>
          </ac:picMkLst>
        </pc:picChg>
        <pc:picChg chg="mod">
          <ac:chgData name="SINGH Poornima" userId="d4eb7099-735f-45a0-9ebb-9fd92b7e935b" providerId="ADAL" clId="{F5C94347-A673-4AD0-8FD5-BB33CF23B9D8}" dt="2024-05-08T08:52:54.302" v="281"/>
          <ac:picMkLst>
            <pc:docMk/>
            <pc:sldMk cId="4202084127" sldId="259"/>
            <ac:picMk id="30" creationId="{94F67C94-706C-354B-5727-65D8576EC25B}"/>
          </ac:picMkLst>
        </pc:picChg>
        <pc:picChg chg="mod">
          <ac:chgData name="SINGH Poornima" userId="d4eb7099-735f-45a0-9ebb-9fd92b7e935b" providerId="ADAL" clId="{F5C94347-A673-4AD0-8FD5-BB33CF23B9D8}" dt="2024-05-08T08:52:54.302" v="281"/>
          <ac:picMkLst>
            <pc:docMk/>
            <pc:sldMk cId="4202084127" sldId="259"/>
            <ac:picMk id="31" creationId="{DEFF10B6-FF75-A7D7-14C9-A5AA46D86D15}"/>
          </ac:picMkLst>
        </pc:picChg>
        <pc:picChg chg="mod">
          <ac:chgData name="SINGH Poornima" userId="d4eb7099-735f-45a0-9ebb-9fd92b7e935b" providerId="ADAL" clId="{F5C94347-A673-4AD0-8FD5-BB33CF23B9D8}" dt="2024-05-08T08:52:54.302" v="281"/>
          <ac:picMkLst>
            <pc:docMk/>
            <pc:sldMk cId="4202084127" sldId="259"/>
            <ac:picMk id="36" creationId="{AD4404EB-CF0B-2AD6-115B-71C5B0346812}"/>
          </ac:picMkLst>
        </pc:picChg>
        <pc:picChg chg="mod">
          <ac:chgData name="SINGH Poornima" userId="d4eb7099-735f-45a0-9ebb-9fd92b7e935b" providerId="ADAL" clId="{F5C94347-A673-4AD0-8FD5-BB33CF23B9D8}" dt="2024-05-08T08:52:54.302" v="281"/>
          <ac:picMkLst>
            <pc:docMk/>
            <pc:sldMk cId="4202084127" sldId="259"/>
            <ac:picMk id="38" creationId="{5E9ADBC5-5E0D-DAED-F335-014D337559A9}"/>
          </ac:picMkLst>
        </pc:picChg>
        <pc:picChg chg="mod">
          <ac:chgData name="SINGH Poornima" userId="d4eb7099-735f-45a0-9ebb-9fd92b7e935b" providerId="ADAL" clId="{F5C94347-A673-4AD0-8FD5-BB33CF23B9D8}" dt="2024-05-08T08:52:54.302" v="281"/>
          <ac:picMkLst>
            <pc:docMk/>
            <pc:sldMk cId="4202084127" sldId="259"/>
            <ac:picMk id="39" creationId="{438465E1-379C-E040-027E-D1BB28BA518E}"/>
          </ac:picMkLst>
        </pc:picChg>
        <pc:picChg chg="mod">
          <ac:chgData name="SINGH Poornima" userId="d4eb7099-735f-45a0-9ebb-9fd92b7e935b" providerId="ADAL" clId="{F5C94347-A673-4AD0-8FD5-BB33CF23B9D8}" dt="2024-05-08T08:52:54.302" v="281"/>
          <ac:picMkLst>
            <pc:docMk/>
            <pc:sldMk cId="4202084127" sldId="259"/>
            <ac:picMk id="40" creationId="{5A4802A5-FFAF-32B4-1370-3EDCACE4A525}"/>
          </ac:picMkLst>
        </pc:picChg>
        <pc:picChg chg="mod">
          <ac:chgData name="SINGH Poornima" userId="d4eb7099-735f-45a0-9ebb-9fd92b7e935b" providerId="ADAL" clId="{F5C94347-A673-4AD0-8FD5-BB33CF23B9D8}" dt="2024-05-08T08:52:54.302" v="281"/>
          <ac:picMkLst>
            <pc:docMk/>
            <pc:sldMk cId="4202084127" sldId="259"/>
            <ac:picMk id="41" creationId="{C8F8F57E-C17B-4872-A24F-3845AB64A9BD}"/>
          </ac:picMkLst>
        </pc:picChg>
        <pc:picChg chg="mod">
          <ac:chgData name="SINGH Poornima" userId="d4eb7099-735f-45a0-9ebb-9fd92b7e935b" providerId="ADAL" clId="{F5C94347-A673-4AD0-8FD5-BB33CF23B9D8}" dt="2024-05-08T08:53:23.319" v="284" actId="14100"/>
          <ac:picMkLst>
            <pc:docMk/>
            <pc:sldMk cId="4202084127" sldId="259"/>
            <ac:picMk id="51" creationId="{F71E0AC2-B9D7-7999-85F8-5ACEC9C4D433}"/>
          </ac:picMkLst>
        </pc:picChg>
        <pc:picChg chg="mod">
          <ac:chgData name="SINGH Poornima" userId="d4eb7099-735f-45a0-9ebb-9fd92b7e935b" providerId="ADAL" clId="{F5C94347-A673-4AD0-8FD5-BB33CF23B9D8}" dt="2024-05-08T08:53:23.319" v="284" actId="14100"/>
          <ac:picMkLst>
            <pc:docMk/>
            <pc:sldMk cId="4202084127" sldId="259"/>
            <ac:picMk id="52" creationId="{FE55BC8C-D02F-8D1C-ECB2-38911BFE2F1F}"/>
          </ac:picMkLst>
        </pc:picChg>
        <pc:picChg chg="mod">
          <ac:chgData name="SINGH Poornima" userId="d4eb7099-735f-45a0-9ebb-9fd92b7e935b" providerId="ADAL" clId="{F5C94347-A673-4AD0-8FD5-BB33CF23B9D8}" dt="2024-05-08T08:53:23.319" v="284" actId="14100"/>
          <ac:picMkLst>
            <pc:docMk/>
            <pc:sldMk cId="4202084127" sldId="259"/>
            <ac:picMk id="53" creationId="{2B175B8A-F21E-7FE4-C6A5-573F7C8C2DB7}"/>
          </ac:picMkLst>
        </pc:picChg>
        <pc:picChg chg="mod">
          <ac:chgData name="SINGH Poornima" userId="d4eb7099-735f-45a0-9ebb-9fd92b7e935b" providerId="ADAL" clId="{F5C94347-A673-4AD0-8FD5-BB33CF23B9D8}" dt="2024-05-08T08:53:23.319" v="284" actId="14100"/>
          <ac:picMkLst>
            <pc:docMk/>
            <pc:sldMk cId="4202084127" sldId="259"/>
            <ac:picMk id="54" creationId="{B06BB623-1464-6CD9-4BD3-790E4EA71C77}"/>
          </ac:picMkLst>
        </pc:picChg>
        <pc:picChg chg="mod">
          <ac:chgData name="SINGH Poornima" userId="d4eb7099-735f-45a0-9ebb-9fd92b7e935b" providerId="ADAL" clId="{F5C94347-A673-4AD0-8FD5-BB33CF23B9D8}" dt="2024-05-08T08:53:23.319" v="284" actId="14100"/>
          <ac:picMkLst>
            <pc:docMk/>
            <pc:sldMk cId="4202084127" sldId="259"/>
            <ac:picMk id="55" creationId="{7F7F6C1F-6294-CAC8-7337-083EB1E4C372}"/>
          </ac:picMkLst>
        </pc:picChg>
        <pc:picChg chg="mod">
          <ac:chgData name="SINGH Poornima" userId="d4eb7099-735f-45a0-9ebb-9fd92b7e935b" providerId="ADAL" clId="{F5C94347-A673-4AD0-8FD5-BB33CF23B9D8}" dt="2024-05-08T08:53:23.319" v="284" actId="14100"/>
          <ac:picMkLst>
            <pc:docMk/>
            <pc:sldMk cId="4202084127" sldId="259"/>
            <ac:picMk id="60" creationId="{051F51AE-DE32-311A-D1BC-900548B7D8C4}"/>
          </ac:picMkLst>
        </pc:picChg>
        <pc:picChg chg="mod">
          <ac:chgData name="SINGH Poornima" userId="d4eb7099-735f-45a0-9ebb-9fd92b7e935b" providerId="ADAL" clId="{F5C94347-A673-4AD0-8FD5-BB33CF23B9D8}" dt="2024-05-08T08:53:23.319" v="284" actId="14100"/>
          <ac:picMkLst>
            <pc:docMk/>
            <pc:sldMk cId="4202084127" sldId="259"/>
            <ac:picMk id="62" creationId="{2D15BA3E-328D-3F07-BA80-D1D6064D560D}"/>
          </ac:picMkLst>
        </pc:picChg>
        <pc:picChg chg="mod">
          <ac:chgData name="SINGH Poornima" userId="d4eb7099-735f-45a0-9ebb-9fd92b7e935b" providerId="ADAL" clId="{F5C94347-A673-4AD0-8FD5-BB33CF23B9D8}" dt="2024-05-08T08:53:23.319" v="284" actId="14100"/>
          <ac:picMkLst>
            <pc:docMk/>
            <pc:sldMk cId="4202084127" sldId="259"/>
            <ac:picMk id="63" creationId="{41739DCB-3648-8AAA-05E0-B735E0C5EA82}"/>
          </ac:picMkLst>
        </pc:picChg>
        <pc:picChg chg="mod">
          <ac:chgData name="SINGH Poornima" userId="d4eb7099-735f-45a0-9ebb-9fd92b7e935b" providerId="ADAL" clId="{F5C94347-A673-4AD0-8FD5-BB33CF23B9D8}" dt="2024-05-08T08:53:23.319" v="284" actId="14100"/>
          <ac:picMkLst>
            <pc:docMk/>
            <pc:sldMk cId="4202084127" sldId="259"/>
            <ac:picMk id="64" creationId="{5E02261D-AD74-B539-9C0B-58F9A2D596B7}"/>
          </ac:picMkLst>
        </pc:picChg>
        <pc:picChg chg="mod">
          <ac:chgData name="SINGH Poornima" userId="d4eb7099-735f-45a0-9ebb-9fd92b7e935b" providerId="ADAL" clId="{F5C94347-A673-4AD0-8FD5-BB33CF23B9D8}" dt="2024-05-08T08:53:23.319" v="284" actId="14100"/>
          <ac:picMkLst>
            <pc:docMk/>
            <pc:sldMk cId="4202084127" sldId="259"/>
            <ac:picMk id="65" creationId="{CA33007C-010B-BDA4-65F1-DF9E178399F2}"/>
          </ac:picMkLst>
        </pc:picChg>
        <pc:picChg chg="add mod">
          <ac:chgData name="SINGH Poornima" userId="d4eb7099-735f-45a0-9ebb-9fd92b7e935b" providerId="ADAL" clId="{F5C94347-A673-4AD0-8FD5-BB33CF23B9D8}" dt="2024-05-08T10:01:32.628" v="598" actId="1076"/>
          <ac:picMkLst>
            <pc:docMk/>
            <pc:sldMk cId="4202084127" sldId="259"/>
            <ac:picMk id="66" creationId="{FD7F3102-B4FC-F2E2-2BFE-760054B0D4E2}"/>
          </ac:picMkLst>
        </pc:picChg>
        <pc:picChg chg="add mod">
          <ac:chgData name="SINGH Poornima" userId="d4eb7099-735f-45a0-9ebb-9fd92b7e935b" providerId="ADAL" clId="{F5C94347-A673-4AD0-8FD5-BB33CF23B9D8}" dt="2024-05-08T09:29:09.678" v="502" actId="1076"/>
          <ac:picMkLst>
            <pc:docMk/>
            <pc:sldMk cId="4202084127" sldId="259"/>
            <ac:picMk id="78" creationId="{19128471-04F1-FE55-10CB-91DE1336E35C}"/>
          </ac:picMkLst>
        </pc:picChg>
        <pc:cxnChg chg="mod">
          <ac:chgData name="SINGH Poornima" userId="d4eb7099-735f-45a0-9ebb-9fd92b7e935b" providerId="ADAL" clId="{F5C94347-A673-4AD0-8FD5-BB33CF23B9D8}" dt="2024-05-08T08:52:54.302" v="281"/>
          <ac:cxnSpMkLst>
            <pc:docMk/>
            <pc:sldMk cId="4202084127" sldId="259"/>
            <ac:cxnSpMk id="22" creationId="{5C60A9DB-D8AA-74C4-EB30-FF22C6E154F9}"/>
          </ac:cxnSpMkLst>
        </pc:cxnChg>
        <pc:cxnChg chg="mod">
          <ac:chgData name="SINGH Poornima" userId="d4eb7099-735f-45a0-9ebb-9fd92b7e935b" providerId="ADAL" clId="{F5C94347-A673-4AD0-8FD5-BB33CF23B9D8}" dt="2024-05-08T08:52:54.302" v="281"/>
          <ac:cxnSpMkLst>
            <pc:docMk/>
            <pc:sldMk cId="4202084127" sldId="259"/>
            <ac:cxnSpMk id="23" creationId="{63736E3D-666E-05CF-F45D-3ED90A539E22}"/>
          </ac:cxnSpMkLst>
        </pc:cxnChg>
        <pc:cxnChg chg="mod">
          <ac:chgData name="SINGH Poornima" userId="d4eb7099-735f-45a0-9ebb-9fd92b7e935b" providerId="ADAL" clId="{F5C94347-A673-4AD0-8FD5-BB33CF23B9D8}" dt="2024-05-08T08:52:54.302" v="281"/>
          <ac:cxnSpMkLst>
            <pc:docMk/>
            <pc:sldMk cId="4202084127" sldId="259"/>
            <ac:cxnSpMk id="24" creationId="{27761F49-1864-E0DC-827E-54C9B0973568}"/>
          </ac:cxnSpMkLst>
        </pc:cxnChg>
        <pc:cxnChg chg="mod">
          <ac:chgData name="SINGH Poornima" userId="d4eb7099-735f-45a0-9ebb-9fd92b7e935b" providerId="ADAL" clId="{F5C94347-A673-4AD0-8FD5-BB33CF23B9D8}" dt="2024-05-08T08:52:54.302" v="281"/>
          <ac:cxnSpMkLst>
            <pc:docMk/>
            <pc:sldMk cId="4202084127" sldId="259"/>
            <ac:cxnSpMk id="25" creationId="{A20598C0-444B-65D9-D5D7-BCACD042E573}"/>
          </ac:cxnSpMkLst>
        </pc:cxnChg>
        <pc:cxnChg chg="mod">
          <ac:chgData name="SINGH Poornima" userId="d4eb7099-735f-45a0-9ebb-9fd92b7e935b" providerId="ADAL" clId="{F5C94347-A673-4AD0-8FD5-BB33CF23B9D8}" dt="2024-05-08T08:53:23.319" v="284" actId="14100"/>
          <ac:cxnSpMkLst>
            <pc:docMk/>
            <pc:sldMk cId="4202084127" sldId="259"/>
            <ac:cxnSpMk id="46" creationId="{70BB174E-3427-C512-09A3-4CD90FD646CD}"/>
          </ac:cxnSpMkLst>
        </pc:cxnChg>
        <pc:cxnChg chg="mod">
          <ac:chgData name="SINGH Poornima" userId="d4eb7099-735f-45a0-9ebb-9fd92b7e935b" providerId="ADAL" clId="{F5C94347-A673-4AD0-8FD5-BB33CF23B9D8}" dt="2024-05-08T08:53:23.319" v="284" actId="14100"/>
          <ac:cxnSpMkLst>
            <pc:docMk/>
            <pc:sldMk cId="4202084127" sldId="259"/>
            <ac:cxnSpMk id="47" creationId="{782180C0-FC01-4E47-4342-F715E1248559}"/>
          </ac:cxnSpMkLst>
        </pc:cxnChg>
        <pc:cxnChg chg="mod">
          <ac:chgData name="SINGH Poornima" userId="d4eb7099-735f-45a0-9ebb-9fd92b7e935b" providerId="ADAL" clId="{F5C94347-A673-4AD0-8FD5-BB33CF23B9D8}" dt="2024-05-08T08:53:23.319" v="284" actId="14100"/>
          <ac:cxnSpMkLst>
            <pc:docMk/>
            <pc:sldMk cId="4202084127" sldId="259"/>
            <ac:cxnSpMk id="48" creationId="{026B9B4C-3F6C-3D93-2F9E-F5FFF6EDC230}"/>
          </ac:cxnSpMkLst>
        </pc:cxnChg>
        <pc:cxnChg chg="mod">
          <ac:chgData name="SINGH Poornima" userId="d4eb7099-735f-45a0-9ebb-9fd92b7e935b" providerId="ADAL" clId="{F5C94347-A673-4AD0-8FD5-BB33CF23B9D8}" dt="2024-05-08T08:53:23.319" v="284" actId="14100"/>
          <ac:cxnSpMkLst>
            <pc:docMk/>
            <pc:sldMk cId="4202084127" sldId="259"/>
            <ac:cxnSpMk id="49" creationId="{462C90D6-54C9-3A78-476A-10A94CB33226}"/>
          </ac:cxnSpMkLst>
        </pc:cxnChg>
      </pc:sldChg>
      <pc:sldChg chg="addSp modSp del mod">
        <pc:chgData name="SINGH Poornima" userId="d4eb7099-735f-45a0-9ebb-9fd92b7e935b" providerId="ADAL" clId="{F5C94347-A673-4AD0-8FD5-BB33CF23B9D8}" dt="2024-05-08T09:58:42.140" v="592" actId="2696"/>
        <pc:sldMkLst>
          <pc:docMk/>
          <pc:sldMk cId="2462638787" sldId="260"/>
        </pc:sldMkLst>
        <pc:spChg chg="mod">
          <ac:chgData name="SINGH Poornima" userId="d4eb7099-735f-45a0-9ebb-9fd92b7e935b" providerId="ADAL" clId="{F5C94347-A673-4AD0-8FD5-BB33CF23B9D8}" dt="2024-05-08T09:23:13.416" v="482" actId="14100"/>
          <ac:spMkLst>
            <pc:docMk/>
            <pc:sldMk cId="2462638787" sldId="260"/>
            <ac:spMk id="10" creationId="{5A563FEC-4F14-B0FB-F924-93D00F4ACFE9}"/>
          </ac:spMkLst>
        </pc:spChg>
        <pc:picChg chg="mod">
          <ac:chgData name="SINGH Poornima" userId="d4eb7099-735f-45a0-9ebb-9fd92b7e935b" providerId="ADAL" clId="{F5C94347-A673-4AD0-8FD5-BB33CF23B9D8}" dt="2024-05-08T09:23:20.818" v="485" actId="1076"/>
          <ac:picMkLst>
            <pc:docMk/>
            <pc:sldMk cId="2462638787" sldId="260"/>
            <ac:picMk id="2" creationId="{3FE09CAD-1956-F61E-D419-F8AF15248EBF}"/>
          </ac:picMkLst>
        </pc:picChg>
        <pc:picChg chg="add mod">
          <ac:chgData name="SINGH Poornima" userId="d4eb7099-735f-45a0-9ebb-9fd92b7e935b" providerId="ADAL" clId="{F5C94347-A673-4AD0-8FD5-BB33CF23B9D8}" dt="2024-05-08T09:28:12.533" v="499" actId="14100"/>
          <ac:picMkLst>
            <pc:docMk/>
            <pc:sldMk cId="2462638787" sldId="260"/>
            <ac:picMk id="3" creationId="{3DDAFA6F-217F-1DCD-A7EA-AC1CB942EF44}"/>
          </ac:picMkLst>
        </pc:picChg>
        <pc:picChg chg="mod">
          <ac:chgData name="SINGH Poornima" userId="d4eb7099-735f-45a0-9ebb-9fd92b7e935b" providerId="ADAL" clId="{F5C94347-A673-4AD0-8FD5-BB33CF23B9D8}" dt="2024-05-08T09:23:19.740" v="484" actId="1076"/>
          <ac:picMkLst>
            <pc:docMk/>
            <pc:sldMk cId="2462638787" sldId="260"/>
            <ac:picMk id="11" creationId="{A36653D6-A5AC-FBAF-5A30-6AC2A01AA627}"/>
          </ac:picMkLst>
        </pc:picChg>
      </pc:sldChg>
      <pc:sldChg chg="addSp delSp modSp mod">
        <pc:chgData name="SINGH Poornima" userId="d4eb7099-735f-45a0-9ebb-9fd92b7e935b" providerId="ADAL" clId="{F5C94347-A673-4AD0-8FD5-BB33CF23B9D8}" dt="2024-05-08T10:40:06.913" v="837" actId="20577"/>
        <pc:sldMkLst>
          <pc:docMk/>
          <pc:sldMk cId="2875036919" sldId="261"/>
        </pc:sldMkLst>
        <pc:spChg chg="mod">
          <ac:chgData name="SINGH Poornima" userId="d4eb7099-735f-45a0-9ebb-9fd92b7e935b" providerId="ADAL" clId="{F5C94347-A673-4AD0-8FD5-BB33CF23B9D8}" dt="2024-05-08T10:38:39.895" v="800" actId="1076"/>
          <ac:spMkLst>
            <pc:docMk/>
            <pc:sldMk cId="2875036919" sldId="261"/>
            <ac:spMk id="3" creationId="{E4D36047-8DE1-D71F-5444-5C257F6794DE}"/>
          </ac:spMkLst>
        </pc:spChg>
        <pc:spChg chg="add mod">
          <ac:chgData name="SINGH Poornima" userId="d4eb7099-735f-45a0-9ebb-9fd92b7e935b" providerId="ADAL" clId="{F5C94347-A673-4AD0-8FD5-BB33CF23B9D8}" dt="2024-05-08T10:40:06.913" v="837" actId="20577"/>
          <ac:spMkLst>
            <pc:docMk/>
            <pc:sldMk cId="2875036919" sldId="261"/>
            <ac:spMk id="6" creationId="{2256E2BE-C5F4-EE1D-D693-B22C70E71EA0}"/>
          </ac:spMkLst>
        </pc:spChg>
        <pc:spChg chg="del">
          <ac:chgData name="SINGH Poornima" userId="d4eb7099-735f-45a0-9ebb-9fd92b7e935b" providerId="ADAL" clId="{F5C94347-A673-4AD0-8FD5-BB33CF23B9D8}" dt="2024-05-08T10:31:39.102" v="758" actId="478"/>
          <ac:spMkLst>
            <pc:docMk/>
            <pc:sldMk cId="2875036919" sldId="261"/>
            <ac:spMk id="10" creationId="{54721BEC-5064-DD31-50BD-32B68777D2DA}"/>
          </ac:spMkLst>
        </pc:spChg>
        <pc:picChg chg="mod">
          <ac:chgData name="SINGH Poornima" userId="d4eb7099-735f-45a0-9ebb-9fd92b7e935b" providerId="ADAL" clId="{F5C94347-A673-4AD0-8FD5-BB33CF23B9D8}" dt="2024-05-08T10:38:35.393" v="799" actId="1076"/>
          <ac:picMkLst>
            <pc:docMk/>
            <pc:sldMk cId="2875036919" sldId="261"/>
            <ac:picMk id="2" creationId="{24268755-74EE-B2D2-B5A8-817906184B74}"/>
          </ac:picMkLst>
        </pc:picChg>
      </pc:sldChg>
      <pc:sldChg chg="del">
        <pc:chgData name="SINGH Poornima" userId="d4eb7099-735f-45a0-9ebb-9fd92b7e935b" providerId="ADAL" clId="{F5C94347-A673-4AD0-8FD5-BB33CF23B9D8}" dt="2024-05-08T10:31:26.725" v="757" actId="2696"/>
        <pc:sldMkLst>
          <pc:docMk/>
          <pc:sldMk cId="3617580226" sldId="262"/>
        </pc:sldMkLst>
      </pc:sldChg>
      <pc:sldChg chg="addSp delSp modSp add del mod ord modTransition modAnim">
        <pc:chgData name="SINGH Poornima" userId="d4eb7099-735f-45a0-9ebb-9fd92b7e935b" providerId="ADAL" clId="{F5C94347-A673-4AD0-8FD5-BB33CF23B9D8}" dt="2024-05-08T10:23:15.515" v="710" actId="2696"/>
        <pc:sldMkLst>
          <pc:docMk/>
          <pc:sldMk cId="964470479" sldId="263"/>
        </pc:sldMkLst>
        <pc:spChg chg="del mod">
          <ac:chgData name="SINGH Poornima" userId="d4eb7099-735f-45a0-9ebb-9fd92b7e935b" providerId="ADAL" clId="{F5C94347-A673-4AD0-8FD5-BB33CF23B9D8}" dt="2024-05-08T09:34:04.791" v="548" actId="478"/>
          <ac:spMkLst>
            <pc:docMk/>
            <pc:sldMk cId="964470479" sldId="263"/>
            <ac:spMk id="11" creationId="{DAE323DF-B316-9A84-0D94-358314E28775}"/>
          </ac:spMkLst>
        </pc:spChg>
        <pc:spChg chg="mod">
          <ac:chgData name="SINGH Poornima" userId="d4eb7099-735f-45a0-9ebb-9fd92b7e935b" providerId="ADAL" clId="{F5C94347-A673-4AD0-8FD5-BB33CF23B9D8}" dt="2024-05-08T09:33:22.938" v="541"/>
          <ac:spMkLst>
            <pc:docMk/>
            <pc:sldMk cId="964470479" sldId="263"/>
            <ac:spMk id="12" creationId="{8FFBD19A-55A2-41FE-D685-65A08E3F94D6}"/>
          </ac:spMkLst>
        </pc:spChg>
        <pc:spChg chg="mod">
          <ac:chgData name="SINGH Poornima" userId="d4eb7099-735f-45a0-9ebb-9fd92b7e935b" providerId="ADAL" clId="{F5C94347-A673-4AD0-8FD5-BB33CF23B9D8}" dt="2024-05-08T10:13:55.476" v="693" actId="1076"/>
          <ac:spMkLst>
            <pc:docMk/>
            <pc:sldMk cId="964470479" sldId="263"/>
            <ac:spMk id="15" creationId="{55F9AD3A-25D7-2784-9D82-9C89DFE97C1F}"/>
          </ac:spMkLst>
        </pc:spChg>
        <pc:spChg chg="mod ord">
          <ac:chgData name="SINGH Poornima" userId="d4eb7099-735f-45a0-9ebb-9fd92b7e935b" providerId="ADAL" clId="{F5C94347-A673-4AD0-8FD5-BB33CF23B9D8}" dt="2024-05-08T10:13:32.883" v="691" actId="1076"/>
          <ac:spMkLst>
            <pc:docMk/>
            <pc:sldMk cId="964470479" sldId="263"/>
            <ac:spMk id="16" creationId="{F1B5347E-F701-27B7-E6CF-69F818727003}"/>
          </ac:spMkLst>
        </pc:spChg>
        <pc:spChg chg="add del mod">
          <ac:chgData name="SINGH Poornima" userId="d4eb7099-735f-45a0-9ebb-9fd92b7e935b" providerId="ADAL" clId="{F5C94347-A673-4AD0-8FD5-BB33CF23B9D8}" dt="2024-05-08T09:55:09.137" v="570" actId="478"/>
          <ac:spMkLst>
            <pc:docMk/>
            <pc:sldMk cId="964470479" sldId="263"/>
            <ac:spMk id="19" creationId="{C629BB5E-81C0-050C-9532-238AE6A97968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29" creationId="{D8813482-E489-CC49-35D8-85E5084AB232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30" creationId="{73BF40AC-6E41-DC13-A2ED-91011AD1456D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31" creationId="{CF84B7F2-C0F4-E3C1-9F81-FC241106163B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32" creationId="{1FE09D4C-3AEE-8AA1-D803-CB8D2F9306B9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33" creationId="{F92624D5-6072-8325-BE20-C6E9E7E472BA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34" creationId="{A7A1DE9F-BD65-4D22-827A-F44F60C6B83A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35" creationId="{89BB21ED-45B6-76E8-8F73-76BC8BE6C894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36" creationId="{D4087ED2-2526-2736-0AB1-90CE38481BE5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37" creationId="{D04FF0F7-4A89-4499-3D0F-3B14D10BB4F7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38" creationId="{1A8AD126-0D9C-6548-545B-03CC0965509A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39" creationId="{6074C91A-C4ED-8D4E-CD27-9FCFE6A68030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40" creationId="{53A32D04-9C3A-4A6F-61A8-702CD78D5CD2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41" creationId="{4FB9052C-C2B3-3917-5D10-196D29458351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42" creationId="{075559A6-BCC2-08EA-0AC8-C74C193F6B9E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43" creationId="{E3714264-C6CA-DCF0-ED9A-1BA62FA5F80C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44" creationId="{AF4531D9-4E45-0240-D994-1F6FB93E687F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45" creationId="{E8FD7734-7BFB-4C55-150D-C0BB04C71FBA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46" creationId="{81FC2C5A-6DE3-5E43-CE4D-AAA5A9BC7A26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47" creationId="{E24E066D-C1D3-55C2-66BA-57188407B16F}"/>
          </ac:spMkLst>
        </pc:spChg>
        <pc:spChg chg="mod">
          <ac:chgData name="SINGH Poornima" userId="d4eb7099-735f-45a0-9ebb-9fd92b7e935b" providerId="ADAL" clId="{F5C94347-A673-4AD0-8FD5-BB33CF23B9D8}" dt="2024-05-08T10:05:47.936" v="603" actId="14100"/>
          <ac:spMkLst>
            <pc:docMk/>
            <pc:sldMk cId="964470479" sldId="263"/>
            <ac:spMk id="48" creationId="{F5AE69F4-1FCD-71EC-534F-37B9CDDC154F}"/>
          </ac:spMkLst>
        </pc:spChg>
        <pc:spChg chg="add mod">
          <ac:chgData name="SINGH Poornima" userId="d4eb7099-735f-45a0-9ebb-9fd92b7e935b" providerId="ADAL" clId="{F5C94347-A673-4AD0-8FD5-BB33CF23B9D8}" dt="2024-05-08T10:17:13.352" v="700" actId="1076"/>
          <ac:spMkLst>
            <pc:docMk/>
            <pc:sldMk cId="964470479" sldId="263"/>
            <ac:spMk id="51" creationId="{AD8AA0EF-C143-91E4-7285-36B52696EB15}"/>
          </ac:spMkLst>
        </pc:spChg>
        <pc:spChg chg="del">
          <ac:chgData name="SINGH Poornima" userId="d4eb7099-735f-45a0-9ebb-9fd92b7e935b" providerId="ADAL" clId="{F5C94347-A673-4AD0-8FD5-BB33CF23B9D8}" dt="2024-05-08T09:55:00.019" v="569" actId="478"/>
          <ac:spMkLst>
            <pc:docMk/>
            <pc:sldMk cId="964470479" sldId="263"/>
            <ac:spMk id="70" creationId="{858B508C-5BC9-186E-00A1-10950B9C3DED}"/>
          </ac:spMkLst>
        </pc:spChg>
        <pc:spChg chg="del mod">
          <ac:chgData name="SINGH Poornima" userId="d4eb7099-735f-45a0-9ebb-9fd92b7e935b" providerId="ADAL" clId="{F5C94347-A673-4AD0-8FD5-BB33CF23B9D8}" dt="2024-05-08T09:54:48.900" v="567" actId="478"/>
          <ac:spMkLst>
            <pc:docMk/>
            <pc:sldMk cId="964470479" sldId="263"/>
            <ac:spMk id="75" creationId="{D5F6BA5C-D402-8F80-CE77-5D5A874626B4}"/>
          </ac:spMkLst>
        </pc:spChg>
        <pc:spChg chg="mod">
          <ac:chgData name="SINGH Poornima" userId="d4eb7099-735f-45a0-9ebb-9fd92b7e935b" providerId="ADAL" clId="{F5C94347-A673-4AD0-8FD5-BB33CF23B9D8}" dt="2024-05-08T10:13:49.790" v="692" actId="1076"/>
          <ac:spMkLst>
            <pc:docMk/>
            <pc:sldMk cId="964470479" sldId="263"/>
            <ac:spMk id="77" creationId="{481A9EEA-12E1-C1ED-F89F-FAC86C1E839F}"/>
          </ac:spMkLst>
        </pc:spChg>
        <pc:grpChg chg="del">
          <ac:chgData name="SINGH Poornima" userId="d4eb7099-735f-45a0-9ebb-9fd92b7e935b" providerId="ADAL" clId="{F5C94347-A673-4AD0-8FD5-BB33CF23B9D8}" dt="2024-05-08T09:29:50.497" v="506" actId="478"/>
          <ac:grpSpMkLst>
            <pc:docMk/>
            <pc:sldMk cId="964470479" sldId="263"/>
            <ac:grpSpMk id="8" creationId="{7A5E427A-9B73-A97B-ED7F-E571228F7F67}"/>
          </ac:grpSpMkLst>
        </pc:grpChg>
        <pc:grpChg chg="add del mod">
          <ac:chgData name="SINGH Poornima" userId="d4eb7099-735f-45a0-9ebb-9fd92b7e935b" providerId="ADAL" clId="{F5C94347-A673-4AD0-8FD5-BB33CF23B9D8}" dt="2024-05-08T09:34:47.065" v="551" actId="478"/>
          <ac:grpSpMkLst>
            <pc:docMk/>
            <pc:sldMk cId="964470479" sldId="263"/>
            <ac:grpSpMk id="9" creationId="{AC8D1066-FAB6-116B-BC7D-75037845CB76}"/>
          </ac:grpSpMkLst>
        </pc:grpChg>
        <pc:grpChg chg="add mod">
          <ac:chgData name="SINGH Poornima" userId="d4eb7099-735f-45a0-9ebb-9fd92b7e935b" providerId="ADAL" clId="{F5C94347-A673-4AD0-8FD5-BB33CF23B9D8}" dt="2024-05-08T10:08:58.911" v="638" actId="1076"/>
          <ac:grpSpMkLst>
            <pc:docMk/>
            <pc:sldMk cId="964470479" sldId="263"/>
            <ac:grpSpMk id="13" creationId="{02CB634F-D576-7C70-808E-21E9D8972D14}"/>
          </ac:grpSpMkLst>
        </pc:grpChg>
        <pc:grpChg chg="add mod">
          <ac:chgData name="SINGH Poornima" userId="d4eb7099-735f-45a0-9ebb-9fd92b7e935b" providerId="ADAL" clId="{F5C94347-A673-4AD0-8FD5-BB33CF23B9D8}" dt="2024-05-08T10:05:47.936" v="603" actId="14100"/>
          <ac:grpSpMkLst>
            <pc:docMk/>
            <pc:sldMk cId="964470479" sldId="263"/>
            <ac:grpSpMk id="22" creationId="{4CE2025F-B609-F844-6CC8-06B092AE8661}"/>
          </ac:grpSpMkLst>
        </pc:grpChg>
        <pc:grpChg chg="mod">
          <ac:chgData name="SINGH Poornima" userId="d4eb7099-735f-45a0-9ebb-9fd92b7e935b" providerId="ADAL" clId="{F5C94347-A673-4AD0-8FD5-BB33CF23B9D8}" dt="2024-05-08T10:05:47.936" v="603" actId="14100"/>
          <ac:grpSpMkLst>
            <pc:docMk/>
            <pc:sldMk cId="964470479" sldId="263"/>
            <ac:grpSpMk id="24" creationId="{09D5A580-C4AC-8A98-54C0-CCB63D67C53D}"/>
          </ac:grpSpMkLst>
        </pc:grpChg>
        <pc:grpChg chg="mod">
          <ac:chgData name="SINGH Poornima" userId="d4eb7099-735f-45a0-9ebb-9fd92b7e935b" providerId="ADAL" clId="{F5C94347-A673-4AD0-8FD5-BB33CF23B9D8}" dt="2024-05-08T10:05:47.936" v="603" actId="14100"/>
          <ac:grpSpMkLst>
            <pc:docMk/>
            <pc:sldMk cId="964470479" sldId="263"/>
            <ac:grpSpMk id="25" creationId="{E5CBB75E-57B6-78EE-CD57-5D597362699F}"/>
          </ac:grpSpMkLst>
        </pc:grpChg>
        <pc:grpChg chg="mod">
          <ac:chgData name="SINGH Poornima" userId="d4eb7099-735f-45a0-9ebb-9fd92b7e935b" providerId="ADAL" clId="{F5C94347-A673-4AD0-8FD5-BB33CF23B9D8}" dt="2024-05-08T10:05:47.936" v="603" actId="14100"/>
          <ac:grpSpMkLst>
            <pc:docMk/>
            <pc:sldMk cId="964470479" sldId="263"/>
            <ac:grpSpMk id="26" creationId="{24FDA275-6469-1998-E771-0E4CF5340C47}"/>
          </ac:grpSpMkLst>
        </pc:grpChg>
        <pc:grpChg chg="mod">
          <ac:chgData name="SINGH Poornima" userId="d4eb7099-735f-45a0-9ebb-9fd92b7e935b" providerId="ADAL" clId="{F5C94347-A673-4AD0-8FD5-BB33CF23B9D8}" dt="2024-05-08T10:05:47.936" v="603" actId="14100"/>
          <ac:grpSpMkLst>
            <pc:docMk/>
            <pc:sldMk cId="964470479" sldId="263"/>
            <ac:grpSpMk id="27" creationId="{3667B0B6-4D6F-064E-78EF-8880201B874F}"/>
          </ac:grpSpMkLst>
        </pc:grpChg>
        <pc:grpChg chg="mod">
          <ac:chgData name="SINGH Poornima" userId="d4eb7099-735f-45a0-9ebb-9fd92b7e935b" providerId="ADAL" clId="{F5C94347-A673-4AD0-8FD5-BB33CF23B9D8}" dt="2024-05-08T10:05:47.936" v="603" actId="14100"/>
          <ac:grpSpMkLst>
            <pc:docMk/>
            <pc:sldMk cId="964470479" sldId="263"/>
            <ac:grpSpMk id="28" creationId="{C582CB52-FE4F-CAA5-0B44-5B27B2882026}"/>
          </ac:grpSpMkLst>
        </pc:grpChg>
        <pc:picChg chg="mod">
          <ac:chgData name="SINGH Poornima" userId="d4eb7099-735f-45a0-9ebb-9fd92b7e935b" providerId="ADAL" clId="{F5C94347-A673-4AD0-8FD5-BB33CF23B9D8}" dt="2024-05-08T10:11:22.494" v="662" actId="1076"/>
          <ac:picMkLst>
            <pc:docMk/>
            <pc:sldMk cId="964470479" sldId="263"/>
            <ac:picMk id="4" creationId="{48CCFCE8-5CB8-EF61-26E1-A976C1BD3CD8}"/>
          </ac:picMkLst>
        </pc:picChg>
        <pc:picChg chg="add del mod">
          <ac:chgData name="SINGH Poornima" userId="d4eb7099-735f-45a0-9ebb-9fd92b7e935b" providerId="ADAL" clId="{F5C94347-A673-4AD0-8FD5-BB33CF23B9D8}" dt="2024-05-08T09:36:41.422" v="558" actId="478"/>
          <ac:picMkLst>
            <pc:docMk/>
            <pc:sldMk cId="964470479" sldId="263"/>
            <ac:picMk id="6" creationId="{0E9808E8-B370-9D39-F60B-29466CA22C49}"/>
          </ac:picMkLst>
        </pc:picChg>
        <pc:picChg chg="mod">
          <ac:chgData name="SINGH Poornima" userId="d4eb7099-735f-45a0-9ebb-9fd92b7e935b" providerId="ADAL" clId="{F5C94347-A673-4AD0-8FD5-BB33CF23B9D8}" dt="2024-05-08T09:33:22.938" v="541"/>
          <ac:picMkLst>
            <pc:docMk/>
            <pc:sldMk cId="964470479" sldId="263"/>
            <ac:picMk id="10" creationId="{FA7067C8-89F5-E9E8-9BC2-7391A6DB4A6D}"/>
          </ac:picMkLst>
        </pc:picChg>
        <pc:picChg chg="del mod">
          <ac:chgData name="SINGH Poornima" userId="d4eb7099-735f-45a0-9ebb-9fd92b7e935b" providerId="ADAL" clId="{F5C94347-A673-4AD0-8FD5-BB33CF23B9D8}" dt="2024-05-08T10:05:38.716" v="600" actId="478"/>
          <ac:picMkLst>
            <pc:docMk/>
            <pc:sldMk cId="964470479" sldId="263"/>
            <ac:picMk id="14" creationId="{3CA6946A-9533-7C6B-8308-F1179B38544F}"/>
          </ac:picMkLst>
        </pc:picChg>
        <pc:picChg chg="del">
          <ac:chgData name="SINGH Poornima" userId="d4eb7099-735f-45a0-9ebb-9fd92b7e935b" providerId="ADAL" clId="{F5C94347-A673-4AD0-8FD5-BB33CF23B9D8}" dt="2024-05-08T09:29:26.574" v="505" actId="478"/>
          <ac:picMkLst>
            <pc:docMk/>
            <pc:sldMk cId="964470479" sldId="263"/>
            <ac:picMk id="17" creationId="{24D16B70-56D1-94E9-EDC4-227C2D36864F}"/>
          </ac:picMkLst>
        </pc:picChg>
        <pc:picChg chg="add mod">
          <ac:chgData name="SINGH Poornima" userId="d4eb7099-735f-45a0-9ebb-9fd92b7e935b" providerId="ADAL" clId="{F5C94347-A673-4AD0-8FD5-BB33CF23B9D8}" dt="2024-05-08T10:12:43.969" v="684" actId="1076"/>
          <ac:picMkLst>
            <pc:docMk/>
            <pc:sldMk cId="964470479" sldId="263"/>
            <ac:picMk id="20" creationId="{E854D9EB-DB4C-6F46-21D7-C6A8CA60E1D5}"/>
          </ac:picMkLst>
        </pc:picChg>
        <pc:picChg chg="add del mod">
          <ac:chgData name="SINGH Poornima" userId="d4eb7099-735f-45a0-9ebb-9fd92b7e935b" providerId="ADAL" clId="{F5C94347-A673-4AD0-8FD5-BB33CF23B9D8}" dt="2024-05-08T10:08:17.155" v="631" actId="478"/>
          <ac:picMkLst>
            <pc:docMk/>
            <pc:sldMk cId="964470479" sldId="263"/>
            <ac:picMk id="21" creationId="{692E03E0-9E92-7ACB-176E-EDA32A160404}"/>
          </ac:picMkLst>
        </pc:picChg>
        <pc:picChg chg="mod">
          <ac:chgData name="SINGH Poornima" userId="d4eb7099-735f-45a0-9ebb-9fd92b7e935b" providerId="ADAL" clId="{F5C94347-A673-4AD0-8FD5-BB33CF23B9D8}" dt="2024-05-08T10:05:47.936" v="603" actId="14100"/>
          <ac:picMkLst>
            <pc:docMk/>
            <pc:sldMk cId="964470479" sldId="263"/>
            <ac:picMk id="23" creationId="{493D54E7-8144-85E2-B3E3-6C525800393B}"/>
          </ac:picMkLst>
        </pc:picChg>
        <pc:picChg chg="add mod modCrop">
          <ac:chgData name="SINGH Poornima" userId="d4eb7099-735f-45a0-9ebb-9fd92b7e935b" providerId="ADAL" clId="{F5C94347-A673-4AD0-8FD5-BB33CF23B9D8}" dt="2024-05-08T10:13:23.062" v="690" actId="14100"/>
          <ac:picMkLst>
            <pc:docMk/>
            <pc:sldMk cId="964470479" sldId="263"/>
            <ac:picMk id="49" creationId="{775E36AF-1B2D-5F92-3D69-2D791309E163}"/>
          </ac:picMkLst>
        </pc:picChg>
        <pc:picChg chg="add mod">
          <ac:chgData name="SINGH Poornima" userId="d4eb7099-735f-45a0-9ebb-9fd92b7e935b" providerId="ADAL" clId="{F5C94347-A673-4AD0-8FD5-BB33CF23B9D8}" dt="2024-05-08T10:17:08.106" v="699" actId="14100"/>
          <ac:picMkLst>
            <pc:docMk/>
            <pc:sldMk cId="964470479" sldId="263"/>
            <ac:picMk id="50" creationId="{4AFE743B-0908-94BA-931E-B6592C686A40}"/>
          </ac:picMkLst>
        </pc:picChg>
        <pc:picChg chg="del">
          <ac:chgData name="SINGH Poornima" userId="d4eb7099-735f-45a0-9ebb-9fd92b7e935b" providerId="ADAL" clId="{F5C94347-A673-4AD0-8FD5-BB33CF23B9D8}" dt="2024-05-08T09:54:53.517" v="568" actId="478"/>
          <ac:picMkLst>
            <pc:docMk/>
            <pc:sldMk cId="964470479" sldId="263"/>
            <ac:picMk id="66" creationId="{FD7F3102-B4FC-F2E2-2BFE-760054B0D4E2}"/>
          </ac:picMkLst>
        </pc:picChg>
        <pc:picChg chg="del mod ord">
          <ac:chgData name="SINGH Poornima" userId="d4eb7099-735f-45a0-9ebb-9fd92b7e935b" providerId="ADAL" clId="{F5C94347-A673-4AD0-8FD5-BB33CF23B9D8}" dt="2024-05-08T09:37:33.640" v="562" actId="478"/>
          <ac:picMkLst>
            <pc:docMk/>
            <pc:sldMk cId="964470479" sldId="263"/>
            <ac:picMk id="78" creationId="{19128471-04F1-FE55-10CB-91DE1336E35C}"/>
          </ac:picMkLst>
        </pc:picChg>
      </pc:sldChg>
      <pc:sldChg chg="addSp delSp modSp new del mod setBg">
        <pc:chgData name="SINGH Poornima" userId="d4eb7099-735f-45a0-9ebb-9fd92b7e935b" providerId="ADAL" clId="{F5C94347-A673-4AD0-8FD5-BB33CF23B9D8}" dt="2024-05-08T09:06:31.270" v="475" actId="2696"/>
        <pc:sldMkLst>
          <pc:docMk/>
          <pc:sldMk cId="1948987543" sldId="263"/>
        </pc:sldMkLst>
        <pc:spChg chg="del">
          <ac:chgData name="SINGH Poornima" userId="d4eb7099-735f-45a0-9ebb-9fd92b7e935b" providerId="ADAL" clId="{F5C94347-A673-4AD0-8FD5-BB33CF23B9D8}" dt="2024-05-08T08:34:41.341" v="206" actId="478"/>
          <ac:spMkLst>
            <pc:docMk/>
            <pc:sldMk cId="1948987543" sldId="263"/>
            <ac:spMk id="2" creationId="{0AC28E88-AECB-ACD8-192B-90EAD997C612}"/>
          </ac:spMkLst>
        </pc:spChg>
        <pc:spChg chg="del">
          <ac:chgData name="SINGH Poornima" userId="d4eb7099-735f-45a0-9ebb-9fd92b7e935b" providerId="ADAL" clId="{F5C94347-A673-4AD0-8FD5-BB33CF23B9D8}" dt="2024-05-08T08:34:41.341" v="206" actId="478"/>
          <ac:spMkLst>
            <pc:docMk/>
            <pc:sldMk cId="1948987543" sldId="263"/>
            <ac:spMk id="3" creationId="{5BB16911-694D-A758-C85F-7AF56D3A7C17}"/>
          </ac:spMkLst>
        </pc:spChg>
        <pc:spChg chg="add del">
          <ac:chgData name="SINGH Poornima" userId="d4eb7099-735f-45a0-9ebb-9fd92b7e935b" providerId="ADAL" clId="{F5C94347-A673-4AD0-8FD5-BB33CF23B9D8}" dt="2024-05-08T08:35:55.189" v="212" actId="478"/>
          <ac:spMkLst>
            <pc:docMk/>
            <pc:sldMk cId="1948987543" sldId="263"/>
            <ac:spMk id="5" creationId="{208B926C-8796-2CE1-1BB2-77E6CB952AC1}"/>
          </ac:spMkLst>
        </pc:spChg>
        <pc:spChg chg="add">
          <ac:chgData name="SINGH Poornima" userId="d4eb7099-735f-45a0-9ebb-9fd92b7e935b" providerId="ADAL" clId="{F5C94347-A673-4AD0-8FD5-BB33CF23B9D8}" dt="2024-05-08T08:34:57.612" v="208" actId="26606"/>
          <ac:spMkLst>
            <pc:docMk/>
            <pc:sldMk cId="1948987543" sldId="263"/>
            <ac:spMk id="9" creationId="{42A4FC2C-047E-45A5-965D-8E1E3BF09BC6}"/>
          </ac:spMkLst>
        </pc:spChg>
        <pc:picChg chg="add mod">
          <ac:chgData name="SINGH Poornima" userId="d4eb7099-735f-45a0-9ebb-9fd92b7e935b" providerId="ADAL" clId="{F5C94347-A673-4AD0-8FD5-BB33CF23B9D8}" dt="2024-05-08T08:35:05.484" v="210" actId="962"/>
          <ac:picMkLst>
            <pc:docMk/>
            <pc:sldMk cId="1948987543" sldId="263"/>
            <ac:picMk id="4" creationId="{F26929EA-DC9B-EA79-FD2B-BF254DBF6785}"/>
          </ac:picMkLst>
        </pc:picChg>
      </pc:sldChg>
      <pc:sldChg chg="addSp delSp modSp add mod modAnim">
        <pc:chgData name="SINGH Poornima" userId="d4eb7099-735f-45a0-9ebb-9fd92b7e935b" providerId="ADAL" clId="{F5C94347-A673-4AD0-8FD5-BB33CF23B9D8}" dt="2024-05-08T10:30:55.241" v="756" actId="1076"/>
        <pc:sldMkLst>
          <pc:docMk/>
          <pc:sldMk cId="3723147943" sldId="264"/>
        </pc:sldMkLst>
        <pc:spChg chg="add mod">
          <ac:chgData name="SINGH Poornima" userId="d4eb7099-735f-45a0-9ebb-9fd92b7e935b" providerId="ADAL" clId="{F5C94347-A673-4AD0-8FD5-BB33CF23B9D8}" dt="2024-05-08T10:29:23.284" v="745" actId="164"/>
          <ac:spMkLst>
            <pc:docMk/>
            <pc:sldMk cId="3723147943" sldId="264"/>
            <ac:spMk id="3" creationId="{9876BF87-64E5-7E3D-EB1E-014AB0D837D4}"/>
          </ac:spMkLst>
        </pc:spChg>
        <pc:spChg chg="mod">
          <ac:chgData name="SINGH Poornima" userId="d4eb7099-735f-45a0-9ebb-9fd92b7e935b" providerId="ADAL" clId="{F5C94347-A673-4AD0-8FD5-BB33CF23B9D8}" dt="2024-05-08T10:29:45.616" v="746" actId="1076"/>
          <ac:spMkLst>
            <pc:docMk/>
            <pc:sldMk cId="3723147943" sldId="264"/>
            <ac:spMk id="15" creationId="{55F9AD3A-25D7-2784-9D82-9C89DFE97C1F}"/>
          </ac:spMkLst>
        </pc:spChg>
        <pc:spChg chg="del mod ord">
          <ac:chgData name="SINGH Poornima" userId="d4eb7099-735f-45a0-9ebb-9fd92b7e935b" providerId="ADAL" clId="{F5C94347-A673-4AD0-8FD5-BB33CF23B9D8}" dt="2024-05-08T10:29:00.024" v="739" actId="478"/>
          <ac:spMkLst>
            <pc:docMk/>
            <pc:sldMk cId="3723147943" sldId="264"/>
            <ac:spMk id="16" creationId="{F1B5347E-F701-27B7-E6CF-69F818727003}"/>
          </ac:spMkLst>
        </pc:spChg>
        <pc:spChg chg="mod">
          <ac:chgData name="SINGH Poornima" userId="d4eb7099-735f-45a0-9ebb-9fd92b7e935b" providerId="ADAL" clId="{F5C94347-A673-4AD0-8FD5-BB33CF23B9D8}" dt="2024-05-08T10:30:38.510" v="752" actId="1076"/>
          <ac:spMkLst>
            <pc:docMk/>
            <pc:sldMk cId="3723147943" sldId="264"/>
            <ac:spMk id="51" creationId="{AD8AA0EF-C143-91E4-7285-36B52696EB15}"/>
          </ac:spMkLst>
        </pc:spChg>
        <pc:grpChg chg="add mod">
          <ac:chgData name="SINGH Poornima" userId="d4eb7099-735f-45a0-9ebb-9fd92b7e935b" providerId="ADAL" clId="{F5C94347-A673-4AD0-8FD5-BB33CF23B9D8}" dt="2024-05-08T10:29:23.284" v="745" actId="164"/>
          <ac:grpSpMkLst>
            <pc:docMk/>
            <pc:sldMk cId="3723147943" sldId="264"/>
            <ac:grpSpMk id="2" creationId="{9BAD513F-A33B-E262-C27B-EC2A10734E33}"/>
          </ac:grpSpMkLst>
        </pc:grpChg>
        <pc:grpChg chg="add mod">
          <ac:chgData name="SINGH Poornima" userId="d4eb7099-735f-45a0-9ebb-9fd92b7e935b" providerId="ADAL" clId="{F5C94347-A673-4AD0-8FD5-BB33CF23B9D8}" dt="2024-05-08T10:29:23.284" v="745" actId="164"/>
          <ac:grpSpMkLst>
            <pc:docMk/>
            <pc:sldMk cId="3723147943" sldId="264"/>
            <ac:grpSpMk id="6" creationId="{B810EAF3-8B2A-BFC2-22CA-8ACBD2BCEBBB}"/>
          </ac:grpSpMkLst>
        </pc:grpChg>
        <pc:grpChg chg="del mod">
          <ac:chgData name="SINGH Poornima" userId="d4eb7099-735f-45a0-9ebb-9fd92b7e935b" providerId="ADAL" clId="{F5C94347-A673-4AD0-8FD5-BB33CF23B9D8}" dt="2024-05-08T10:29:00.024" v="739" actId="478"/>
          <ac:grpSpMkLst>
            <pc:docMk/>
            <pc:sldMk cId="3723147943" sldId="264"/>
            <ac:grpSpMk id="13" creationId="{02CB634F-D576-7C70-808E-21E9D8972D14}"/>
          </ac:grpSpMkLst>
        </pc:grpChg>
        <pc:picChg chg="mod">
          <ac:chgData name="SINGH Poornima" userId="d4eb7099-735f-45a0-9ebb-9fd92b7e935b" providerId="ADAL" clId="{F5C94347-A673-4AD0-8FD5-BB33CF23B9D8}" dt="2024-05-08T10:30:55.241" v="756" actId="1076"/>
          <ac:picMkLst>
            <pc:docMk/>
            <pc:sldMk cId="3723147943" sldId="264"/>
            <ac:picMk id="20" creationId="{E854D9EB-DB4C-6F46-21D7-C6A8CA60E1D5}"/>
          </ac:picMkLst>
        </pc:picChg>
        <pc:picChg chg="mod">
          <ac:chgData name="SINGH Poornima" userId="d4eb7099-735f-45a0-9ebb-9fd92b7e935b" providerId="ADAL" clId="{F5C94347-A673-4AD0-8FD5-BB33CF23B9D8}" dt="2024-05-08T10:22:49.345" v="708" actId="164"/>
          <ac:picMkLst>
            <pc:docMk/>
            <pc:sldMk cId="3723147943" sldId="264"/>
            <ac:picMk id="49" creationId="{775E36AF-1B2D-5F92-3D69-2D791309E163}"/>
          </ac:picMkLst>
        </pc:picChg>
        <pc:picChg chg="mod">
          <ac:chgData name="SINGH Poornima" userId="d4eb7099-735f-45a0-9ebb-9fd92b7e935b" providerId="ADAL" clId="{F5C94347-A673-4AD0-8FD5-BB33CF23B9D8}" dt="2024-05-08T10:30:49.569" v="754" actId="688"/>
          <ac:picMkLst>
            <pc:docMk/>
            <pc:sldMk cId="3723147943" sldId="264"/>
            <ac:picMk id="50" creationId="{4AFE743B-0908-94BA-931E-B6592C686A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3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4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3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1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DF0C-E241-8F41-914F-7A85E8F3F51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ECBC-86D7-DA41-AEC8-EF26BA0A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3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oornima.singh@uitp.or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8AB43-3ECB-CCF7-2600-288A51C3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71" y="2679"/>
            <a:ext cx="9136856" cy="68526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9616D-30DB-F397-A4F5-1C7265521FB8}"/>
              </a:ext>
            </a:extLst>
          </p:cNvPr>
          <p:cNvSpPr txBox="1">
            <a:spLocks/>
          </p:cNvSpPr>
          <p:nvPr/>
        </p:nvSpPr>
        <p:spPr>
          <a:xfrm>
            <a:off x="2000127" y="4560393"/>
            <a:ext cx="3282677" cy="16317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/>
          </a:p>
        </p:txBody>
      </p:sp>
      <p:sp>
        <p:nvSpPr>
          <p:cNvPr id="2" name="Google Shape;272;p14">
            <a:extLst>
              <a:ext uri="{FF2B5EF4-FFF2-40B4-BE49-F238E27FC236}">
                <a16:creationId xmlns:a16="http://schemas.microsoft.com/office/drawing/2014/main" id="{294727AC-3891-7430-FD00-EACD7C80EC1C}"/>
              </a:ext>
            </a:extLst>
          </p:cNvPr>
          <p:cNvSpPr txBox="1">
            <a:spLocks/>
          </p:cNvSpPr>
          <p:nvPr/>
        </p:nvSpPr>
        <p:spPr>
          <a:xfrm>
            <a:off x="355340" y="1846472"/>
            <a:ext cx="6572250" cy="133731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750" b="1" dirty="0">
                <a:solidFill>
                  <a:srgbClr val="04A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of On-Demand Mobility Service in Asia and Pacific Region</a:t>
            </a:r>
            <a:endParaRPr lang="en" sz="3750" b="1" dirty="0">
              <a:solidFill>
                <a:srgbClr val="04A4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343;p21">
            <a:extLst>
              <a:ext uri="{FF2B5EF4-FFF2-40B4-BE49-F238E27FC236}">
                <a16:creationId xmlns:a16="http://schemas.microsoft.com/office/drawing/2014/main" id="{D034CF5D-FE28-9F1B-DD53-DADD7EBBB230}"/>
              </a:ext>
            </a:extLst>
          </p:cNvPr>
          <p:cNvSpPr txBox="1">
            <a:spLocks/>
          </p:cNvSpPr>
          <p:nvPr/>
        </p:nvSpPr>
        <p:spPr>
          <a:xfrm>
            <a:off x="288703" y="4227112"/>
            <a:ext cx="6572250" cy="106863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en" sz="1800" dirty="0">
                <a:solidFill>
                  <a:srgbClr val="002060"/>
                </a:solidFill>
                <a:latin typeface="Arial"/>
                <a:cs typeface="Arial"/>
              </a:rPr>
              <a:t>Poornima Singh,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 Manager for Research @ </a:t>
            </a:r>
            <a:r>
              <a:rPr lang="en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UITP Asia-Pacific (Union </a:t>
            </a:r>
            <a:r>
              <a:rPr lang="en-US" sz="1800" dirty="0" err="1">
                <a:solidFill>
                  <a:srgbClr val="002060"/>
                </a:solidFill>
                <a:latin typeface="Arial"/>
                <a:cs typeface="Arial"/>
              </a:rPr>
              <a:t>Internationale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 des Transports Publics)</a:t>
            </a:r>
            <a:endParaRPr lang="en" sz="18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21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CCFCE8-5CB8-EF61-26E1-A976C1BD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2393" y="0"/>
            <a:ext cx="9136856" cy="68526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9616D-30DB-F397-A4F5-1C7265521FB8}"/>
              </a:ext>
            </a:extLst>
          </p:cNvPr>
          <p:cNvSpPr txBox="1">
            <a:spLocks/>
          </p:cNvSpPr>
          <p:nvPr/>
        </p:nvSpPr>
        <p:spPr>
          <a:xfrm>
            <a:off x="2000127" y="4560393"/>
            <a:ext cx="3282677" cy="16317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sp>
        <p:nvSpPr>
          <p:cNvPr id="77" name="Google Shape;272;p14">
            <a:extLst>
              <a:ext uri="{FF2B5EF4-FFF2-40B4-BE49-F238E27FC236}">
                <a16:creationId xmlns:a16="http://schemas.microsoft.com/office/drawing/2014/main" id="{481A9EEA-12E1-C1ED-F89F-FAC86C1E839F}"/>
              </a:ext>
            </a:extLst>
          </p:cNvPr>
          <p:cNvSpPr txBox="1">
            <a:spLocks/>
          </p:cNvSpPr>
          <p:nvPr/>
        </p:nvSpPr>
        <p:spPr>
          <a:xfrm>
            <a:off x="-496902" y="911508"/>
            <a:ext cx="9387190" cy="39054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i="1" dirty="0">
                <a:solidFill>
                  <a:srgbClr val="20238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“</a:t>
            </a:r>
            <a:r>
              <a:rPr lang="en-GB" sz="1400" b="1" i="1" dirty="0">
                <a:solidFill>
                  <a:srgbClr val="20238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traditional model of public transport systems is being challenged as never before.”</a:t>
            </a:r>
            <a:endParaRPr lang="en-SG" sz="1400" b="1" i="1" dirty="0">
              <a:solidFill>
                <a:srgbClr val="202388"/>
              </a:solidFill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54D9EB-DB4C-6F46-21D7-C6A8CA60E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0" t="1851" b="1646"/>
          <a:stretch/>
        </p:blipFill>
        <p:spPr>
          <a:xfrm>
            <a:off x="69537" y="1386550"/>
            <a:ext cx="4811851" cy="207931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AFE743B-0908-94BA-931E-B6592C68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6" y="3669964"/>
            <a:ext cx="4490829" cy="3205761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AD8AA0EF-C143-91E4-7285-36B52696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910" y="4565120"/>
            <a:ext cx="2263876" cy="404634"/>
          </a:xfrm>
        </p:spPr>
        <p:txBody>
          <a:bodyPr>
            <a:noAutofit/>
          </a:bodyPr>
          <a:lstStyle/>
          <a:p>
            <a:r>
              <a:rPr lang="en-GB" sz="900" b="1" cap="all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On-demand mobility Regulatory outlook in SELECTED Asia Pacific  Countries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0EAF3-8B2A-BFC2-22CA-8ACBD2BCEBBB}"/>
              </a:ext>
            </a:extLst>
          </p:cNvPr>
          <p:cNvGrpSpPr/>
          <p:nvPr/>
        </p:nvGrpSpPr>
        <p:grpSpPr>
          <a:xfrm>
            <a:off x="4811851" y="1291640"/>
            <a:ext cx="4697120" cy="2411189"/>
            <a:chOff x="4811851" y="1291640"/>
            <a:chExt cx="4697120" cy="241118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BAD513F-A33B-E262-C27B-EC2A10734E33}"/>
                </a:ext>
              </a:extLst>
            </p:cNvPr>
            <p:cNvGrpSpPr/>
            <p:nvPr/>
          </p:nvGrpSpPr>
          <p:grpSpPr>
            <a:xfrm>
              <a:off x="4862943" y="1291640"/>
              <a:ext cx="4646028" cy="2411189"/>
              <a:chOff x="5088754" y="1443017"/>
              <a:chExt cx="4295695" cy="22293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F9AD3A-25D7-2784-9D82-9C89DFE97C1F}"/>
                  </a:ext>
                </a:extLst>
              </p:cNvPr>
              <p:cNvSpPr txBox="1"/>
              <p:nvPr/>
            </p:nvSpPr>
            <p:spPr>
              <a:xfrm>
                <a:off x="5238866" y="1443017"/>
                <a:ext cx="41455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>
                  <a:defRPr sz="1400" cap="all">
                    <a:solidFill>
                      <a:schemeClr val="bg2">
                        <a:lumMod val="25000"/>
                      </a:schemeClr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Mangal" panose="02040503050203030202" pitchFamily="18" charset="0"/>
                  </a:defRPr>
                </a:lvl1pPr>
              </a:lstStyle>
              <a:p>
                <a:r>
                  <a:rPr lang="en-GB" sz="900" b="1" dirty="0"/>
                  <a:t>Global On-demand Mobility Market Regional Synopsis by 2033 </a:t>
                </a: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75E36AF-1B2D-5F92-3D69-2D791309E1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180"/>
              <a:stretch/>
            </p:blipFill>
            <p:spPr>
              <a:xfrm>
                <a:off x="5088754" y="1611346"/>
                <a:ext cx="4055246" cy="2061044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76BF87-64E5-7E3D-EB1E-014AB0D837D4}"/>
                </a:ext>
              </a:extLst>
            </p:cNvPr>
            <p:cNvSpPr txBox="1"/>
            <p:nvPr/>
          </p:nvSpPr>
          <p:spPr>
            <a:xfrm>
              <a:off x="4811851" y="3311119"/>
              <a:ext cx="20703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900" dirty="0">
                  <a:latin typeface="Century Gothic" panose="020B0502020202020204" pitchFamily="34" charset="0"/>
                </a:rPr>
                <a:t>Source: UITP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14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68755-74EE-B2D2-B5A8-817906184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44" y="5358"/>
            <a:ext cx="9136856" cy="685264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9616D-30DB-F397-A4F5-1C7265521FB8}"/>
              </a:ext>
            </a:extLst>
          </p:cNvPr>
          <p:cNvSpPr txBox="1">
            <a:spLocks/>
          </p:cNvSpPr>
          <p:nvPr/>
        </p:nvSpPr>
        <p:spPr>
          <a:xfrm>
            <a:off x="2000127" y="4560393"/>
            <a:ext cx="3282677" cy="16317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/>
          </a:p>
        </p:txBody>
      </p:sp>
      <p:sp>
        <p:nvSpPr>
          <p:cNvPr id="3" name="Google Shape;272;p14">
            <a:extLst>
              <a:ext uri="{FF2B5EF4-FFF2-40B4-BE49-F238E27FC236}">
                <a16:creationId xmlns:a16="http://schemas.microsoft.com/office/drawing/2014/main" id="{E4D36047-8DE1-D71F-5444-5C257F6794DE}"/>
              </a:ext>
            </a:extLst>
          </p:cNvPr>
          <p:cNvSpPr txBox="1">
            <a:spLocks/>
          </p:cNvSpPr>
          <p:nvPr/>
        </p:nvSpPr>
        <p:spPr>
          <a:xfrm>
            <a:off x="1702860" y="2030995"/>
            <a:ext cx="5738279" cy="133731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PH" sz="4500" b="1" dirty="0">
                <a:solidFill>
                  <a:srgbClr val="04A4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" sz="4500" b="1" dirty="0">
              <a:solidFill>
                <a:srgbClr val="04A4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6E2BE-C5F4-EE1D-D693-B22C70E71EA0}"/>
              </a:ext>
            </a:extLst>
          </p:cNvPr>
          <p:cNvSpPr txBox="1"/>
          <p:nvPr/>
        </p:nvSpPr>
        <p:spPr>
          <a:xfrm>
            <a:off x="186271" y="6090743"/>
            <a:ext cx="462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>
                <a:latin typeface="Century Gothic" panose="020B0502020202020204" pitchFamily="34" charset="0"/>
              </a:rPr>
              <a:t>Contact Poornima Singh at- </a:t>
            </a:r>
          </a:p>
          <a:p>
            <a:r>
              <a:rPr lang="en-SG" sz="1200" dirty="0">
                <a:latin typeface="Century Gothic" panose="020B0502020202020204" pitchFamily="34" charset="0"/>
                <a:hlinkClick r:id="rId3"/>
              </a:rPr>
              <a:t>poornima.singh@uitp.org</a:t>
            </a:r>
            <a:endParaRPr lang="en-SG" sz="1200" dirty="0">
              <a:latin typeface="Century Gothic" panose="020B0502020202020204" pitchFamily="34" charset="0"/>
            </a:endParaRPr>
          </a:p>
          <a:p>
            <a:r>
              <a:rPr lang="en-SG" sz="12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03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85A8C3C62C44A8605EC88E2419326" ma:contentTypeVersion="38" ma:contentTypeDescription="Create a new document." ma:contentTypeScope="" ma:versionID="4a79850235bf255544f24f8ccdfb5c1e">
  <xsd:schema xmlns:xsd="http://www.w3.org/2001/XMLSchema" xmlns:xs="http://www.w3.org/2001/XMLSchema" xmlns:p="http://schemas.microsoft.com/office/2006/metadata/properties" xmlns:ns2="8f43315e-0024-443b-aa38-fb47fc4c42a0" xmlns:ns3="c1fdd505-2570-46c2-bd04-3e0f2d874cf5" xmlns:ns4="48251333-78a9-458d-a2ab-f49677080e33" xmlns:ns5="0a36729c-c28a-4b1c-99a0-4a71e615e92b" targetNamespace="http://schemas.microsoft.com/office/2006/metadata/properties" ma:root="true" ma:fieldsID="d0577ed0085dc677c32666067ce00b95" ns2:_="" ns3:_="" ns4:_="" ns5:_="">
    <xsd:import namespace="8f43315e-0024-443b-aa38-fb47fc4c42a0"/>
    <xsd:import namespace="c1fdd505-2570-46c2-bd04-3e0f2d874cf5"/>
    <xsd:import namespace="48251333-78a9-458d-a2ab-f49677080e33"/>
    <xsd:import namespace="0a36729c-c28a-4b1c-99a0-4a71e615e9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j78542b1fffc4a1c84659474212e3133" minOccurs="0"/>
                <xsd:element ref="ns4:SharedWithUsers" minOccurs="0"/>
                <xsd:element ref="ns4:SharedWithDetails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MediaServiceKeyPoints" minOccurs="0"/>
                <xsd:element ref="ns5:Photo" minOccurs="0"/>
                <xsd:element ref="ns5:ADBWFDocumentStatus" minOccurs="0"/>
                <xsd:element ref="ns5:ADBWFHistoryLink" minOccurs="0"/>
                <xsd:element ref="ns5:MediaLengthInSeconds" minOccurs="0"/>
                <xsd:element ref="ns5:ADBWFRequestID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3315e-0024-443b-aa38-fb47fc4c4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11" nillable="true" ma:taxonomy="true" ma:internalName="j78542b1fffc4a1c84659474212e3133" ma:taxonomyFieldName="ADBContentGroup" ma:displayName="Content Group" ma:readOnly="false" ma:default="3;#OAS|11213812-e2ca-4fac-a7f9-fe54f4c0cb11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51333-78a9-458d-a2ab-f49677080e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6729c-c28a-4b1c-99a0-4a71e615e92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hoto" ma:index="23" nillable="true" ma:displayName="Photo" ma:format="Thumbnail" ma:internalName="Photo">
      <xsd:simpleType>
        <xsd:restriction base="dms:Unknown"/>
      </xsd:simpleType>
    </xsd:element>
    <xsd:element name="ADBWFDocumentStatus" ma:index="24" nillable="true" ma:displayName="Workflow Action" ma:format="Dropdown" ma:internalName="ADBWFDocumentStatus">
      <xsd:simpleType>
        <xsd:restriction base="dms:Text">
          <xsd:maxLength value="255"/>
        </xsd:restriction>
      </xsd:simpleType>
    </xsd:element>
    <xsd:element name="ADBWFHistoryLink" ma:index="25" nillable="true" ma:displayName="Workflow Status" ma:hidden="true" ma:internalName="ADBWFHistoryLink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ADBWFRequestID" ma:index="27" nillable="true" ma:displayName="Workflow Request ID" ma:hidden="true" ma:internalName="ADBWFRequestID">
      <xsd:simpleType>
        <xsd:restriction base="dms:Number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48989-AB41-4E22-859B-BE2510F8F47F}"/>
</file>

<file path=customXml/itemProps2.xml><?xml version="1.0" encoding="utf-8"?>
<ds:datastoreItem xmlns:ds="http://schemas.openxmlformats.org/officeDocument/2006/customXml" ds:itemID="{EB867F37-1374-4CB2-8C74-D61D6C030306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1683</TotalTime>
  <Words>76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2013 - 2022 Theme</vt:lpstr>
      <vt:lpstr>PowerPoint Presentation</vt:lpstr>
      <vt:lpstr>On-demand mobility Regulatory outlook in SELECTED Asia Pacific  Countries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Dela Cruz</dc:creator>
  <cp:lastModifiedBy>SINGH Poornima</cp:lastModifiedBy>
  <cp:revision>22</cp:revision>
  <dcterms:created xsi:type="dcterms:W3CDTF">2023-10-06T07:30:23Z</dcterms:created>
  <dcterms:modified xsi:type="dcterms:W3CDTF">2024-05-08T10:41:42Z</dcterms:modified>
</cp:coreProperties>
</file>