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B54"/>
    <a:srgbClr val="CD440A"/>
    <a:srgbClr val="C8102E"/>
    <a:srgbClr val="ED1C24"/>
    <a:srgbClr val="D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Mailander" userId="c8735ce8-dc2e-4d80-8217-d9aa82407743" providerId="ADAL" clId="{343BF244-19E7-4703-B6DA-2FB344FB2819}"/>
    <pc:docChg chg="delSld">
      <pc:chgData name="Amy Mailander" userId="c8735ce8-dc2e-4d80-8217-d9aa82407743" providerId="ADAL" clId="{343BF244-19E7-4703-B6DA-2FB344FB2819}" dt="2025-09-16T05:41:47.284" v="0" actId="47"/>
      <pc:docMkLst>
        <pc:docMk/>
      </pc:docMkLst>
      <pc:sldChg chg="del">
        <pc:chgData name="Amy Mailander" userId="c8735ce8-dc2e-4d80-8217-d9aa82407743" providerId="ADAL" clId="{343BF244-19E7-4703-B6DA-2FB344FB2819}" dt="2025-09-16T05:41:47.284" v="0" actId="47"/>
        <pc:sldMkLst>
          <pc:docMk/>
          <pc:sldMk cId="242648673" sldId="257"/>
        </pc:sldMkLst>
      </pc:sldChg>
      <pc:sldChg chg="del">
        <pc:chgData name="Amy Mailander" userId="c8735ce8-dc2e-4d80-8217-d9aa82407743" providerId="ADAL" clId="{343BF244-19E7-4703-B6DA-2FB344FB2819}" dt="2025-09-16T05:41:47.284" v="0" actId="47"/>
        <pc:sldMkLst>
          <pc:docMk/>
          <pc:sldMk cId="3372835654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l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13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eak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83519"/>
            <a:ext cx="8424936" cy="792087"/>
          </a:xfr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rgbClr val="F03B54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63638"/>
            <a:ext cx="8424936" cy="3024336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58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659982"/>
          </a:xfr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3600" b="1">
                <a:solidFill>
                  <a:srgbClr val="F03B54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046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659982"/>
          </a:xfrm>
          <a:solidFill>
            <a:srgbClr val="F03B54"/>
          </a:solidFill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454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0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59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4537-3D15-486C-B1B7-922F18581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97698-E723-4EB2-90C1-694292479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067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B483865D-77D4-464A-A1C5-24C7973F9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370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Century Gothic</vt:lpstr>
      <vt:lpstr>Arial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ITZ</dc:creator>
  <cp:lastModifiedBy>Amy Mailander</cp:lastModifiedBy>
  <cp:revision>19</cp:revision>
  <dcterms:created xsi:type="dcterms:W3CDTF">2018-06-02T23:17:55Z</dcterms:created>
  <dcterms:modified xsi:type="dcterms:W3CDTF">2025-09-16T05:41:56Z</dcterms:modified>
</cp:coreProperties>
</file>