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16"/>
    <p:restoredTop sz="94679"/>
  </p:normalViewPr>
  <p:slideViewPr>
    <p:cSldViewPr snapToGrid="0">
      <p:cViewPr>
        <p:scale>
          <a:sx n="70" d="100"/>
          <a:sy n="70" d="100"/>
        </p:scale>
        <p:origin x="984" y="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 shot of a computer screen&#10;&#10;Description automatically generated">
            <a:extLst>
              <a:ext uri="{FF2B5EF4-FFF2-40B4-BE49-F238E27FC236}">
                <a16:creationId xmlns:a16="http://schemas.microsoft.com/office/drawing/2014/main" id="{5F1534FF-360C-00E1-D813-3ED0B7CB0E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6609D4-4C5A-5816-C598-2136577A06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172" y="1741733"/>
            <a:ext cx="11253724" cy="1728372"/>
          </a:xfrm>
        </p:spPr>
        <p:txBody>
          <a:bodyPr anchor="b"/>
          <a:lstStyle>
            <a:lvl1pPr algn="ctr">
              <a:defRPr sz="6000" b="1" i="0">
                <a:solidFill>
                  <a:schemeClr val="bg1"/>
                </a:solidFill>
                <a:latin typeface="Gilroy 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7EBDD7-54A3-7503-5D71-F7E82BF34E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84448"/>
            <a:ext cx="9144000" cy="95145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Gilroy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31C732-B4F7-78C8-FF14-CC91E97E1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ABCEAAA-E023-0743-961E-A9A71BE310F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1EEE03-7340-91AF-2638-E34D4CB4B6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7172" y="553418"/>
            <a:ext cx="2640076" cy="63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511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rectangle with colorful squares&#10;&#10;Description automatically generated">
            <a:extLst>
              <a:ext uri="{FF2B5EF4-FFF2-40B4-BE49-F238E27FC236}">
                <a16:creationId xmlns:a16="http://schemas.microsoft.com/office/drawing/2014/main" id="{31C2D6AE-F333-F762-35AC-59C24ECB6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390400" cy="6969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C75E77-7709-1313-67BF-EC0C3D351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69" y="1881002"/>
            <a:ext cx="7778750" cy="2852737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Gilroy 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5815F0-1B8D-2D82-E0BE-A9901B720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969" y="4858400"/>
            <a:ext cx="7778750" cy="1248629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Gilroy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D483C-9357-15CC-9479-534ECFBB8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Gilroy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48B74-71F7-CFAF-5B2E-FB361F951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754" y="6356350"/>
            <a:ext cx="2743200" cy="365125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Gilroy Bold" pitchFamily="2" charset="77"/>
              </a:defRPr>
            </a:lvl1pPr>
          </a:lstStyle>
          <a:p>
            <a:fld id="{CABCEAAA-E023-0743-961E-A9A71BE310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E52AE4-4EEC-DC25-5E37-B40251043C8F}"/>
              </a:ext>
            </a:extLst>
          </p:cNvPr>
          <p:cNvSpPr txBox="1"/>
          <p:nvPr userDrawn="1"/>
        </p:nvSpPr>
        <p:spPr>
          <a:xfrm>
            <a:off x="697800" y="6438961"/>
            <a:ext cx="2297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bg1"/>
                </a:solidFill>
                <a:latin typeface="Gilroy Bold" pitchFamily="2" charset="77"/>
              </a:rPr>
              <a:t>stihiv2025.org</a:t>
            </a:r>
          </a:p>
        </p:txBody>
      </p:sp>
    </p:spTree>
    <p:extLst>
      <p:ext uri="{BB962C8B-B14F-4D97-AF65-F5344CB8AC3E}">
        <p14:creationId xmlns:p14="http://schemas.microsoft.com/office/powerpoint/2010/main" val="3040633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5C0604F5-BC20-A1BF-F4A4-EA872E6593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5362" y="0"/>
            <a:ext cx="12227362" cy="68778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D9A48F-68E6-6860-FACC-3811724E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1349377"/>
            <a:ext cx="10515600" cy="850065"/>
          </a:xfrm>
        </p:spPr>
        <p:txBody>
          <a:bodyPr/>
          <a:lstStyle>
            <a:lvl1pPr>
              <a:defRPr b="1" i="0">
                <a:latin typeface="Gilroy 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9BB97-EE5F-230E-D85D-BF69EC9A6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712" y="2382253"/>
            <a:ext cx="10515600" cy="3837572"/>
          </a:xfrm>
        </p:spPr>
        <p:txBody>
          <a:bodyPr/>
          <a:lstStyle>
            <a:lvl1pPr>
              <a:defRPr>
                <a:latin typeface="Gilroy" pitchFamily="2" charset="77"/>
              </a:defRPr>
            </a:lvl1pPr>
            <a:lvl2pPr>
              <a:defRPr>
                <a:latin typeface="Gilroy" pitchFamily="2" charset="77"/>
              </a:defRPr>
            </a:lvl2pPr>
            <a:lvl3pPr>
              <a:defRPr>
                <a:latin typeface="Gilroy" pitchFamily="2" charset="77"/>
              </a:defRPr>
            </a:lvl3pPr>
            <a:lvl4pPr>
              <a:defRPr>
                <a:latin typeface="Gilroy" pitchFamily="2" charset="77"/>
              </a:defRPr>
            </a:lvl4pPr>
            <a:lvl5pPr>
              <a:defRPr>
                <a:latin typeface="Gilroy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9D1CE-FF35-CB0A-B2BD-524CDEB51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05337"/>
            <a:ext cx="4114800" cy="27255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ilroy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6C3E1-8CD0-F406-CD51-51BB99AFE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05337"/>
            <a:ext cx="2743200" cy="27255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ilroy" pitchFamily="2" charset="77"/>
              </a:defRPr>
            </a:lvl1pPr>
          </a:lstStyle>
          <a:p>
            <a:fld id="{CABCEAAA-E023-0743-961E-A9A71BE310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B9501C-FCF9-13B9-56DF-7F11A8EA8353}"/>
              </a:ext>
            </a:extLst>
          </p:cNvPr>
          <p:cNvSpPr txBox="1"/>
          <p:nvPr userDrawn="1"/>
        </p:nvSpPr>
        <p:spPr>
          <a:xfrm>
            <a:off x="281162" y="6592824"/>
            <a:ext cx="2297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bg1"/>
                </a:solidFill>
                <a:latin typeface="Gilroy Bold" pitchFamily="2" charset="77"/>
              </a:rPr>
              <a:t>stihiv2025.org</a:t>
            </a:r>
          </a:p>
        </p:txBody>
      </p:sp>
    </p:spTree>
    <p:extLst>
      <p:ext uri="{BB962C8B-B14F-4D97-AF65-F5344CB8AC3E}">
        <p14:creationId xmlns:p14="http://schemas.microsoft.com/office/powerpoint/2010/main" val="305762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background with red and blue colors&#10;&#10;Description automatically generated">
            <a:extLst>
              <a:ext uri="{FF2B5EF4-FFF2-40B4-BE49-F238E27FC236}">
                <a16:creationId xmlns:a16="http://schemas.microsoft.com/office/drawing/2014/main" id="{6F2676DA-7AC0-A2CC-D9C8-17726B8D16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4867" y="-1"/>
            <a:ext cx="12227365" cy="68778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D9A48F-68E6-6860-FACC-3811724E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62" y="1399841"/>
            <a:ext cx="11072638" cy="850065"/>
          </a:xfrm>
        </p:spPr>
        <p:txBody>
          <a:bodyPr/>
          <a:lstStyle>
            <a:lvl1pPr>
              <a:defRPr b="1" i="0">
                <a:latin typeface="Gilroy 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9BB97-EE5F-230E-D85D-BF69EC9A6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162" y="2382253"/>
            <a:ext cx="11072638" cy="3837572"/>
          </a:xfrm>
        </p:spPr>
        <p:txBody>
          <a:bodyPr/>
          <a:lstStyle>
            <a:lvl1pPr>
              <a:defRPr>
                <a:latin typeface="Gilroy" pitchFamily="2" charset="77"/>
              </a:defRPr>
            </a:lvl1pPr>
            <a:lvl2pPr>
              <a:defRPr>
                <a:latin typeface="Gilroy" pitchFamily="2" charset="77"/>
              </a:defRPr>
            </a:lvl2pPr>
            <a:lvl3pPr>
              <a:defRPr>
                <a:latin typeface="Gilroy" pitchFamily="2" charset="77"/>
              </a:defRPr>
            </a:lvl3pPr>
            <a:lvl4pPr>
              <a:defRPr>
                <a:latin typeface="Gilroy" pitchFamily="2" charset="77"/>
              </a:defRPr>
            </a:lvl4pPr>
            <a:lvl5pPr>
              <a:defRPr>
                <a:latin typeface="Gilroy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9D1CE-FF35-CB0A-B2BD-524CDEB51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11112"/>
            <a:ext cx="4114800" cy="24849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ilroy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6C3E1-8CD0-F406-CD51-51BB99AFE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11112"/>
            <a:ext cx="2743200" cy="24849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ilroy" pitchFamily="2" charset="77"/>
              </a:defRPr>
            </a:lvl1pPr>
          </a:lstStyle>
          <a:p>
            <a:fld id="{CABCEAAA-E023-0743-961E-A9A71BE310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A33255-5235-2E9F-4B75-5ECA31C379E5}"/>
              </a:ext>
            </a:extLst>
          </p:cNvPr>
          <p:cNvSpPr txBox="1"/>
          <p:nvPr userDrawn="1"/>
        </p:nvSpPr>
        <p:spPr>
          <a:xfrm>
            <a:off x="281162" y="6611112"/>
            <a:ext cx="2297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Gilroy Bold" pitchFamily="2" charset="77"/>
              </a:rPr>
              <a:t>stihiv2025.org</a:t>
            </a:r>
          </a:p>
        </p:txBody>
      </p:sp>
    </p:spTree>
    <p:extLst>
      <p:ext uri="{BB962C8B-B14F-4D97-AF65-F5344CB8AC3E}">
        <p14:creationId xmlns:p14="http://schemas.microsoft.com/office/powerpoint/2010/main" val="1476407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FF5A8C6E-70F2-F785-A7BA-1F55AA9FDB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D9A48F-68E6-6860-FACC-3811724E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62" y="1399841"/>
            <a:ext cx="9905254" cy="850065"/>
          </a:xfrm>
        </p:spPr>
        <p:txBody>
          <a:bodyPr/>
          <a:lstStyle>
            <a:lvl1pPr>
              <a:defRPr b="1" i="0">
                <a:latin typeface="Gilroy 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9BB97-EE5F-230E-D85D-BF69EC9A6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162" y="2382253"/>
            <a:ext cx="9905254" cy="3837572"/>
          </a:xfrm>
        </p:spPr>
        <p:txBody>
          <a:bodyPr/>
          <a:lstStyle>
            <a:lvl1pPr>
              <a:defRPr>
                <a:latin typeface="Gilroy" pitchFamily="2" charset="77"/>
              </a:defRPr>
            </a:lvl1pPr>
            <a:lvl2pPr>
              <a:defRPr>
                <a:latin typeface="Gilroy" pitchFamily="2" charset="77"/>
              </a:defRPr>
            </a:lvl2pPr>
            <a:lvl3pPr>
              <a:defRPr>
                <a:latin typeface="Gilroy" pitchFamily="2" charset="77"/>
              </a:defRPr>
            </a:lvl3pPr>
            <a:lvl4pPr>
              <a:defRPr>
                <a:latin typeface="Gilroy" pitchFamily="2" charset="77"/>
              </a:defRPr>
            </a:lvl4pPr>
            <a:lvl5pPr>
              <a:defRPr>
                <a:latin typeface="Gilroy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9D1CE-FF35-CB0A-B2BD-524CDEB51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82685"/>
            <a:ext cx="4114800" cy="24849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ilroy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6C3E1-8CD0-F406-CD51-51BB99AFE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01742"/>
            <a:ext cx="2743200" cy="24849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ilroy" pitchFamily="2" charset="77"/>
              </a:defRPr>
            </a:lvl1pPr>
          </a:lstStyle>
          <a:p>
            <a:fld id="{CABCEAAA-E023-0743-961E-A9A71BE310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88CCB2-24BB-B33D-BAF3-B0F879DEE4C7}"/>
              </a:ext>
            </a:extLst>
          </p:cNvPr>
          <p:cNvSpPr txBox="1"/>
          <p:nvPr userDrawn="1"/>
        </p:nvSpPr>
        <p:spPr>
          <a:xfrm>
            <a:off x="281162" y="6563539"/>
            <a:ext cx="2297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Gilroy Bold" pitchFamily="2" charset="77"/>
              </a:rPr>
              <a:t>stihiv2025.org</a:t>
            </a:r>
          </a:p>
        </p:txBody>
      </p:sp>
    </p:spTree>
    <p:extLst>
      <p:ext uri="{BB962C8B-B14F-4D97-AF65-F5344CB8AC3E}">
        <p14:creationId xmlns:p14="http://schemas.microsoft.com/office/powerpoint/2010/main" val="358793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8119E4-8271-7449-24D7-41B590DFB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A5381-0A61-3C00-7D17-DE2E7C9C7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B0150-C703-A953-221E-301434E1A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753D13-EF36-114D-82F8-2D0A2DA30E1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F25B1-5F33-4EAD-32B3-7B2667133A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14D55-F60E-9731-0E8C-A4C6D2647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BCEAAA-E023-0743-961E-A9A71BE3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89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0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219A3-8EC1-0A0D-FADA-E267407FF2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371E53-A541-1C1E-0483-782F4CEDDB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914402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5D367-9ABC-976F-AC2C-438CDA19D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83416F-BEAB-A3ED-DF9A-922888C8FF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786892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965B1-82DE-5825-6F45-DB44BB759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9500B-DD99-FAD1-33DC-80B2DF7A2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3077121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CCC40-D924-E4CA-9220-CCD4650D9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03A71-FD42-E97E-4334-4CEEC2825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555486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455AB-86C1-8AF6-2201-169AC1C28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8FBF5-075F-58CF-B372-287F37E2F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1119866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11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Title Slide</vt:lpstr>
      <vt:lpstr>Heading</vt:lpstr>
      <vt:lpstr>Heading </vt:lpstr>
      <vt:lpstr>Heading</vt:lpstr>
      <vt:lpstr>Heading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Eugenia Evoyan</dc:creator>
  <cp:lastModifiedBy>Eugenia Evoyan</cp:lastModifiedBy>
  <cp:revision>4</cp:revision>
  <dcterms:created xsi:type="dcterms:W3CDTF">2025-02-19T14:54:11Z</dcterms:created>
  <dcterms:modified xsi:type="dcterms:W3CDTF">2025-02-19T16:04:38Z</dcterms:modified>
</cp:coreProperties>
</file>