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6"/>
    <p:restoredTop sz="94679"/>
  </p:normalViewPr>
  <p:slideViewPr>
    <p:cSldViewPr snapToGrid="0">
      <p:cViewPr>
        <p:scale>
          <a:sx n="70" d="100"/>
          <a:sy n="70" d="100"/>
        </p:scale>
        <p:origin x="98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5F1534FF-360C-00E1-D813-3ED0B7CB0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609D4-4C5A-5816-C598-2136577A0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172" y="1741733"/>
            <a:ext cx="11253724" cy="1728372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Gilroy 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EBDD7-54A3-7503-5D71-F7E82BF34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84448"/>
            <a:ext cx="9144000" cy="95145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Gilroy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1C732-B4F7-78C8-FF14-CC91E97E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BCEAAA-E023-0743-961E-A9A71BE310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1EEE03-7340-91AF-2638-E34D4CB4B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72" y="553418"/>
            <a:ext cx="2640076" cy="6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rectangle with colorful squares&#10;&#10;Description automatically generated">
            <a:extLst>
              <a:ext uri="{FF2B5EF4-FFF2-40B4-BE49-F238E27FC236}">
                <a16:creationId xmlns:a16="http://schemas.microsoft.com/office/drawing/2014/main" id="{31C2D6AE-F333-F762-35AC-59C24ECB6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90400" cy="696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C75E77-7709-1313-67BF-EC0C3D35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9" y="1881002"/>
            <a:ext cx="7778750" cy="285273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Gilroy 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815F0-1B8D-2D82-E0BE-A9901B720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969" y="4858400"/>
            <a:ext cx="7778750" cy="1248629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roy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D483C-9357-15CC-9479-534ECFBB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lro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48B74-71F7-CFAF-5B2E-FB361F95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635635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Bold" pitchFamily="2" charset="77"/>
              </a:defRPr>
            </a:lvl1pPr>
          </a:lstStyle>
          <a:p>
            <a:fld id="{CABCEAAA-E023-0743-961E-A9A71BE310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E52AE4-4EEC-DC25-5E37-B40251043C8F}"/>
              </a:ext>
            </a:extLst>
          </p:cNvPr>
          <p:cNvSpPr txBox="1"/>
          <p:nvPr userDrawn="1"/>
        </p:nvSpPr>
        <p:spPr>
          <a:xfrm>
            <a:off x="697800" y="6438961"/>
            <a:ext cx="229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bg1"/>
                </a:solidFill>
                <a:latin typeface="Gilroy Bold" pitchFamily="2" charset="77"/>
              </a:rPr>
              <a:t>stihiv2025.org</a:t>
            </a:r>
          </a:p>
        </p:txBody>
      </p:sp>
    </p:spTree>
    <p:extLst>
      <p:ext uri="{BB962C8B-B14F-4D97-AF65-F5344CB8AC3E}">
        <p14:creationId xmlns:p14="http://schemas.microsoft.com/office/powerpoint/2010/main" val="304063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5C0604F5-BC20-A1BF-F4A4-EA872E659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62" y="0"/>
            <a:ext cx="12227362" cy="6877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9A48F-68E6-6860-FACC-3811724E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1349377"/>
            <a:ext cx="10515600" cy="850065"/>
          </a:xfrm>
        </p:spPr>
        <p:txBody>
          <a:bodyPr/>
          <a:lstStyle>
            <a:lvl1pPr>
              <a:defRPr b="1" i="0">
                <a:latin typeface="Gilroy 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BB97-EE5F-230E-D85D-BF69EC9A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2382253"/>
            <a:ext cx="10515600" cy="3837572"/>
          </a:xfrm>
        </p:spPr>
        <p:txBody>
          <a:bodyPr/>
          <a:lstStyle>
            <a:lvl1pPr>
              <a:defRPr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D1CE-FF35-CB0A-B2BD-524CDEB5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5337"/>
            <a:ext cx="4114800" cy="27255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C3E1-8CD0-F406-CD51-51BB99AF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05337"/>
            <a:ext cx="2743200" cy="27255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itchFamily="2" charset="77"/>
              </a:defRPr>
            </a:lvl1pPr>
          </a:lstStyle>
          <a:p>
            <a:fld id="{CABCEAAA-E023-0743-961E-A9A71BE310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9501C-FCF9-13B9-56DF-7F11A8EA8353}"/>
              </a:ext>
            </a:extLst>
          </p:cNvPr>
          <p:cNvSpPr txBox="1"/>
          <p:nvPr userDrawn="1"/>
        </p:nvSpPr>
        <p:spPr>
          <a:xfrm>
            <a:off x="281162" y="6592824"/>
            <a:ext cx="229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bg1"/>
                </a:solidFill>
                <a:latin typeface="Gilroy Bold" pitchFamily="2" charset="77"/>
              </a:rPr>
              <a:t>stihiv2025.org</a:t>
            </a:r>
          </a:p>
        </p:txBody>
      </p:sp>
    </p:spTree>
    <p:extLst>
      <p:ext uri="{BB962C8B-B14F-4D97-AF65-F5344CB8AC3E}">
        <p14:creationId xmlns:p14="http://schemas.microsoft.com/office/powerpoint/2010/main" val="305762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red and blue colors&#10;&#10;Description automatically generated">
            <a:extLst>
              <a:ext uri="{FF2B5EF4-FFF2-40B4-BE49-F238E27FC236}">
                <a16:creationId xmlns:a16="http://schemas.microsoft.com/office/drawing/2014/main" id="{6F2676DA-7AC0-A2CC-D9C8-17726B8D16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867" y="-1"/>
            <a:ext cx="12227365" cy="6877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9A48F-68E6-6860-FACC-3811724E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62" y="1399841"/>
            <a:ext cx="11072638" cy="850065"/>
          </a:xfrm>
        </p:spPr>
        <p:txBody>
          <a:bodyPr/>
          <a:lstStyle>
            <a:lvl1pPr>
              <a:defRPr b="1" i="0">
                <a:latin typeface="Gilroy 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BB97-EE5F-230E-D85D-BF69EC9A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62" y="2382253"/>
            <a:ext cx="11072638" cy="3837572"/>
          </a:xfrm>
        </p:spPr>
        <p:txBody>
          <a:bodyPr/>
          <a:lstStyle>
            <a:lvl1pPr>
              <a:defRPr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D1CE-FF35-CB0A-B2BD-524CDEB5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1112"/>
            <a:ext cx="4114800" cy="2484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C3E1-8CD0-F406-CD51-51BB99AF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11112"/>
            <a:ext cx="2743200" cy="2484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itchFamily="2" charset="77"/>
              </a:defRPr>
            </a:lvl1pPr>
          </a:lstStyle>
          <a:p>
            <a:fld id="{CABCEAAA-E023-0743-961E-A9A71BE310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33255-5235-2E9F-4B75-5ECA31C379E5}"/>
              </a:ext>
            </a:extLst>
          </p:cNvPr>
          <p:cNvSpPr txBox="1"/>
          <p:nvPr userDrawn="1"/>
        </p:nvSpPr>
        <p:spPr>
          <a:xfrm>
            <a:off x="281162" y="6611112"/>
            <a:ext cx="229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latin typeface="Gilroy Bold" pitchFamily="2" charset="77"/>
              </a:rPr>
              <a:t>stihiv2025.org</a:t>
            </a:r>
          </a:p>
        </p:txBody>
      </p:sp>
    </p:spTree>
    <p:extLst>
      <p:ext uri="{BB962C8B-B14F-4D97-AF65-F5344CB8AC3E}">
        <p14:creationId xmlns:p14="http://schemas.microsoft.com/office/powerpoint/2010/main" val="147640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F5A8C6E-70F2-F785-A7BA-1F55AA9FDB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9A48F-68E6-6860-FACC-3811724E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62" y="1399841"/>
            <a:ext cx="9905254" cy="850065"/>
          </a:xfrm>
        </p:spPr>
        <p:txBody>
          <a:bodyPr/>
          <a:lstStyle>
            <a:lvl1pPr>
              <a:defRPr b="1" i="0">
                <a:latin typeface="Gilroy 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BB97-EE5F-230E-D85D-BF69EC9A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62" y="2382253"/>
            <a:ext cx="9905254" cy="3837572"/>
          </a:xfrm>
        </p:spPr>
        <p:txBody>
          <a:bodyPr/>
          <a:lstStyle>
            <a:lvl1pPr>
              <a:defRPr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D1CE-FF35-CB0A-B2BD-524CDEB5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2685"/>
            <a:ext cx="4114800" cy="2484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C3E1-8CD0-F406-CD51-51BB99AF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01742"/>
            <a:ext cx="2743200" cy="2484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itchFamily="2" charset="77"/>
              </a:defRPr>
            </a:lvl1pPr>
          </a:lstStyle>
          <a:p>
            <a:fld id="{CABCEAAA-E023-0743-961E-A9A71BE310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8CCB2-24BB-B33D-BAF3-B0F879DEE4C7}"/>
              </a:ext>
            </a:extLst>
          </p:cNvPr>
          <p:cNvSpPr txBox="1"/>
          <p:nvPr userDrawn="1"/>
        </p:nvSpPr>
        <p:spPr>
          <a:xfrm>
            <a:off x="281162" y="6563539"/>
            <a:ext cx="229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latin typeface="Gilroy Bold" pitchFamily="2" charset="77"/>
              </a:rPr>
              <a:t>stihiv2025.org</a:t>
            </a:r>
          </a:p>
        </p:txBody>
      </p:sp>
    </p:spTree>
    <p:extLst>
      <p:ext uri="{BB962C8B-B14F-4D97-AF65-F5344CB8AC3E}">
        <p14:creationId xmlns:p14="http://schemas.microsoft.com/office/powerpoint/2010/main" val="35879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119E4-8271-7449-24D7-41B590DF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A5381-0A61-3C00-7D17-DE2E7C9C7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0150-C703-A953-221E-301434E1A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53D13-EF36-114D-82F8-2D0A2DA30E1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F25B1-5F33-4EAD-32B3-7B2667133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14D55-F60E-9731-0E8C-A4C6D2647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CEAAA-E023-0743-961E-A9A71BE3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19A3-8EC1-0A0D-FADA-E267407FF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71E53-A541-1C1E-0483-782F4CEDD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1440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D367-9ABC-976F-AC2C-438CDA19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3416F-BEAB-A3ED-DF9A-922888C8F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78689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65B1-82DE-5825-6F45-DB44BB75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9500B-DD99-FAD1-33DC-80B2DF7A2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07712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CC40-D924-E4CA-9220-CCD4650D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03A71-FD42-E97E-4334-4CEEC282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5548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55AB-86C1-8AF6-2201-169AC1C2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FBF5-075F-58CF-B372-287F37E2F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11986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Title Slide</vt:lpstr>
      <vt:lpstr>Heading</vt:lpstr>
      <vt:lpstr>Heading </vt:lpstr>
      <vt:lpstr>Heading</vt:lpstr>
      <vt:lpstr>Heading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Eugenia Evoyan</dc:creator>
  <cp:lastModifiedBy>Eugenia Evoyan</cp:lastModifiedBy>
  <cp:revision>4</cp:revision>
  <dcterms:created xsi:type="dcterms:W3CDTF">2025-02-19T14:54:11Z</dcterms:created>
  <dcterms:modified xsi:type="dcterms:W3CDTF">2025-02-19T16:04:38Z</dcterms:modified>
</cp:coreProperties>
</file>