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13716000" cy="24382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33" d="100"/>
          <a:sy n="33" d="100"/>
        </p:scale>
        <p:origin x="1014" y="-2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373CF-B7C0-42CC-A1D1-4EE8CDCD5D09}" type="doc">
      <dgm:prSet loTypeId="urn:microsoft.com/office/officeart/2005/8/layout/cycle3" loCatId="cycle" qsTypeId="urn:microsoft.com/office/officeart/2005/8/quickstyle/3d1" qsCatId="3D" csTypeId="urn:microsoft.com/office/officeart/2005/8/colors/colorful5" csCatId="colorful" phldr="1"/>
      <dgm:spPr/>
      <dgm:t>
        <a:bodyPr/>
        <a:lstStyle/>
        <a:p>
          <a:endParaRPr lang="en-US"/>
        </a:p>
      </dgm:t>
    </dgm:pt>
    <dgm:pt modelId="{115E88F2-7CCD-4182-9B3A-A7C555042A84}">
      <dgm:prSet phldrT="[Text]" custT="1"/>
      <dgm:spPr/>
      <dgm:t>
        <a:bodyPr/>
        <a:lstStyle/>
        <a:p>
          <a:r>
            <a:rPr lang="en-US" sz="1600" dirty="0">
              <a:latin typeface="Times New Roman" panose="02020603050405020304" pitchFamily="18" charset="0"/>
              <a:cs typeface="Times New Roman" panose="02020603050405020304" pitchFamily="18" charset="0"/>
            </a:rPr>
            <a:t>PRE-CONTEMPLATION</a:t>
          </a:r>
        </a:p>
      </dgm:t>
    </dgm:pt>
    <dgm:pt modelId="{897BA085-E9A4-47A2-A4CA-FA26E9890692}" type="parTrans" cxnId="{0109F130-371B-487A-A680-03BF7D51B928}">
      <dgm:prSet/>
      <dgm:spPr/>
      <dgm:t>
        <a:bodyPr/>
        <a:lstStyle/>
        <a:p>
          <a:endParaRPr lang="en-US"/>
        </a:p>
      </dgm:t>
    </dgm:pt>
    <dgm:pt modelId="{B3469D1B-1F9B-4805-8910-4DD9104593D6}" type="sibTrans" cxnId="{0109F130-371B-487A-A680-03BF7D51B928}">
      <dgm:prSet/>
      <dgm:spPr/>
      <dgm:t>
        <a:bodyPr/>
        <a:lstStyle/>
        <a:p>
          <a:endParaRPr lang="en-US"/>
        </a:p>
      </dgm:t>
    </dgm:pt>
    <dgm:pt modelId="{B0999FB8-D3D1-442D-9573-B37C95480072}">
      <dgm:prSet phldrT="[Text]" custT="1"/>
      <dgm:spPr/>
      <dgm:t>
        <a:bodyPr/>
        <a:lstStyle/>
        <a:p>
          <a:r>
            <a:rPr lang="en-US" sz="1800" dirty="0">
              <a:latin typeface="Times New Roman" panose="02020603050405020304" pitchFamily="18" charset="0"/>
              <a:cs typeface="Times New Roman" panose="02020603050405020304" pitchFamily="18" charset="0"/>
            </a:rPr>
            <a:t>CONTEMPLATION</a:t>
          </a:r>
        </a:p>
      </dgm:t>
    </dgm:pt>
    <dgm:pt modelId="{0D2FF54E-EE92-45E6-9840-962835E96018}" type="parTrans" cxnId="{B28DD6A2-251E-41E2-AC49-1F8DA850D664}">
      <dgm:prSet/>
      <dgm:spPr/>
      <dgm:t>
        <a:bodyPr/>
        <a:lstStyle/>
        <a:p>
          <a:endParaRPr lang="en-US"/>
        </a:p>
      </dgm:t>
    </dgm:pt>
    <dgm:pt modelId="{19A745B4-E7A3-47B0-9023-4F645BDC7D16}" type="sibTrans" cxnId="{B28DD6A2-251E-41E2-AC49-1F8DA850D664}">
      <dgm:prSet/>
      <dgm:spPr/>
      <dgm:t>
        <a:bodyPr/>
        <a:lstStyle/>
        <a:p>
          <a:endParaRPr lang="en-US"/>
        </a:p>
      </dgm:t>
    </dgm:pt>
    <dgm:pt modelId="{1BE6451D-8454-434F-B9A2-677644D525B8}">
      <dgm:prSet phldrT="[Text]" custT="1"/>
      <dgm:spPr/>
      <dgm:t>
        <a:bodyPr/>
        <a:lstStyle/>
        <a:p>
          <a:r>
            <a:rPr lang="en-US" sz="1800" dirty="0">
              <a:latin typeface="Times New Roman" panose="02020603050405020304" pitchFamily="18" charset="0"/>
              <a:cs typeface="Times New Roman" panose="02020603050405020304" pitchFamily="18" charset="0"/>
            </a:rPr>
            <a:t>PREPARATION</a:t>
          </a:r>
        </a:p>
      </dgm:t>
    </dgm:pt>
    <dgm:pt modelId="{793025F6-02F8-4B76-98A8-A1F362BC7A98}" type="parTrans" cxnId="{C27647FD-6D71-49B2-AFF0-4433F8F81365}">
      <dgm:prSet/>
      <dgm:spPr/>
      <dgm:t>
        <a:bodyPr/>
        <a:lstStyle/>
        <a:p>
          <a:endParaRPr lang="en-US"/>
        </a:p>
      </dgm:t>
    </dgm:pt>
    <dgm:pt modelId="{E5A25805-BCA1-4B19-99B8-E833B3C762EA}" type="sibTrans" cxnId="{C27647FD-6D71-49B2-AFF0-4433F8F81365}">
      <dgm:prSet/>
      <dgm:spPr/>
      <dgm:t>
        <a:bodyPr/>
        <a:lstStyle/>
        <a:p>
          <a:endParaRPr lang="en-US"/>
        </a:p>
      </dgm:t>
    </dgm:pt>
    <dgm:pt modelId="{E97A99EE-AC41-43C3-A222-1045FF30CCCC}">
      <dgm:prSet phldrT="[Text]" custT="1"/>
      <dgm:spPr/>
      <dgm:t>
        <a:bodyPr/>
        <a:lstStyle/>
        <a:p>
          <a:r>
            <a:rPr lang="en-US" sz="1800" dirty="0">
              <a:latin typeface="Times New Roman" panose="02020603050405020304" pitchFamily="18" charset="0"/>
              <a:cs typeface="Times New Roman" panose="02020603050405020304" pitchFamily="18" charset="0"/>
            </a:rPr>
            <a:t>ACTION</a:t>
          </a:r>
        </a:p>
      </dgm:t>
    </dgm:pt>
    <dgm:pt modelId="{537CD1F3-B1C1-46B2-A8D3-FFC33215A421}" type="parTrans" cxnId="{7C3BFE82-D955-4763-95C2-C23A0A69D7F3}">
      <dgm:prSet/>
      <dgm:spPr/>
      <dgm:t>
        <a:bodyPr/>
        <a:lstStyle/>
        <a:p>
          <a:endParaRPr lang="en-US"/>
        </a:p>
      </dgm:t>
    </dgm:pt>
    <dgm:pt modelId="{33F7EA33-98D2-4675-8061-7769E2E12772}" type="sibTrans" cxnId="{7C3BFE82-D955-4763-95C2-C23A0A69D7F3}">
      <dgm:prSet/>
      <dgm:spPr/>
      <dgm:t>
        <a:bodyPr/>
        <a:lstStyle/>
        <a:p>
          <a:endParaRPr lang="en-US"/>
        </a:p>
      </dgm:t>
    </dgm:pt>
    <dgm:pt modelId="{58E3FC1D-DD1F-41BC-B62D-DC3B42BBF5BA}">
      <dgm:prSet phldrT="[Text]" custT="1"/>
      <dgm:spPr/>
      <dgm:t>
        <a:bodyPr/>
        <a:lstStyle/>
        <a:p>
          <a:r>
            <a:rPr lang="en-US" sz="1800" dirty="0">
              <a:latin typeface="Times New Roman" panose="02020603050405020304" pitchFamily="18" charset="0"/>
              <a:cs typeface="Times New Roman" panose="02020603050405020304" pitchFamily="18" charset="0"/>
            </a:rPr>
            <a:t>MAINTENANCE </a:t>
          </a:r>
        </a:p>
      </dgm:t>
    </dgm:pt>
    <dgm:pt modelId="{4C613A6E-4C7D-4253-AC50-112BF732DB91}" type="parTrans" cxnId="{C93C6E5B-527A-4933-8A04-26648E91EA3C}">
      <dgm:prSet/>
      <dgm:spPr/>
      <dgm:t>
        <a:bodyPr/>
        <a:lstStyle/>
        <a:p>
          <a:endParaRPr lang="en-US"/>
        </a:p>
      </dgm:t>
    </dgm:pt>
    <dgm:pt modelId="{E207D220-7853-45A0-9712-ADB6FAFD53DB}" type="sibTrans" cxnId="{C93C6E5B-527A-4933-8A04-26648E91EA3C}">
      <dgm:prSet/>
      <dgm:spPr/>
      <dgm:t>
        <a:bodyPr/>
        <a:lstStyle/>
        <a:p>
          <a:endParaRPr lang="en-US"/>
        </a:p>
      </dgm:t>
    </dgm:pt>
    <dgm:pt modelId="{24F50E95-53AF-440F-9328-AFB6F8592953}">
      <dgm:prSet phldrT="[Text]" custT="1"/>
      <dgm:spPr/>
      <dgm:t>
        <a:bodyPr/>
        <a:lstStyle/>
        <a:p>
          <a:r>
            <a:rPr lang="en-US" sz="1800" dirty="0">
              <a:latin typeface="Times New Roman" panose="02020603050405020304" pitchFamily="18" charset="0"/>
              <a:cs typeface="Times New Roman" panose="02020603050405020304" pitchFamily="18" charset="0"/>
            </a:rPr>
            <a:t>RELAPSE</a:t>
          </a:r>
        </a:p>
      </dgm:t>
    </dgm:pt>
    <dgm:pt modelId="{F37A3B5F-E781-428B-A0D7-1874F5EE7C13}" type="parTrans" cxnId="{747995F5-D768-4F41-8A5F-19DBFBCCE5AC}">
      <dgm:prSet/>
      <dgm:spPr/>
      <dgm:t>
        <a:bodyPr/>
        <a:lstStyle/>
        <a:p>
          <a:endParaRPr lang="en-US"/>
        </a:p>
      </dgm:t>
    </dgm:pt>
    <dgm:pt modelId="{E1353386-C9D8-4DBB-B8F6-6681F000D517}" type="sibTrans" cxnId="{747995F5-D768-4F41-8A5F-19DBFBCCE5AC}">
      <dgm:prSet/>
      <dgm:spPr/>
      <dgm:t>
        <a:bodyPr/>
        <a:lstStyle/>
        <a:p>
          <a:endParaRPr lang="en-US"/>
        </a:p>
      </dgm:t>
    </dgm:pt>
    <dgm:pt modelId="{002EC322-F5D0-4B42-9F0E-F64BCF8E8AF8}" type="pres">
      <dgm:prSet presAssocID="{C0E373CF-B7C0-42CC-A1D1-4EE8CDCD5D09}" presName="Name0" presStyleCnt="0">
        <dgm:presLayoutVars>
          <dgm:dir/>
          <dgm:resizeHandles val="exact"/>
        </dgm:presLayoutVars>
      </dgm:prSet>
      <dgm:spPr/>
    </dgm:pt>
    <dgm:pt modelId="{FDC5718D-DDFD-4611-A979-29EAEA3C71C9}" type="pres">
      <dgm:prSet presAssocID="{C0E373CF-B7C0-42CC-A1D1-4EE8CDCD5D09}" presName="cycle" presStyleCnt="0"/>
      <dgm:spPr/>
    </dgm:pt>
    <dgm:pt modelId="{570FC2D2-7E4D-42A9-B189-06F5C11696A9}" type="pres">
      <dgm:prSet presAssocID="{115E88F2-7CCD-4182-9B3A-A7C555042A84}" presName="nodeFirstNode" presStyleLbl="node1" presStyleIdx="0" presStyleCnt="6" custScaleX="173325" custScaleY="86321" custRadScaleRad="120788" custRadScaleInc="23189">
        <dgm:presLayoutVars>
          <dgm:bulletEnabled val="1"/>
        </dgm:presLayoutVars>
      </dgm:prSet>
      <dgm:spPr/>
    </dgm:pt>
    <dgm:pt modelId="{19C5195E-DD65-4699-9D4B-13A75CA51DCD}" type="pres">
      <dgm:prSet presAssocID="{B3469D1B-1F9B-4805-8910-4DD9104593D6}" presName="sibTransFirstNode" presStyleLbl="bgShp" presStyleIdx="0" presStyleCnt="1"/>
      <dgm:spPr/>
    </dgm:pt>
    <dgm:pt modelId="{02CE198C-9398-4336-B0B0-36A6C938EBEC}" type="pres">
      <dgm:prSet presAssocID="{B0999FB8-D3D1-442D-9573-B37C95480072}" presName="nodeFollowingNodes" presStyleLbl="node1" presStyleIdx="1" presStyleCnt="6" custScaleX="178641" custScaleY="55387" custRadScaleRad="130730" custRadScaleInc="20186">
        <dgm:presLayoutVars>
          <dgm:bulletEnabled val="1"/>
        </dgm:presLayoutVars>
      </dgm:prSet>
      <dgm:spPr/>
    </dgm:pt>
    <dgm:pt modelId="{6D19065B-C482-4982-BE60-E35112182F1B}" type="pres">
      <dgm:prSet presAssocID="{1BE6451D-8454-434F-B9A2-677644D525B8}" presName="nodeFollowingNodes" presStyleLbl="node1" presStyleIdx="2" presStyleCnt="6" custScaleX="154857" custScaleY="59849" custRadScaleRad="144712" custRadScaleInc="-32318">
        <dgm:presLayoutVars>
          <dgm:bulletEnabled val="1"/>
        </dgm:presLayoutVars>
      </dgm:prSet>
      <dgm:spPr/>
    </dgm:pt>
    <dgm:pt modelId="{96C1B11C-8C7D-42D9-B000-AFBD53586C62}" type="pres">
      <dgm:prSet presAssocID="{E97A99EE-AC41-43C3-A222-1045FF30CCCC}" presName="nodeFollowingNodes" presStyleLbl="node1" presStyleIdx="3" presStyleCnt="6" custScaleY="73384" custRadScaleRad="93646" custRadScaleInc="-34709">
        <dgm:presLayoutVars>
          <dgm:bulletEnabled val="1"/>
        </dgm:presLayoutVars>
      </dgm:prSet>
      <dgm:spPr/>
    </dgm:pt>
    <dgm:pt modelId="{A4AAF991-7962-4BF9-928B-C02FCB0A9FCB}" type="pres">
      <dgm:prSet presAssocID="{58E3FC1D-DD1F-41BC-B62D-DC3B42BBF5BA}" presName="nodeFollowingNodes" presStyleLbl="node1" presStyleIdx="4" presStyleCnt="6" custScaleX="147713" custScaleY="66482" custRadScaleRad="89261" custRadScaleInc="21231">
        <dgm:presLayoutVars>
          <dgm:bulletEnabled val="1"/>
        </dgm:presLayoutVars>
      </dgm:prSet>
      <dgm:spPr/>
    </dgm:pt>
    <dgm:pt modelId="{E9B31B9C-C632-4D5E-A488-D6CF217D415C}" type="pres">
      <dgm:prSet presAssocID="{24F50E95-53AF-440F-9328-AFB6F8592953}" presName="nodeFollowingNodes" presStyleLbl="node1" presStyleIdx="5" presStyleCnt="6" custScaleY="57139" custRadScaleRad="110126" custRadScaleInc="-18631">
        <dgm:presLayoutVars>
          <dgm:bulletEnabled val="1"/>
        </dgm:presLayoutVars>
      </dgm:prSet>
      <dgm:spPr/>
    </dgm:pt>
  </dgm:ptLst>
  <dgm:cxnLst>
    <dgm:cxn modelId="{73071879-30F5-4EF9-A998-C36A0B82DEF7}" type="presOf" srcId="{24F50E95-53AF-440F-9328-AFB6F8592953}" destId="{E9B31B9C-C632-4D5E-A488-D6CF217D415C}" srcOrd="0" destOrd="0" presId="urn:microsoft.com/office/officeart/2005/8/layout/cycle3"/>
    <dgm:cxn modelId="{2A63941C-16EE-4098-845C-352771636FA2}" type="presOf" srcId="{E97A99EE-AC41-43C3-A222-1045FF30CCCC}" destId="{96C1B11C-8C7D-42D9-B000-AFBD53586C62}" srcOrd="0" destOrd="0" presId="urn:microsoft.com/office/officeart/2005/8/layout/cycle3"/>
    <dgm:cxn modelId="{0109F130-371B-487A-A680-03BF7D51B928}" srcId="{C0E373CF-B7C0-42CC-A1D1-4EE8CDCD5D09}" destId="{115E88F2-7CCD-4182-9B3A-A7C555042A84}" srcOrd="0" destOrd="0" parTransId="{897BA085-E9A4-47A2-A4CA-FA26E9890692}" sibTransId="{B3469D1B-1F9B-4805-8910-4DD9104593D6}"/>
    <dgm:cxn modelId="{C27647FD-6D71-49B2-AFF0-4433F8F81365}" srcId="{C0E373CF-B7C0-42CC-A1D1-4EE8CDCD5D09}" destId="{1BE6451D-8454-434F-B9A2-677644D525B8}" srcOrd="2" destOrd="0" parTransId="{793025F6-02F8-4B76-98A8-A1F362BC7A98}" sibTransId="{E5A25805-BCA1-4B19-99B8-E833B3C762EA}"/>
    <dgm:cxn modelId="{AA51235C-9D0F-4B26-8BBB-E6E65F6FDFC7}" type="presOf" srcId="{C0E373CF-B7C0-42CC-A1D1-4EE8CDCD5D09}" destId="{002EC322-F5D0-4B42-9F0E-F64BCF8E8AF8}" srcOrd="0" destOrd="0" presId="urn:microsoft.com/office/officeart/2005/8/layout/cycle3"/>
    <dgm:cxn modelId="{747995F5-D768-4F41-8A5F-19DBFBCCE5AC}" srcId="{C0E373CF-B7C0-42CC-A1D1-4EE8CDCD5D09}" destId="{24F50E95-53AF-440F-9328-AFB6F8592953}" srcOrd="5" destOrd="0" parTransId="{F37A3B5F-E781-428B-A0D7-1874F5EE7C13}" sibTransId="{E1353386-C9D8-4DBB-B8F6-6681F000D517}"/>
    <dgm:cxn modelId="{B28DD6A2-251E-41E2-AC49-1F8DA850D664}" srcId="{C0E373CF-B7C0-42CC-A1D1-4EE8CDCD5D09}" destId="{B0999FB8-D3D1-442D-9573-B37C95480072}" srcOrd="1" destOrd="0" parTransId="{0D2FF54E-EE92-45E6-9840-962835E96018}" sibTransId="{19A745B4-E7A3-47B0-9023-4F645BDC7D16}"/>
    <dgm:cxn modelId="{C93C6E5B-527A-4933-8A04-26648E91EA3C}" srcId="{C0E373CF-B7C0-42CC-A1D1-4EE8CDCD5D09}" destId="{58E3FC1D-DD1F-41BC-B62D-DC3B42BBF5BA}" srcOrd="4" destOrd="0" parTransId="{4C613A6E-4C7D-4253-AC50-112BF732DB91}" sibTransId="{E207D220-7853-45A0-9712-ADB6FAFD53DB}"/>
    <dgm:cxn modelId="{7443EF57-0BEF-4F42-82CD-E89B41657FA6}" type="presOf" srcId="{B3469D1B-1F9B-4805-8910-4DD9104593D6}" destId="{19C5195E-DD65-4699-9D4B-13A75CA51DCD}" srcOrd="0" destOrd="0" presId="urn:microsoft.com/office/officeart/2005/8/layout/cycle3"/>
    <dgm:cxn modelId="{BE067F29-97DB-493D-B7FD-9186949643CC}" type="presOf" srcId="{1BE6451D-8454-434F-B9A2-677644D525B8}" destId="{6D19065B-C482-4982-BE60-E35112182F1B}" srcOrd="0" destOrd="0" presId="urn:microsoft.com/office/officeart/2005/8/layout/cycle3"/>
    <dgm:cxn modelId="{D7D702EE-0B8E-44FF-A6DA-53537CC1BA10}" type="presOf" srcId="{58E3FC1D-DD1F-41BC-B62D-DC3B42BBF5BA}" destId="{A4AAF991-7962-4BF9-928B-C02FCB0A9FCB}" srcOrd="0" destOrd="0" presId="urn:microsoft.com/office/officeart/2005/8/layout/cycle3"/>
    <dgm:cxn modelId="{7C3BFE82-D955-4763-95C2-C23A0A69D7F3}" srcId="{C0E373CF-B7C0-42CC-A1D1-4EE8CDCD5D09}" destId="{E97A99EE-AC41-43C3-A222-1045FF30CCCC}" srcOrd="3" destOrd="0" parTransId="{537CD1F3-B1C1-46B2-A8D3-FFC33215A421}" sibTransId="{33F7EA33-98D2-4675-8061-7769E2E12772}"/>
    <dgm:cxn modelId="{8580E42D-47DB-4DB7-AD32-CAC64B66D579}" type="presOf" srcId="{B0999FB8-D3D1-442D-9573-B37C95480072}" destId="{02CE198C-9398-4336-B0B0-36A6C938EBEC}" srcOrd="0" destOrd="0" presId="urn:microsoft.com/office/officeart/2005/8/layout/cycle3"/>
    <dgm:cxn modelId="{509BF353-1D0E-4185-B4C3-C5F42945E0F7}" type="presOf" srcId="{115E88F2-7CCD-4182-9B3A-A7C555042A84}" destId="{570FC2D2-7E4D-42A9-B189-06F5C11696A9}" srcOrd="0" destOrd="0" presId="urn:microsoft.com/office/officeart/2005/8/layout/cycle3"/>
    <dgm:cxn modelId="{FD135021-F3E8-42F4-92A6-734CC81C2F57}" type="presParOf" srcId="{002EC322-F5D0-4B42-9F0E-F64BCF8E8AF8}" destId="{FDC5718D-DDFD-4611-A979-29EAEA3C71C9}" srcOrd="0" destOrd="0" presId="urn:microsoft.com/office/officeart/2005/8/layout/cycle3"/>
    <dgm:cxn modelId="{AF707A09-D725-48BA-90DB-8D2B4B9E2528}" type="presParOf" srcId="{FDC5718D-DDFD-4611-A979-29EAEA3C71C9}" destId="{570FC2D2-7E4D-42A9-B189-06F5C11696A9}" srcOrd="0" destOrd="0" presId="urn:microsoft.com/office/officeart/2005/8/layout/cycle3"/>
    <dgm:cxn modelId="{28468DED-8CC9-498E-9094-70DFBE486A3D}" type="presParOf" srcId="{FDC5718D-DDFD-4611-A979-29EAEA3C71C9}" destId="{19C5195E-DD65-4699-9D4B-13A75CA51DCD}" srcOrd="1" destOrd="0" presId="urn:microsoft.com/office/officeart/2005/8/layout/cycle3"/>
    <dgm:cxn modelId="{675AB11D-51DE-4BEB-9FB5-674B5D6636DE}" type="presParOf" srcId="{FDC5718D-DDFD-4611-A979-29EAEA3C71C9}" destId="{02CE198C-9398-4336-B0B0-36A6C938EBEC}" srcOrd="2" destOrd="0" presId="urn:microsoft.com/office/officeart/2005/8/layout/cycle3"/>
    <dgm:cxn modelId="{E99FA31B-3ADD-4567-BD3B-77B2DF20DD1C}" type="presParOf" srcId="{FDC5718D-DDFD-4611-A979-29EAEA3C71C9}" destId="{6D19065B-C482-4982-BE60-E35112182F1B}" srcOrd="3" destOrd="0" presId="urn:microsoft.com/office/officeart/2005/8/layout/cycle3"/>
    <dgm:cxn modelId="{81496D41-F16B-41D2-AF52-D0394B97BDFE}" type="presParOf" srcId="{FDC5718D-DDFD-4611-A979-29EAEA3C71C9}" destId="{96C1B11C-8C7D-42D9-B000-AFBD53586C62}" srcOrd="4" destOrd="0" presId="urn:microsoft.com/office/officeart/2005/8/layout/cycle3"/>
    <dgm:cxn modelId="{85744316-11C3-4E82-82DA-5D6A20F459EB}" type="presParOf" srcId="{FDC5718D-DDFD-4611-A979-29EAEA3C71C9}" destId="{A4AAF991-7962-4BF9-928B-C02FCB0A9FCB}" srcOrd="5" destOrd="0" presId="urn:microsoft.com/office/officeart/2005/8/layout/cycle3"/>
    <dgm:cxn modelId="{A7B55697-9720-4309-B8E2-D3EEA8C8ED07}" type="presParOf" srcId="{FDC5718D-DDFD-4611-A979-29EAEA3C71C9}" destId="{E9B31B9C-C632-4D5E-A488-D6CF217D415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5195E-DD65-4699-9D4B-13A75CA51DCD}">
      <dsp:nvSpPr>
        <dsp:cNvPr id="0" name=""/>
        <dsp:cNvSpPr/>
      </dsp:nvSpPr>
      <dsp:spPr>
        <a:xfrm>
          <a:off x="1829694" y="-459459"/>
          <a:ext cx="4013613" cy="4013613"/>
        </a:xfrm>
        <a:prstGeom prst="circularArrow">
          <a:avLst>
            <a:gd name="adj1" fmla="val 5274"/>
            <a:gd name="adj2" fmla="val 312630"/>
            <a:gd name="adj3" fmla="val 12814702"/>
            <a:gd name="adj4" fmla="val 18015165"/>
            <a:gd name="adj5" fmla="val 5477"/>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70FC2D2-7E4D-42A9-B189-06F5C11696A9}">
      <dsp:nvSpPr>
        <dsp:cNvPr id="0" name=""/>
        <dsp:cNvSpPr/>
      </dsp:nvSpPr>
      <dsp:spPr>
        <a:xfrm>
          <a:off x="2526184" y="0"/>
          <a:ext cx="2620632" cy="65257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PRE-CONTEMPLATION</a:t>
          </a:r>
        </a:p>
      </dsp:txBody>
      <dsp:txXfrm>
        <a:off x="2558040" y="31856"/>
        <a:ext cx="2556920" cy="588864"/>
      </dsp:txXfrm>
    </dsp:sp>
    <dsp:sp modelId="{02CE198C-9398-4336-B0B0-36A6C938EBEC}">
      <dsp:nvSpPr>
        <dsp:cNvPr id="0" name=""/>
        <dsp:cNvSpPr/>
      </dsp:nvSpPr>
      <dsp:spPr>
        <a:xfrm>
          <a:off x="4084615" y="1109161"/>
          <a:ext cx="2701009" cy="418719"/>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CONTEMPLATION</a:t>
          </a:r>
        </a:p>
      </dsp:txBody>
      <dsp:txXfrm>
        <a:off x="4105055" y="1129601"/>
        <a:ext cx="2660129" cy="377839"/>
      </dsp:txXfrm>
    </dsp:sp>
    <dsp:sp modelId="{6D19065B-C482-4982-BE60-E35112182F1B}">
      <dsp:nvSpPr>
        <dsp:cNvPr id="0" name=""/>
        <dsp:cNvSpPr/>
      </dsp:nvSpPr>
      <dsp:spPr>
        <a:xfrm>
          <a:off x="4551699" y="2352220"/>
          <a:ext cx="2341401" cy="452451"/>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PREPARATION</a:t>
          </a:r>
        </a:p>
      </dsp:txBody>
      <dsp:txXfrm>
        <a:off x="4573786" y="2374307"/>
        <a:ext cx="2297227" cy="408277"/>
      </dsp:txXfrm>
    </dsp:sp>
    <dsp:sp modelId="{96C1B11C-8C7D-42D9-B000-AFBD53586C62}">
      <dsp:nvSpPr>
        <dsp:cNvPr id="0" name=""/>
        <dsp:cNvSpPr/>
      </dsp:nvSpPr>
      <dsp:spPr>
        <a:xfrm>
          <a:off x="3141496" y="3207207"/>
          <a:ext cx="1511976" cy="554774"/>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ACTION</a:t>
          </a:r>
        </a:p>
      </dsp:txBody>
      <dsp:txXfrm>
        <a:off x="3168578" y="3234289"/>
        <a:ext cx="1457812" cy="500610"/>
      </dsp:txXfrm>
    </dsp:sp>
    <dsp:sp modelId="{A4AAF991-7962-4BF9-928B-C02FCB0A9FCB}">
      <dsp:nvSpPr>
        <dsp:cNvPr id="0" name=""/>
        <dsp:cNvSpPr/>
      </dsp:nvSpPr>
      <dsp:spPr>
        <a:xfrm>
          <a:off x="939867" y="2257039"/>
          <a:ext cx="2233385" cy="502596"/>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MAINTENANCE </a:t>
          </a:r>
        </a:p>
      </dsp:txBody>
      <dsp:txXfrm>
        <a:off x="964402" y="2281574"/>
        <a:ext cx="2184315" cy="453526"/>
      </dsp:txXfrm>
    </dsp:sp>
    <dsp:sp modelId="{E9B31B9C-C632-4D5E-A488-D6CF217D415C}">
      <dsp:nvSpPr>
        <dsp:cNvPr id="0" name=""/>
        <dsp:cNvSpPr/>
      </dsp:nvSpPr>
      <dsp:spPr>
        <a:xfrm>
          <a:off x="993646" y="1191664"/>
          <a:ext cx="1511976" cy="431964"/>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RELAPSE</a:t>
          </a:r>
        </a:p>
      </dsp:txBody>
      <dsp:txXfrm>
        <a:off x="1014733" y="1212751"/>
        <a:ext cx="1469802" cy="3897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0364"/>
            <a:ext cx="11658600" cy="8488692"/>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2806412"/>
            <a:ext cx="10287000" cy="588677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61A78-10C0-814D-94F0-E6146FDC7B43}"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268719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61A78-10C0-814D-94F0-E6146FDC7B43}"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237101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138"/>
            <a:ext cx="2957513" cy="206629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298138"/>
            <a:ext cx="8701088" cy="20662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61A78-10C0-814D-94F0-E6146FDC7B43}"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33956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61A78-10C0-814D-94F0-E6146FDC7B43}"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84701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6078678"/>
            <a:ext cx="11830050" cy="10142405"/>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6317034"/>
            <a:ext cx="11830050" cy="533365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61A78-10C0-814D-94F0-E6146FDC7B43}"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376393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6490689"/>
            <a:ext cx="5829300" cy="1547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6490689"/>
            <a:ext cx="5829300" cy="1547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261A78-10C0-814D-94F0-E6146FDC7B43}"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258543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1" y="1298143"/>
            <a:ext cx="11830050" cy="47128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5977080"/>
            <a:ext cx="5802510"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8906353"/>
            <a:ext cx="5802510" cy="130999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5" y="5977080"/>
            <a:ext cx="5831087"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5" y="8906353"/>
            <a:ext cx="5831087" cy="130999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61A78-10C0-814D-94F0-E6146FDC7B43}"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1025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261A78-10C0-814D-94F0-E6146FDC7B43}"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65581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61A78-10C0-814D-94F0-E6146FDC7B43}"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112434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6" y="3510621"/>
            <a:ext cx="6943725" cy="1732731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7261A78-10C0-814D-94F0-E6146FDC7B43}"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415140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6" y="3510621"/>
            <a:ext cx="6943725" cy="17327317"/>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7261A78-10C0-814D-94F0-E6146FDC7B43}"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046-D482-BE49-94BC-F3941B0838F4}" type="slidenum">
              <a:rPr lang="en-US" smtClean="0"/>
              <a:t>‹#›</a:t>
            </a:fld>
            <a:endParaRPr lang="en-US"/>
          </a:p>
        </p:txBody>
      </p:sp>
    </p:spTree>
    <p:extLst>
      <p:ext uri="{BB962C8B-B14F-4D97-AF65-F5344CB8AC3E}">
        <p14:creationId xmlns:p14="http://schemas.microsoft.com/office/powerpoint/2010/main" val="41116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143"/>
            <a:ext cx="11830050" cy="47128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6490689"/>
            <a:ext cx="11830050" cy="15470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22598890"/>
            <a:ext cx="3086100" cy="1298138"/>
          </a:xfrm>
          <a:prstGeom prst="rect">
            <a:avLst/>
          </a:prstGeom>
        </p:spPr>
        <p:txBody>
          <a:bodyPr vert="horz" lIns="91440" tIns="45720" rIns="91440" bIns="45720" rtlCol="0" anchor="ctr"/>
          <a:lstStyle>
            <a:lvl1pPr algn="l">
              <a:defRPr sz="1800">
                <a:solidFill>
                  <a:schemeClr val="tx1">
                    <a:tint val="82000"/>
                  </a:schemeClr>
                </a:solidFill>
              </a:defRPr>
            </a:lvl1pPr>
          </a:lstStyle>
          <a:p>
            <a:fld id="{B7261A78-10C0-814D-94F0-E6146FDC7B43}" type="datetimeFigureOut">
              <a:rPr lang="en-US" smtClean="0"/>
              <a:t>7/31/2024</a:t>
            </a:fld>
            <a:endParaRPr lang="en-US"/>
          </a:p>
        </p:txBody>
      </p:sp>
      <p:sp>
        <p:nvSpPr>
          <p:cNvPr id="5" name="Footer Placeholder 4"/>
          <p:cNvSpPr>
            <a:spLocks noGrp="1"/>
          </p:cNvSpPr>
          <p:nvPr>
            <p:ph type="ftr" sz="quarter" idx="3"/>
          </p:nvPr>
        </p:nvSpPr>
        <p:spPr>
          <a:xfrm>
            <a:off x="4543425" y="22598890"/>
            <a:ext cx="4629150" cy="129813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686925" y="22598890"/>
            <a:ext cx="3086100" cy="1298138"/>
          </a:xfrm>
          <a:prstGeom prst="rect">
            <a:avLst/>
          </a:prstGeom>
        </p:spPr>
        <p:txBody>
          <a:bodyPr vert="horz" lIns="91440" tIns="45720" rIns="91440" bIns="45720" rtlCol="0" anchor="ctr"/>
          <a:lstStyle>
            <a:lvl1pPr algn="r">
              <a:defRPr sz="1800">
                <a:solidFill>
                  <a:schemeClr val="tx1">
                    <a:tint val="82000"/>
                  </a:schemeClr>
                </a:solidFill>
              </a:defRPr>
            </a:lvl1pPr>
          </a:lstStyle>
          <a:p>
            <a:fld id="{BB6EA046-D482-BE49-94BC-F3941B0838F4}" type="slidenum">
              <a:rPr lang="en-US" smtClean="0"/>
              <a:t>‹#›</a:t>
            </a:fld>
            <a:endParaRPr lang="en-US"/>
          </a:p>
        </p:txBody>
      </p:sp>
    </p:spTree>
    <p:extLst>
      <p:ext uri="{BB962C8B-B14F-4D97-AF65-F5344CB8AC3E}">
        <p14:creationId xmlns:p14="http://schemas.microsoft.com/office/powerpoint/2010/main" val="2341925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CE930E77-AACF-4A7C-ABE0-47FE64393780}"/>
              </a:ext>
            </a:extLst>
          </p:cNvPr>
          <p:cNvPicPr>
            <a:picLocks noChangeAspect="1"/>
          </p:cNvPicPr>
          <p:nvPr/>
        </p:nvPicPr>
        <p:blipFill>
          <a:blip r:embed="rId2"/>
          <a:stretch>
            <a:fillRect/>
          </a:stretch>
        </p:blipFill>
        <p:spPr>
          <a:xfrm>
            <a:off x="0" y="0"/>
            <a:ext cx="13716000" cy="24382413"/>
          </a:xfrm>
          <a:prstGeom prst="rect">
            <a:avLst/>
          </a:prstGeom>
        </p:spPr>
      </p:pic>
      <p:sp>
        <p:nvSpPr>
          <p:cNvPr id="2" name="TextBox 1"/>
          <p:cNvSpPr txBox="1"/>
          <p:nvPr/>
        </p:nvSpPr>
        <p:spPr>
          <a:xfrm>
            <a:off x="308583" y="2729908"/>
            <a:ext cx="14423922" cy="861774"/>
          </a:xfrm>
          <a:prstGeom prst="rect">
            <a:avLst/>
          </a:prstGeom>
          <a:noFill/>
        </p:spPr>
        <p:txBody>
          <a:bodyPr wrap="square" rtlCol="0">
            <a:spAutoFit/>
          </a:bodyPr>
          <a:lstStyle/>
          <a:p>
            <a:r>
              <a:rPr lang="en-PH" sz="3000" b="1" dirty="0">
                <a:solidFill>
                  <a:schemeClr val="accent5">
                    <a:lumMod val="50000"/>
                  </a:schemeClr>
                </a:solidFill>
                <a:latin typeface="Times New Roman" panose="02020603050405020304" pitchFamily="18" charset="0"/>
                <a:cs typeface="Times New Roman" panose="02020603050405020304" pitchFamily="18" charset="0"/>
              </a:rPr>
              <a:t>GONE COLD TURKEY: A Case Report of a Self-Directed Smoking Cessation</a:t>
            </a:r>
          </a:p>
          <a:p>
            <a:endParaRPr lang="en-PH" dirty="0"/>
          </a:p>
        </p:txBody>
      </p:sp>
      <p:sp>
        <p:nvSpPr>
          <p:cNvPr id="3" name="Rounded Rectangle 2"/>
          <p:cNvSpPr/>
          <p:nvPr/>
        </p:nvSpPr>
        <p:spPr>
          <a:xfrm>
            <a:off x="607116" y="4257506"/>
            <a:ext cx="6787534" cy="350093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PH" sz="2400" dirty="0">
                <a:solidFill>
                  <a:schemeClr val="tx1"/>
                </a:solidFill>
                <a:latin typeface="Times New Roman" panose="02020603050405020304" pitchFamily="18" charset="0"/>
                <a:cs typeface="Times New Roman" panose="02020603050405020304" pitchFamily="18" charset="0"/>
              </a:rPr>
              <a:t>Tobacco smoking causes deleterious effects to one’s health. </a:t>
            </a:r>
          </a:p>
          <a:p>
            <a:pPr marL="342900" indent="-342900" algn="just">
              <a:lnSpc>
                <a:spcPct val="150000"/>
              </a:lnSpc>
              <a:buFont typeface="Arial" panose="020B0604020202020204" pitchFamily="34" charset="0"/>
              <a:buChar char="•"/>
            </a:pPr>
            <a:r>
              <a:rPr lang="en-PH" sz="2400" dirty="0">
                <a:solidFill>
                  <a:schemeClr val="tx1"/>
                </a:solidFill>
                <a:latin typeface="Times New Roman" panose="02020603050405020304" pitchFamily="18" charset="0"/>
                <a:cs typeface="Times New Roman" panose="02020603050405020304" pitchFamily="18" charset="0"/>
              </a:rPr>
              <a:t>Globally, there is around 23%  smokers of the world’s population in 2020.</a:t>
            </a:r>
          </a:p>
          <a:p>
            <a:pPr marL="342900" indent="-342900" algn="just">
              <a:lnSpc>
                <a:spcPct val="150000"/>
              </a:lnSpc>
              <a:buFont typeface="Arial" panose="020B0604020202020204" pitchFamily="34" charset="0"/>
              <a:buChar char="•"/>
            </a:pPr>
            <a:r>
              <a:rPr lang="en-PH" sz="2400" dirty="0">
                <a:solidFill>
                  <a:schemeClr val="tx1"/>
                </a:solidFill>
                <a:latin typeface="Times New Roman" panose="02020603050405020304" pitchFamily="18" charset="0"/>
                <a:cs typeface="Times New Roman" panose="02020603050405020304" pitchFamily="18" charset="0"/>
              </a:rPr>
              <a:t> Individuals who smoke can develop dependence, tolerance and/or addiction </a:t>
            </a:r>
          </a:p>
        </p:txBody>
      </p:sp>
      <p:sp>
        <p:nvSpPr>
          <p:cNvPr id="6" name="Rounded Rectangle 5"/>
          <p:cNvSpPr/>
          <p:nvPr/>
        </p:nvSpPr>
        <p:spPr>
          <a:xfrm>
            <a:off x="8250107" y="4185181"/>
            <a:ext cx="4940553" cy="3294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n-PH" sz="2200" dirty="0">
                <a:solidFill>
                  <a:schemeClr val="tx1"/>
                </a:solidFill>
                <a:latin typeface="Times New Roman" panose="02020603050405020304" pitchFamily="18" charset="0"/>
                <a:cs typeface="Times New Roman" panose="02020603050405020304" pitchFamily="18" charset="0"/>
              </a:rPr>
              <a:t>To report case of a patient who was a previous chronic heavy smoker but was able to abruptly quit smoking on his own</a:t>
            </a:r>
          </a:p>
          <a:p>
            <a:pPr marL="342900" indent="-342900">
              <a:lnSpc>
                <a:spcPct val="150000"/>
              </a:lnSpc>
              <a:buFont typeface="Arial" panose="020B0604020202020204" pitchFamily="34" charset="0"/>
              <a:buChar char="•"/>
            </a:pPr>
            <a:r>
              <a:rPr lang="en-PH" sz="2200" dirty="0">
                <a:solidFill>
                  <a:schemeClr val="tx1"/>
                </a:solidFill>
                <a:latin typeface="Times New Roman" panose="02020603050405020304" pitchFamily="18" charset="0"/>
                <a:cs typeface="Times New Roman" panose="02020603050405020304" pitchFamily="18" charset="0"/>
              </a:rPr>
              <a:t>To explore possible individual strategy of smoking cessation</a:t>
            </a:r>
            <a:endParaRPr lang="en-PH" dirty="0"/>
          </a:p>
        </p:txBody>
      </p:sp>
      <p:sp>
        <p:nvSpPr>
          <p:cNvPr id="7" name="Rounded Rectangle 6"/>
          <p:cNvSpPr/>
          <p:nvPr/>
        </p:nvSpPr>
        <p:spPr>
          <a:xfrm>
            <a:off x="641965" y="8591200"/>
            <a:ext cx="6787534" cy="101161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br>
              <a:rPr lang="en-PH" sz="2000" dirty="0">
                <a:solidFill>
                  <a:schemeClr val="tx1"/>
                </a:solidFill>
              </a:rPr>
            </a:br>
            <a:r>
              <a:rPr lang="en-PH" sz="2400" dirty="0">
                <a:solidFill>
                  <a:schemeClr val="tx1"/>
                </a:solidFill>
                <a:latin typeface="Times New Roman" panose="02020603050405020304" pitchFamily="18" charset="0"/>
                <a:cs typeface="Times New Roman" panose="02020603050405020304" pitchFamily="18" charset="0"/>
              </a:rPr>
              <a:t>The patient is a 32-year old male, single, Filipino, living in Philippines. A known hypertensive with gastroesophageal reflux disease and on medication. He had been a smoker for approximately 17 pack years. Physical examination was unremarkable except for his body mass index of 33. The patient had no professional consult.</a:t>
            </a:r>
            <a:r>
              <a:rPr lang="en-PH" sz="2400" b="1" dirty="0">
                <a:solidFill>
                  <a:schemeClr val="tx1"/>
                </a:solidFill>
                <a:latin typeface="Times New Roman" panose="02020603050405020304" pitchFamily="18" charset="0"/>
                <a:cs typeface="Times New Roman" panose="02020603050405020304" pitchFamily="18" charset="0"/>
              </a:rPr>
              <a:t> </a:t>
            </a:r>
            <a:r>
              <a:rPr lang="en-PH" sz="2400" dirty="0">
                <a:solidFill>
                  <a:schemeClr val="tx1"/>
                </a:solidFill>
                <a:latin typeface="Times New Roman" panose="02020603050405020304" pitchFamily="18" charset="0"/>
                <a:cs typeface="Times New Roman" panose="02020603050405020304" pitchFamily="18" charset="0"/>
              </a:rPr>
              <a:t>Their neighbor who was a heavy smoker died which greatly impacted him and allegedly he had panic attack. From then on, he abruptly stop his cigarette smoking. </a:t>
            </a:r>
            <a:r>
              <a:rPr lang="en-PH" sz="2400" b="1" dirty="0">
                <a:solidFill>
                  <a:schemeClr val="tx1"/>
                </a:solidFill>
                <a:latin typeface="Times New Roman" panose="02020603050405020304" pitchFamily="18" charset="0"/>
                <a:cs typeface="Times New Roman" panose="02020603050405020304" pitchFamily="18" charset="0"/>
              </a:rPr>
              <a:t>The patient avoided situations, events and people who smokes. He never smoked again. Accordingly, he experienced some urge to smoke but he held on and after a week the feeling was gone. He never had any strong withdrawal symptom</a:t>
            </a:r>
            <a:r>
              <a:rPr lang="en-PH" sz="2400" dirty="0">
                <a:solidFill>
                  <a:schemeClr val="tx1"/>
                </a:solidFill>
                <a:latin typeface="Times New Roman" panose="02020603050405020304" pitchFamily="18" charset="0"/>
                <a:cs typeface="Times New Roman" panose="02020603050405020304" pitchFamily="18" charset="0"/>
              </a:rPr>
              <a:t>.</a:t>
            </a:r>
            <a:br>
              <a:rPr lang="en-PH" sz="2000" dirty="0">
                <a:solidFill>
                  <a:schemeClr val="tx1"/>
                </a:solidFill>
                <a:latin typeface="Times New Roman" panose="02020603050405020304" pitchFamily="18" charset="0"/>
                <a:cs typeface="Times New Roman" panose="02020603050405020304" pitchFamily="18" charset="0"/>
              </a:rPr>
            </a:br>
            <a:endParaRPr lang="en-PH" sz="2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1781" y="3903776"/>
            <a:ext cx="6600910" cy="49941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BACKGROUND</a:t>
            </a:r>
          </a:p>
        </p:txBody>
      </p:sp>
      <p:sp>
        <p:nvSpPr>
          <p:cNvPr id="9" name="Rectangle 8"/>
          <p:cNvSpPr/>
          <p:nvPr/>
        </p:nvSpPr>
        <p:spPr>
          <a:xfrm>
            <a:off x="8442066" y="3804181"/>
            <a:ext cx="4556637" cy="49941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OBJECTIVES</a:t>
            </a:r>
          </a:p>
        </p:txBody>
      </p:sp>
      <p:sp>
        <p:nvSpPr>
          <p:cNvPr id="10" name="Rectangle 9"/>
          <p:cNvSpPr/>
          <p:nvPr/>
        </p:nvSpPr>
        <p:spPr>
          <a:xfrm>
            <a:off x="847533" y="8283460"/>
            <a:ext cx="6437495" cy="5876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CASE PRESENTATION</a:t>
            </a:r>
          </a:p>
        </p:txBody>
      </p:sp>
      <p:sp>
        <p:nvSpPr>
          <p:cNvPr id="12" name="Rounded Rectangle 11"/>
          <p:cNvSpPr/>
          <p:nvPr/>
        </p:nvSpPr>
        <p:spPr>
          <a:xfrm>
            <a:off x="468261" y="19599813"/>
            <a:ext cx="6522474" cy="3512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PH" sz="2400" dirty="0">
                <a:solidFill>
                  <a:schemeClr val="tx1"/>
                </a:solidFill>
                <a:latin typeface="Times New Roman" panose="02020603050405020304" pitchFamily="18" charset="0"/>
                <a:cs typeface="Times New Roman" panose="02020603050405020304" pitchFamily="18" charset="0"/>
              </a:rPr>
              <a:t>Six  months after self-directed smoking cessation, the patient was able to maintain the abstinence hence classifying him in the Maintenance Stage based on the Trans-theoretical Model of Behavior Change. There was no episode of relapse. </a:t>
            </a:r>
          </a:p>
        </p:txBody>
      </p:sp>
      <p:sp>
        <p:nvSpPr>
          <p:cNvPr id="11" name="Rectangle 10"/>
          <p:cNvSpPr/>
          <p:nvPr/>
        </p:nvSpPr>
        <p:spPr>
          <a:xfrm>
            <a:off x="641965" y="19015107"/>
            <a:ext cx="6046838" cy="66386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FOLLOW UP AND OUTCOMES</a:t>
            </a:r>
          </a:p>
        </p:txBody>
      </p:sp>
      <p:sp>
        <p:nvSpPr>
          <p:cNvPr id="14" name="Rounded Rectangle 13"/>
          <p:cNvSpPr/>
          <p:nvPr/>
        </p:nvSpPr>
        <p:spPr>
          <a:xfrm>
            <a:off x="7831273" y="12538079"/>
            <a:ext cx="5387376" cy="61692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PH" sz="2000" dirty="0">
                <a:solidFill>
                  <a:schemeClr val="tx1"/>
                </a:solidFill>
                <a:latin typeface="Times New Roman" panose="02020603050405020304" pitchFamily="18" charset="0"/>
                <a:cs typeface="Times New Roman" panose="02020603050405020304" pitchFamily="18" charset="0"/>
              </a:rPr>
              <a:t>Studies showed that only less than 5% can be successful  if they stop smoking on their own. Factors such as meeting friends who smoke, being in smoking zones, smelling and seeing sticks of cigarette/tobacco can lead to failure of changing the behavior. Even though the patient was able to persevere in his attempt of quitting smoking as of now, it is still recommended that the patient seek help of a professional in case he is on the verge of relapse.. Additionally, other areas of lifestyle medicine, may also be addressed appropriately. </a:t>
            </a:r>
          </a:p>
        </p:txBody>
      </p:sp>
      <p:sp>
        <p:nvSpPr>
          <p:cNvPr id="13" name="Rectangle 12"/>
          <p:cNvSpPr/>
          <p:nvPr/>
        </p:nvSpPr>
        <p:spPr>
          <a:xfrm>
            <a:off x="7893800" y="11824842"/>
            <a:ext cx="5165822" cy="7132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DISCUSSION</a:t>
            </a:r>
          </a:p>
        </p:txBody>
      </p:sp>
      <p:sp>
        <p:nvSpPr>
          <p:cNvPr id="16" name="Rounded Rectangle 15"/>
          <p:cNvSpPr/>
          <p:nvPr/>
        </p:nvSpPr>
        <p:spPr>
          <a:xfrm>
            <a:off x="7762761" y="19599813"/>
            <a:ext cx="5427900" cy="3512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endParaRPr lang="en-PH" sz="20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PH" sz="2000" dirty="0">
                <a:solidFill>
                  <a:schemeClr val="tx1"/>
                </a:solidFill>
                <a:latin typeface="Times New Roman" panose="02020603050405020304" pitchFamily="18" charset="0"/>
                <a:cs typeface="Times New Roman" panose="02020603050405020304" pitchFamily="18" charset="0"/>
              </a:rPr>
              <a:t>Self-directed smoking cessation may have low chances of success yet it is still possible. </a:t>
            </a:r>
          </a:p>
          <a:p>
            <a:pPr marL="285750" indent="-285750" algn="just">
              <a:lnSpc>
                <a:spcPct val="150000"/>
              </a:lnSpc>
              <a:buFont typeface="Arial" panose="020B0604020202020204" pitchFamily="34" charset="0"/>
              <a:buChar char="•"/>
            </a:pPr>
            <a:r>
              <a:rPr lang="en-PH" sz="2000" dirty="0">
                <a:solidFill>
                  <a:schemeClr val="tx1"/>
                </a:solidFill>
                <a:latin typeface="Times New Roman" panose="02020603050405020304" pitchFamily="18" charset="0"/>
                <a:cs typeface="Times New Roman" panose="02020603050405020304" pitchFamily="18" charset="0"/>
              </a:rPr>
              <a:t>Addressing lifestyle issues can greatly contribute to the overall well being of an individual. </a:t>
            </a:r>
          </a:p>
          <a:p>
            <a:pPr marL="285750" indent="-285750" algn="just">
              <a:lnSpc>
                <a:spcPct val="150000"/>
              </a:lnSpc>
              <a:buFont typeface="Arial" panose="020B0604020202020204" pitchFamily="34" charset="0"/>
              <a:buChar char="•"/>
            </a:pPr>
            <a:r>
              <a:rPr lang="en-PH" sz="2000" dirty="0">
                <a:solidFill>
                  <a:schemeClr val="tx1"/>
                </a:solidFill>
                <a:latin typeface="Times New Roman" panose="02020603050405020304" pitchFamily="18" charset="0"/>
                <a:cs typeface="Times New Roman" panose="02020603050405020304" pitchFamily="18" charset="0"/>
              </a:rPr>
              <a:t>Professional help may be needed if triggers for relapse are hard to control for the patient.   </a:t>
            </a:r>
          </a:p>
          <a:p>
            <a:pPr algn="just">
              <a:lnSpc>
                <a:spcPct val="150000"/>
              </a:lnSpc>
            </a:pPr>
            <a:endParaRPr lang="en-PH" sz="24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832881" y="18886576"/>
            <a:ext cx="5165822" cy="7132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PH" sz="2800" b="1" dirty="0">
                <a:latin typeface="Times New Roman" panose="02020603050405020304" pitchFamily="18" charset="0"/>
                <a:cs typeface="Times New Roman" panose="02020603050405020304" pitchFamily="18" charset="0"/>
              </a:rPr>
              <a:t>CONCLUSION</a:t>
            </a:r>
          </a:p>
        </p:txBody>
      </p:sp>
      <p:graphicFrame>
        <p:nvGraphicFramePr>
          <p:cNvPr id="17" name="Diagram 16"/>
          <p:cNvGraphicFramePr/>
          <p:nvPr>
            <p:extLst>
              <p:ext uri="{D42A27DB-BD31-4B8C-83A1-F6EECF244321}">
                <p14:modId xmlns:p14="http://schemas.microsoft.com/office/powerpoint/2010/main" val="4166292800"/>
              </p:ext>
            </p:extLst>
          </p:nvPr>
        </p:nvGraphicFramePr>
        <p:xfrm>
          <a:off x="6612634" y="7833763"/>
          <a:ext cx="7093992" cy="401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482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594CA67DD848ABD91F859C75CDAA" ma:contentTypeVersion="23" ma:contentTypeDescription="Create a new document." ma:contentTypeScope="" ma:versionID="6f8ad044b63c3d2240183cb7c51b8b10">
  <xsd:schema xmlns:xsd="http://www.w3.org/2001/XMLSchema" xmlns:xs="http://www.w3.org/2001/XMLSchema" xmlns:p="http://schemas.microsoft.com/office/2006/metadata/properties" xmlns:ns2="0b5aa3ad-7d31-4cef-a0a3-16ecc7c783a8" xmlns:ns3="5d8de9d8-1837-42db-97c7-3b5aea292a4b" xmlns:ns4="a22f7aeb-af32-4a51-8996-af0fd7538050" targetNamespace="http://schemas.microsoft.com/office/2006/metadata/properties" ma:root="true" ma:fieldsID="43dcbd872fbbe2ce51f5f9efdebd1915" ns2:_="" ns3:_="" ns4:_="">
    <xsd:import namespace="0b5aa3ad-7d31-4cef-a0a3-16ecc7c783a8"/>
    <xsd:import namespace="5d8de9d8-1837-42db-97c7-3b5aea292a4b"/>
    <xsd:import namespace="a22f7aeb-af32-4a51-8996-af0fd75380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_Flow_SignoffStatus" minOccurs="0"/>
                <xsd:element ref="ns3:Suitability"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aa3ad-7d31-4cef-a0a3-16ecc7c783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8de9d8-1837-42db-97c7-3b5aea292a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Suitability" ma:index="22" nillable="true" ma:displayName="Suitability" ma:description="Picture quality" ma:format="Dropdown" ma:internalName="Suitability">
      <xsd:simpleType>
        <xsd:union memberTypes="dms:Text">
          <xsd:simpleType>
            <xsd:restriction base="dms:Choice">
              <xsd:enumeration value="Yes"/>
              <xsd:enumeration value="No"/>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eb1ccaa-8655-4a67-bc2a-7fa66ae7ca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2f7aeb-af32-4a51-8996-af0fd753805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56ea676-f801-4026-a1bd-e8dffc1d8a89}" ma:internalName="TaxCatchAll" ma:showField="CatchAllData" ma:web="0b5aa3ad-7d31-4cef-a0a3-16ecc7c78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8de9d8-1837-42db-97c7-3b5aea292a4b">
      <Terms xmlns="http://schemas.microsoft.com/office/infopath/2007/PartnerControls"/>
    </lcf76f155ced4ddcb4097134ff3c332f>
    <_Flow_SignoffStatus xmlns="5d8de9d8-1837-42db-97c7-3b5aea292a4b" xsi:nil="true"/>
    <TaxCatchAll xmlns="a22f7aeb-af32-4a51-8996-af0fd7538050" xsi:nil="true"/>
    <Suitability xmlns="5d8de9d8-1837-42db-97c7-3b5aea292a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4DE78-064D-48E6-A1C9-D09EB9F55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aa3ad-7d31-4cef-a0a3-16ecc7c783a8"/>
    <ds:schemaRef ds:uri="5d8de9d8-1837-42db-97c7-3b5aea292a4b"/>
    <ds:schemaRef ds:uri="a22f7aeb-af32-4a51-8996-af0fd7538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8C27D-6960-4B05-AA16-2EBFB96B173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a22f7aeb-af32-4a51-8996-af0fd7538050"/>
    <ds:schemaRef ds:uri="5d8de9d8-1837-42db-97c7-3b5aea292a4b"/>
    <ds:schemaRef ds:uri="0b5aa3ad-7d31-4cef-a0a3-16ecc7c783a8"/>
  </ds:schemaRefs>
</ds:datastoreItem>
</file>

<file path=customXml/itemProps3.xml><?xml version="1.0" encoding="utf-8"?>
<ds:datastoreItem xmlns:ds="http://schemas.openxmlformats.org/officeDocument/2006/customXml" ds:itemID="{5930990C-B452-46A2-81DA-6E9597F52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246</TotalTime>
  <Words>280</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Lilian Salloum Hanna</dc:creator>
  <cp:lastModifiedBy>rachel</cp:lastModifiedBy>
  <cp:revision>18</cp:revision>
  <dcterms:created xsi:type="dcterms:W3CDTF">2024-06-21T14:48:43Z</dcterms:created>
  <dcterms:modified xsi:type="dcterms:W3CDTF">2024-07-31T08:32:34Z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0x010100E9B4594CA67DD848ABD91F859C75CDAA</vt:lpwstr>
  </property>
</Properties>
</file>