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2B1BD"/>
    <a:srgbClr val="5D6567"/>
    <a:srgbClr val="0056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1221985-C658-47A9-99AD-9EA6FEA2A0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482F571-7CE7-41D0-8F80-4E18A5F5732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800" y="794120"/>
            <a:ext cx="3101784" cy="76910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3EDE306-F7A5-4391-B48B-17B76E9F25A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98" t="35208" r="9883" b="33750"/>
          <a:stretch/>
        </p:blipFill>
        <p:spPr>
          <a:xfrm>
            <a:off x="8464517" y="827421"/>
            <a:ext cx="3266683" cy="735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430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710F15-86B6-4430-98B0-DECE71903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5D6567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40879C-3184-44DC-AC12-B9F42D3231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>
                <a:solidFill>
                  <a:srgbClr val="5D6567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85E101-6316-4DBC-9B35-992626775A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5D6567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463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BC1CC458-248B-49EE-8E17-79946489AFBF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838200" y="365126"/>
            <a:ext cx="10515600" cy="1264962"/>
          </a:xfrm>
        </p:spPr>
        <p:txBody>
          <a:bodyPr/>
          <a:lstStyle>
            <a:lvl1pPr>
              <a:defRPr>
                <a:solidFill>
                  <a:srgbClr val="5D656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833493D-6F9E-4696-B2DD-8DD69CB0AC63}"/>
              </a:ext>
            </a:extLst>
          </p:cNvPr>
          <p:cNvSpPr>
            <a:spLocks noGrp="1"/>
          </p:cNvSpPr>
          <p:nvPr userDrawn="1">
            <p:ph idx="1"/>
          </p:nvPr>
        </p:nvSpPr>
        <p:spPr>
          <a:xfrm>
            <a:off x="838200" y="1825625"/>
            <a:ext cx="10515600" cy="4152406"/>
          </a:xfrm>
        </p:spPr>
        <p:txBody>
          <a:bodyPr/>
          <a:lstStyle>
            <a:lvl1pPr>
              <a:defRPr>
                <a:solidFill>
                  <a:srgbClr val="5D6567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72B1BD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72B1BD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72B1BD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72B1BD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0751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743B7-ACEE-4DE0-84BD-574D48FE2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D6567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954598-E4CF-42E9-BBA8-D28CB350B4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215929"/>
          </a:xfrm>
        </p:spPr>
        <p:txBody>
          <a:bodyPr/>
          <a:lstStyle>
            <a:lvl1pPr>
              <a:defRPr>
                <a:solidFill>
                  <a:srgbClr val="5D6567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72B1BD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72B1BD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72B1BD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72B1BD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E552CD-9ACA-4566-9331-222263A842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215929"/>
          </a:xfrm>
        </p:spPr>
        <p:txBody>
          <a:bodyPr/>
          <a:lstStyle>
            <a:lvl1pPr>
              <a:defRPr>
                <a:solidFill>
                  <a:srgbClr val="5D6567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72B1BD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72B1BD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72B1BD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72B1BD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33165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4852CF-7217-475D-BE7C-FA25080CF2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rgbClr val="5D6567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2F68EF-1C6D-432E-872B-99FB3D94CC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5D6567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660502-8532-42CD-B772-14E3826D64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536479"/>
          </a:xfrm>
        </p:spPr>
        <p:txBody>
          <a:bodyPr/>
          <a:lstStyle>
            <a:lvl1pPr>
              <a:defRPr>
                <a:solidFill>
                  <a:srgbClr val="5D6567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72B1BD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72B1BD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72B1BD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72B1BD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89BE38-56B7-4CBE-B225-9461382D1D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5D6567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C1E6B3-4DD6-4E38-85CB-EF06A52769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536479"/>
          </a:xfrm>
        </p:spPr>
        <p:txBody>
          <a:bodyPr/>
          <a:lstStyle>
            <a:lvl1pPr>
              <a:defRPr>
                <a:solidFill>
                  <a:srgbClr val="5D6567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72B1BD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72B1BD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72B1BD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72B1BD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28547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FC3DF-73F6-4D93-87F1-F4ACD3CDB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D6567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84520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6645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451296B3-2B48-42A4-ABD8-DF8CEC3C3B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-1" y="1"/>
            <a:ext cx="12191999" cy="6114598"/>
          </a:xfrm>
        </p:spPr>
        <p:txBody>
          <a:bodyPr/>
          <a:lstStyle>
            <a:lvl1pPr marL="0" indent="0">
              <a:buNone/>
              <a:defRPr sz="3200">
                <a:solidFill>
                  <a:srgbClr val="5D6567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56031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451296B3-2B48-42A4-ABD8-DF8CEC3C3B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" y="0"/>
            <a:ext cx="12191999" cy="6857999"/>
          </a:xfrm>
        </p:spPr>
        <p:txBody>
          <a:bodyPr/>
          <a:lstStyle>
            <a:lvl1pPr marL="0" indent="0">
              <a:buNone/>
              <a:defRPr sz="3200">
                <a:solidFill>
                  <a:srgbClr val="5D6567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00939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7D4427-2AD2-421B-9A36-1EBE4E1747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5D6567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5A7275-C86F-44E3-91D1-22EC3EEA5F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solidFill>
                  <a:srgbClr val="5D6567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defRPr>
            </a:lvl1pPr>
            <a:lvl2pPr>
              <a:defRPr sz="2800">
                <a:solidFill>
                  <a:srgbClr val="72B1BD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defRPr>
            </a:lvl2pPr>
            <a:lvl3pPr>
              <a:defRPr sz="2400">
                <a:solidFill>
                  <a:srgbClr val="72B1BD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defRPr>
            </a:lvl3pPr>
            <a:lvl4pPr>
              <a:defRPr sz="2000">
                <a:solidFill>
                  <a:srgbClr val="72B1BD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defRPr>
            </a:lvl4pPr>
            <a:lvl5pPr>
              <a:defRPr sz="2000">
                <a:solidFill>
                  <a:srgbClr val="72B1BD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752A4B-FEEA-473C-B493-C33EA1EDBE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5D6567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4232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4C0F157-9850-47BD-991A-E620ED046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F804CA-25FB-4D7C-9D97-25F024ADC3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CBEA08F-990A-47E2-8B18-A9B4CBC750F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07" b="88362"/>
          <a:stretch/>
        </p:blipFill>
        <p:spPr>
          <a:xfrm>
            <a:off x="0" y="6190611"/>
            <a:ext cx="12192000" cy="68103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5C74FD1-2D7E-4411-BB65-4EF1487CF787}"/>
              </a:ext>
            </a:extLst>
          </p:cNvPr>
          <p:cNvSpPr txBox="1"/>
          <p:nvPr userDrawn="1"/>
        </p:nvSpPr>
        <p:spPr>
          <a:xfrm>
            <a:off x="769381" y="6438004"/>
            <a:ext cx="105844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Nancy Wright Virtual Learning Series					    		                        October 22-  23, 2021</a:t>
            </a:r>
          </a:p>
        </p:txBody>
      </p:sp>
    </p:spTree>
    <p:extLst>
      <p:ext uri="{BB962C8B-B14F-4D97-AF65-F5344CB8AC3E}">
        <p14:creationId xmlns:p14="http://schemas.microsoft.com/office/powerpoint/2010/main" val="1147364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8" r:id="rId7"/>
    <p:sldLayoutId id="2147483659" r:id="rId8"/>
    <p:sldLayoutId id="2147483656" r:id="rId9"/>
    <p:sldLayoutId id="2147483657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5D6567"/>
          </a:solidFill>
          <a:latin typeface="Arial" panose="020B0604020202020204" pitchFamily="34" charset="0"/>
          <a:ea typeface="Source Sans Pro" panose="020B0503030403020204" pitchFamily="34" charset="0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5D6567"/>
          </a:solidFill>
          <a:latin typeface="Arial" panose="020B0604020202020204" pitchFamily="34" charset="0"/>
          <a:ea typeface="Source Sans Pro" panose="020B0503030403020204" pitchFamily="34" charset="0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72B1BD"/>
          </a:solidFill>
          <a:latin typeface="Arial" panose="020B0604020202020204" pitchFamily="34" charset="0"/>
          <a:ea typeface="Source Sans Pro" panose="020B0503030403020204" pitchFamily="34" charset="0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72B1BD"/>
          </a:solidFill>
          <a:latin typeface="Arial" panose="020B0604020202020204" pitchFamily="34" charset="0"/>
          <a:ea typeface="Source Sans Pro" panose="020B0503030403020204" pitchFamily="34" charset="0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72B1BD"/>
          </a:solidFill>
          <a:latin typeface="Arial" panose="020B0604020202020204" pitchFamily="34" charset="0"/>
          <a:ea typeface="Source Sans Pro" panose="020B0503030403020204" pitchFamily="34" charset="0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72B1BD"/>
          </a:solidFill>
          <a:latin typeface="Arial" panose="020B0604020202020204" pitchFamily="34" charset="0"/>
          <a:ea typeface="Source Sans Pro" panose="020B0503030403020204" pitchFamily="34" charset="0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5AF72D9-EEED-474A-84D1-4AF2AEF06CD5}"/>
              </a:ext>
            </a:extLst>
          </p:cNvPr>
          <p:cNvSpPr txBox="1"/>
          <p:nvPr/>
        </p:nvSpPr>
        <p:spPr>
          <a:xfrm>
            <a:off x="460800" y="3044279"/>
            <a:ext cx="491134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4400" b="1" dirty="0">
                <a:solidFill>
                  <a:srgbClr val="72B1BD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Presentation Title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41829FD-E383-46B1-997D-F8EE1589D3F9}"/>
              </a:ext>
            </a:extLst>
          </p:cNvPr>
          <p:cNvSpPr txBox="1"/>
          <p:nvPr/>
        </p:nvSpPr>
        <p:spPr>
          <a:xfrm>
            <a:off x="460800" y="4417881"/>
            <a:ext cx="31678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200" dirty="0">
                <a:solidFill>
                  <a:srgbClr val="72B1BD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Presenter Name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D7CD1B3-B8F8-4B6E-9F3C-F705F7055B7F}"/>
              </a:ext>
            </a:extLst>
          </p:cNvPr>
          <p:cNvSpPr txBox="1"/>
          <p:nvPr/>
        </p:nvSpPr>
        <p:spPr>
          <a:xfrm>
            <a:off x="460800" y="4894663"/>
            <a:ext cx="29482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dirty="0">
                <a:solidFill>
                  <a:srgbClr val="72B1BD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Organization / Company</a:t>
            </a:r>
          </a:p>
        </p:txBody>
      </p:sp>
    </p:spTree>
    <p:extLst>
      <p:ext uri="{BB962C8B-B14F-4D97-AF65-F5344CB8AC3E}">
        <p14:creationId xmlns:p14="http://schemas.microsoft.com/office/powerpoint/2010/main" val="25101736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A7D2AA-8253-44FC-95E0-1FC6D0A10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619674-3E3C-44E9-B86C-A6F621E6DA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78BDB2-79A8-4733-9747-2012C83A0560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167488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6E689-2B90-45EC-AADF-1B940C5F7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7EED7E3-2521-4EF6-AEF8-62D8D53EA20F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CCA6D8-3ED1-4ADF-9AB1-47C43EE8788C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54431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9C24424-C6E1-4E7E-ADF7-D568FB57265F}"/>
              </a:ext>
            </a:extLst>
          </p:cNvPr>
          <p:cNvSpPr txBox="1"/>
          <p:nvPr/>
        </p:nvSpPr>
        <p:spPr>
          <a:xfrm>
            <a:off x="640800" y="485887"/>
            <a:ext cx="94524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dirty="0">
                <a:solidFill>
                  <a:srgbClr val="5D656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template offers various slide layouts that you can choose from.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306365-DB4F-4F77-96F2-CF2324499D9E}"/>
              </a:ext>
            </a:extLst>
          </p:cNvPr>
          <p:cNvSpPr txBox="1"/>
          <p:nvPr/>
        </p:nvSpPr>
        <p:spPr>
          <a:xfrm>
            <a:off x="640800" y="1123201"/>
            <a:ext cx="1787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>
                <a:solidFill>
                  <a:srgbClr val="5D656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CA" dirty="0"/>
              <a:t>Insert new slide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85351D8-2F37-4356-B101-A2AE11A73002}"/>
              </a:ext>
            </a:extLst>
          </p:cNvPr>
          <p:cNvSpPr txBox="1"/>
          <p:nvPr/>
        </p:nvSpPr>
        <p:spPr>
          <a:xfrm>
            <a:off x="5451600" y="1123201"/>
            <a:ext cx="3134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>
                <a:solidFill>
                  <a:srgbClr val="5D656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CA" dirty="0"/>
              <a:t>Apply layout to existing slide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6AC84396-A639-40D7-A36F-67E7E2D12A05}"/>
              </a:ext>
            </a:extLst>
          </p:cNvPr>
          <p:cNvGrpSpPr/>
          <p:nvPr/>
        </p:nvGrpSpPr>
        <p:grpSpPr>
          <a:xfrm>
            <a:off x="734400" y="1556910"/>
            <a:ext cx="3691163" cy="4367939"/>
            <a:chOff x="640800" y="1556910"/>
            <a:chExt cx="3691163" cy="4367939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AA1FF1AF-49EE-49EA-BA41-C9DF62E89F4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40800" y="1557333"/>
              <a:ext cx="3691163" cy="4367516"/>
            </a:xfrm>
            <a:prstGeom prst="rect">
              <a:avLst/>
            </a:prstGeom>
          </p:spPr>
        </p:pic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D3042C21-FDBB-4391-A588-C54C2D94A180}"/>
                </a:ext>
              </a:extLst>
            </p:cNvPr>
            <p:cNvSpPr/>
            <p:nvPr/>
          </p:nvSpPr>
          <p:spPr>
            <a:xfrm>
              <a:off x="1828800" y="1785600"/>
              <a:ext cx="388800" cy="576000"/>
            </a:xfrm>
            <a:prstGeom prst="rect">
              <a:avLst/>
            </a:prstGeom>
            <a:noFill/>
            <a:ln w="38100">
              <a:solidFill>
                <a:srgbClr val="72B1B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6E5109DF-7FA8-499B-9650-B5EDFEC0312C}"/>
                </a:ext>
              </a:extLst>
            </p:cNvPr>
            <p:cNvSpPr/>
            <p:nvPr/>
          </p:nvSpPr>
          <p:spPr>
            <a:xfrm>
              <a:off x="1005000" y="1556910"/>
              <a:ext cx="478200" cy="228690"/>
            </a:xfrm>
            <a:prstGeom prst="rect">
              <a:avLst/>
            </a:prstGeom>
            <a:noFill/>
            <a:ln w="38100">
              <a:solidFill>
                <a:srgbClr val="72B1B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>
                <a:solidFill>
                  <a:srgbClr val="72B1BD"/>
                </a:solidFill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0A34ABE-2B3F-4972-ABAF-97B07070DBE9}"/>
              </a:ext>
            </a:extLst>
          </p:cNvPr>
          <p:cNvGrpSpPr/>
          <p:nvPr/>
        </p:nvGrpSpPr>
        <p:grpSpPr>
          <a:xfrm>
            <a:off x="5544263" y="1556910"/>
            <a:ext cx="4823737" cy="4367939"/>
            <a:chOff x="5551463" y="1556910"/>
            <a:chExt cx="4823737" cy="4367939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8A996E7F-0984-405A-9856-047972C4810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r="5468"/>
            <a:stretch/>
          </p:blipFill>
          <p:spPr>
            <a:xfrm>
              <a:off x="5551463" y="1557333"/>
              <a:ext cx="4823737" cy="4367516"/>
            </a:xfrm>
            <a:prstGeom prst="rect">
              <a:avLst/>
            </a:prstGeom>
          </p:spPr>
        </p:pic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1DC1C1A-D985-4265-BB0B-FA498DF27E26}"/>
                </a:ext>
              </a:extLst>
            </p:cNvPr>
            <p:cNvSpPr/>
            <p:nvPr/>
          </p:nvSpPr>
          <p:spPr>
            <a:xfrm>
              <a:off x="7302000" y="1873200"/>
              <a:ext cx="762000" cy="229114"/>
            </a:xfrm>
            <a:prstGeom prst="rect">
              <a:avLst/>
            </a:prstGeom>
            <a:noFill/>
            <a:ln w="38100">
              <a:solidFill>
                <a:srgbClr val="72B1B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937F481-809B-4317-B266-E2E0464E5B8C}"/>
                </a:ext>
              </a:extLst>
            </p:cNvPr>
            <p:cNvSpPr/>
            <p:nvPr/>
          </p:nvSpPr>
          <p:spPr>
            <a:xfrm>
              <a:off x="5954400" y="1556910"/>
              <a:ext cx="590400" cy="316290"/>
            </a:xfrm>
            <a:prstGeom prst="rect">
              <a:avLst/>
            </a:prstGeom>
            <a:noFill/>
            <a:ln w="38100">
              <a:solidFill>
                <a:srgbClr val="72B1B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</p:spTree>
    <p:extLst>
      <p:ext uri="{BB962C8B-B14F-4D97-AF65-F5344CB8AC3E}">
        <p14:creationId xmlns:p14="http://schemas.microsoft.com/office/powerpoint/2010/main" val="2681533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55D2B3-04C7-4AC3-800B-DEA3B0393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4004FC-4396-4685-8877-39A4F82F27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66563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5C5C1-FAD6-4984-A99A-23276DB9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91D56A-63F8-4B6E-8321-DC413207532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74FED2-DA2F-450A-ABC9-7024DB37D06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63840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91133-B3E2-4E22-84FF-C6859BAA0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0072F5-8374-41F1-A905-3744349C52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668D4C-D39A-44FB-96F1-DEAA13D1080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4DA9F0-2F75-4903-A85D-EBDFD2FD0F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5529A0-25B0-4D90-8A55-286C6A45AD72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72762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A228EE-44AB-4B05-B8BA-7F7FAC47A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289171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57552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27619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E8708F8F-E066-48A1-8EB1-38D26B2104EC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</p:spTree>
    <p:extLst>
      <p:ext uri="{BB962C8B-B14F-4D97-AF65-F5344CB8AC3E}">
        <p14:creationId xmlns:p14="http://schemas.microsoft.com/office/powerpoint/2010/main" val="37903416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27</Words>
  <Application>Microsoft Office PowerPoint</Application>
  <PresentationFormat>Widescreen</PresentationFormat>
  <Paragraphs>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Anne Keller</dc:creator>
  <cp:lastModifiedBy>Anne Keller</cp:lastModifiedBy>
  <cp:revision>12</cp:revision>
  <dcterms:created xsi:type="dcterms:W3CDTF">2020-12-03T19:34:29Z</dcterms:created>
  <dcterms:modified xsi:type="dcterms:W3CDTF">2021-03-05T17:54:04Z</dcterms:modified>
</cp:coreProperties>
</file>