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1"/>
  </p:notesMasterIdLst>
  <p:handoutMasterIdLst>
    <p:handoutMasterId r:id="rId22"/>
  </p:handoutMasterIdLst>
  <p:sldIdLst>
    <p:sldId id="293" r:id="rId5"/>
    <p:sldId id="300" r:id="rId6"/>
    <p:sldId id="296" r:id="rId7"/>
    <p:sldId id="297" r:id="rId8"/>
    <p:sldId id="299" r:id="rId9"/>
    <p:sldId id="304" r:id="rId10"/>
    <p:sldId id="305" r:id="rId11"/>
    <p:sldId id="280" r:id="rId12"/>
    <p:sldId id="303" r:id="rId13"/>
    <p:sldId id="306" r:id="rId14"/>
    <p:sldId id="307" r:id="rId15"/>
    <p:sldId id="298" r:id="rId16"/>
    <p:sldId id="308" r:id="rId17"/>
    <p:sldId id="309" r:id="rId18"/>
    <p:sldId id="310" r:id="rId19"/>
    <p:sldId id="311" r:id="rId2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083468A-71F6-634F-A1F8-FD9C00F4B0DC}">
          <p14:sldIdLst>
            <p14:sldId id="293"/>
            <p14:sldId id="300"/>
            <p14:sldId id="296"/>
            <p14:sldId id="297"/>
            <p14:sldId id="299"/>
            <p14:sldId id="304"/>
            <p14:sldId id="305"/>
            <p14:sldId id="280"/>
            <p14:sldId id="303"/>
            <p14:sldId id="306"/>
            <p14:sldId id="307"/>
            <p14:sldId id="298"/>
            <p14:sldId id="308"/>
            <p14:sldId id="309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E1F"/>
    <a:srgbClr val="064D5E"/>
    <a:srgbClr val="7EA33E"/>
    <a:srgbClr val="EC8C22"/>
    <a:srgbClr val="B6DDF5"/>
    <a:srgbClr val="D26428"/>
    <a:srgbClr val="F8B72D"/>
    <a:srgbClr val="7D7731"/>
    <a:srgbClr val="7FD1F4"/>
    <a:srgbClr val="272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86"/>
    <p:restoredTop sz="76732" autoAdjust="0"/>
  </p:normalViewPr>
  <p:slideViewPr>
    <p:cSldViewPr snapToGrid="0" snapToObjects="1">
      <p:cViewPr varScale="1">
        <p:scale>
          <a:sx n="105" d="100"/>
          <a:sy n="105" d="100"/>
        </p:scale>
        <p:origin x="1099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-264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A4445-C797-0C46-BF5E-488C251075A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1AFC0-A7D7-7646-AAA5-1683FF8E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65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3880A-8705-7E4C-A2BD-450C09D5BBED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3B8A-D4CB-274B-8F78-D6B7A11C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03B8A-D4CB-274B-8F78-D6B7A11C9E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03B8A-D4CB-274B-8F78-D6B7A11C9E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2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24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049" y="1172831"/>
            <a:ext cx="5900391" cy="110251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049" y="2388471"/>
            <a:ext cx="5900391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40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24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DFDFF1-108C-2A74-FFDF-FE15E6947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093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0417" y="1707611"/>
            <a:ext cx="5951692" cy="857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0EEE55E-EF0A-CA06-69B4-8FD91FCA38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52362"/>
            <a:ext cx="2125881" cy="791138"/>
          </a:xfrm>
          <a:prstGeom prst="rect">
            <a:avLst/>
          </a:prstGeom>
        </p:spPr>
      </p:pic>
      <p:pic>
        <p:nvPicPr>
          <p:cNvPr id="4" name="Picture 3" descr="A black background with text&#10;&#10;Description automatically generated">
            <a:extLst>
              <a:ext uri="{FF2B5EF4-FFF2-40B4-BE49-F238E27FC236}">
                <a16:creationId xmlns:a16="http://schemas.microsoft.com/office/drawing/2014/main" id="{7AE7BBD0-F995-3906-4CF2-273AAE8E7D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3978" y="4503856"/>
            <a:ext cx="1407547" cy="446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24 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124A1A-790A-75AD-249F-BBD36ED01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43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0417" y="1707611"/>
            <a:ext cx="5951692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A64AA89-0A97-8578-8CD0-00C824DFF0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52362"/>
            <a:ext cx="2125881" cy="791138"/>
          </a:xfrm>
          <a:prstGeom prst="rect">
            <a:avLst/>
          </a:prstGeom>
        </p:spPr>
      </p:pic>
      <p:pic>
        <p:nvPicPr>
          <p:cNvPr id="4" name="Picture 3" descr="A black background with text&#10;&#10;Description automatically generated">
            <a:extLst>
              <a:ext uri="{FF2B5EF4-FFF2-40B4-BE49-F238E27FC236}">
                <a16:creationId xmlns:a16="http://schemas.microsoft.com/office/drawing/2014/main" id="{3715CEF1-FED5-D8BF-A2B7-A8AF971CF3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3978" y="4503856"/>
            <a:ext cx="1407547" cy="4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3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24 Navy Backgo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6EA01F-A7E1-4AFC-519A-CED0B76C3F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093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0417" y="1707611"/>
            <a:ext cx="5951692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1BA3FA2-3E57-A95A-41A0-6904DE6C2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52362"/>
            <a:ext cx="2125881" cy="791138"/>
          </a:xfrm>
          <a:prstGeom prst="rect">
            <a:avLst/>
          </a:prstGeom>
        </p:spPr>
      </p:pic>
      <p:pic>
        <p:nvPicPr>
          <p:cNvPr id="4" name="Picture 3" descr="A black background with text&#10;&#10;Description automatically generated">
            <a:extLst>
              <a:ext uri="{FF2B5EF4-FFF2-40B4-BE49-F238E27FC236}">
                <a16:creationId xmlns:a16="http://schemas.microsoft.com/office/drawing/2014/main" id="{8AFEB09E-F134-62E3-08C7-B6D5C7F7BE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3978" y="4503856"/>
            <a:ext cx="1407547" cy="4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3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M24 Navy Backgo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9A6AE3-4CD9-276E-BFD6-E95AB8E07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51516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0417" y="1707611"/>
            <a:ext cx="5951692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5159B1B-1F2E-E825-50C2-A64B825311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52362"/>
            <a:ext cx="2125881" cy="791138"/>
          </a:xfrm>
          <a:prstGeom prst="rect">
            <a:avLst/>
          </a:prstGeom>
        </p:spPr>
      </p:pic>
      <p:pic>
        <p:nvPicPr>
          <p:cNvPr id="5" name="Picture 4" descr="A black background with text&#10;&#10;Description automatically generated">
            <a:extLst>
              <a:ext uri="{FF2B5EF4-FFF2-40B4-BE49-F238E27FC236}">
                <a16:creationId xmlns:a16="http://schemas.microsoft.com/office/drawing/2014/main" id="{171C18A1-03E9-95A9-699A-9881108609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3978" y="4503856"/>
            <a:ext cx="1407547" cy="4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3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M24 Navy Backgo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AE3A4C-CC81-579B-E9C0-6077334A2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51516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0417" y="1707611"/>
            <a:ext cx="5951692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6561F6-C55C-0E9C-6511-6F10B2DDB2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52362"/>
            <a:ext cx="2125881" cy="791138"/>
          </a:xfrm>
          <a:prstGeom prst="rect">
            <a:avLst/>
          </a:prstGeom>
        </p:spPr>
      </p:pic>
      <p:pic>
        <p:nvPicPr>
          <p:cNvPr id="5" name="Picture 4" descr="A black background with text&#10;&#10;Description automatically generated">
            <a:extLst>
              <a:ext uri="{FF2B5EF4-FFF2-40B4-BE49-F238E27FC236}">
                <a16:creationId xmlns:a16="http://schemas.microsoft.com/office/drawing/2014/main" id="{233E078D-3189-A5FC-95A6-0B56B2E0F9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3978" y="4503856"/>
            <a:ext cx="1407547" cy="4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6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 24 Dark Te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1AE236-BBDC-370B-2557-83A916D892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543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0417" y="1707611"/>
            <a:ext cx="5951692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9607D28-1786-B241-6BDE-92BE9AE776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52362"/>
            <a:ext cx="2125881" cy="791138"/>
          </a:xfrm>
          <a:prstGeom prst="rect">
            <a:avLst/>
          </a:prstGeom>
        </p:spPr>
      </p:pic>
      <p:pic>
        <p:nvPicPr>
          <p:cNvPr id="4" name="Picture 3" descr="A black background with text&#10;&#10;Description automatically generated">
            <a:extLst>
              <a:ext uri="{FF2B5EF4-FFF2-40B4-BE49-F238E27FC236}">
                <a16:creationId xmlns:a16="http://schemas.microsoft.com/office/drawing/2014/main" id="{BD158F79-BE1D-4572-29CD-97FAAC4BAB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3978" y="4503856"/>
            <a:ext cx="1407547" cy="4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7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M24 Navy Backgo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0E160-706B-3904-B977-C6B772EAB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517023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0417" y="1707611"/>
            <a:ext cx="5951692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9E8A4B5-B060-23F4-C699-7832DDBFF5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52362"/>
            <a:ext cx="2125881" cy="791138"/>
          </a:xfrm>
          <a:prstGeom prst="rect">
            <a:avLst/>
          </a:prstGeom>
        </p:spPr>
      </p:pic>
      <p:pic>
        <p:nvPicPr>
          <p:cNvPr id="5" name="Picture 4" descr="A black background with text&#10;&#10;Description automatically generated">
            <a:extLst>
              <a:ext uri="{FF2B5EF4-FFF2-40B4-BE49-F238E27FC236}">
                <a16:creationId xmlns:a16="http://schemas.microsoft.com/office/drawing/2014/main" id="{CEF4B2CF-E85F-DF68-65D3-0F0227BED3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3978" y="4503856"/>
            <a:ext cx="1407547" cy="4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41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M24 Navy Backgo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AE085B-3C01-3479-211F-EE0068B560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093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0417" y="1707611"/>
            <a:ext cx="5951692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22463B9-43EE-C187-E082-09220D5E04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52362"/>
            <a:ext cx="2125881" cy="791138"/>
          </a:xfrm>
          <a:prstGeom prst="rect">
            <a:avLst/>
          </a:prstGeom>
        </p:spPr>
      </p:pic>
      <p:pic>
        <p:nvPicPr>
          <p:cNvPr id="5" name="Picture 4" descr="A black background with text&#10;&#10;Description automatically generated">
            <a:extLst>
              <a:ext uri="{FF2B5EF4-FFF2-40B4-BE49-F238E27FC236}">
                <a16:creationId xmlns:a16="http://schemas.microsoft.com/office/drawing/2014/main" id="{9E080487-23CE-DC7F-507D-B97B6A4D3B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3978" y="4503856"/>
            <a:ext cx="1407547" cy="4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3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M24 Navy Backgo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0E871B-509D-E569-E092-7D47ABC625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8883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0417" y="1707611"/>
            <a:ext cx="5951692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EFA18ED-18F2-9494-EF56-7EB6E5FF53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52362"/>
            <a:ext cx="2125881" cy="791138"/>
          </a:xfrm>
          <a:prstGeom prst="rect">
            <a:avLst/>
          </a:prstGeom>
        </p:spPr>
      </p:pic>
      <p:pic>
        <p:nvPicPr>
          <p:cNvPr id="5" name="Picture 4" descr="A black background with text&#10;&#10;Description automatically generated">
            <a:extLst>
              <a:ext uri="{FF2B5EF4-FFF2-40B4-BE49-F238E27FC236}">
                <a16:creationId xmlns:a16="http://schemas.microsoft.com/office/drawing/2014/main" id="{BF7E7079-2FF2-F639-7E76-8CAD906852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3978" y="4503856"/>
            <a:ext cx="1407547" cy="4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06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M24 Navy Backgo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BCB9D-B4C1-2DAD-47AE-B2B1FEF51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51516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0417" y="1707611"/>
            <a:ext cx="5951692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FA3DCC3-A0A9-94B7-A3E2-287C622427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52362"/>
            <a:ext cx="2125881" cy="791138"/>
          </a:xfrm>
          <a:prstGeom prst="rect">
            <a:avLst/>
          </a:prstGeom>
        </p:spPr>
      </p:pic>
      <p:pic>
        <p:nvPicPr>
          <p:cNvPr id="5" name="Picture 4" descr="A black background with text&#10;&#10;Description automatically generated">
            <a:extLst>
              <a:ext uri="{FF2B5EF4-FFF2-40B4-BE49-F238E27FC236}">
                <a16:creationId xmlns:a16="http://schemas.microsoft.com/office/drawing/2014/main" id="{C5759B26-27E8-8AD7-F300-75C18E8FA9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3978" y="4503856"/>
            <a:ext cx="1407547" cy="4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0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24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7263" y="1151467"/>
            <a:ext cx="5929737" cy="341244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609569" indent="0">
              <a:buNone/>
              <a:defRPr/>
            </a:lvl2pPr>
            <a:lvl3pPr marL="1219141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2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24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7263" y="1156304"/>
            <a:ext cx="5950519" cy="34076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92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24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dge over water with city in the background&#10;&#10;Description automatically generated">
            <a:extLst>
              <a:ext uri="{FF2B5EF4-FFF2-40B4-BE49-F238E27FC236}">
                <a16:creationId xmlns:a16="http://schemas.microsoft.com/office/drawing/2014/main" id="{379B3122-EB3D-6744-3421-7BBE39BC68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BE6D371-1D89-F74C-C484-E07E341F00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52362"/>
            <a:ext cx="2125881" cy="791138"/>
          </a:xfrm>
          <a:prstGeom prst="rect">
            <a:avLst/>
          </a:prstGeom>
        </p:spPr>
      </p:pic>
      <p:pic>
        <p:nvPicPr>
          <p:cNvPr id="5" name="Picture 4" descr="A black background with text&#10;&#10;Description automatically generated">
            <a:extLst>
              <a:ext uri="{FF2B5EF4-FFF2-40B4-BE49-F238E27FC236}">
                <a16:creationId xmlns:a16="http://schemas.microsoft.com/office/drawing/2014/main" id="{2B95F04B-8CC0-0120-65B2-E0BCEF90CE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3978" y="4503856"/>
            <a:ext cx="1407547" cy="4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5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M24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yellow and blue circles&#10;&#10;Description automatically generated">
            <a:extLst>
              <a:ext uri="{FF2B5EF4-FFF2-40B4-BE49-F238E27FC236}">
                <a16:creationId xmlns:a16="http://schemas.microsoft.com/office/drawing/2014/main" id="{9969BD27-19D6-C6A9-BFC6-D9D39759C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BE6D371-1D89-F74C-C484-E07E341F00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52362"/>
            <a:ext cx="2125881" cy="791138"/>
          </a:xfrm>
          <a:prstGeom prst="rect">
            <a:avLst/>
          </a:prstGeom>
        </p:spPr>
      </p:pic>
      <p:pic>
        <p:nvPicPr>
          <p:cNvPr id="5" name="Picture 4" descr="A black background with text&#10;&#10;Description automatically generated">
            <a:extLst>
              <a:ext uri="{FF2B5EF4-FFF2-40B4-BE49-F238E27FC236}">
                <a16:creationId xmlns:a16="http://schemas.microsoft.com/office/drawing/2014/main" id="{2B95F04B-8CC0-0120-65B2-E0BCEF90CE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3978" y="4503856"/>
            <a:ext cx="1407547" cy="4465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749EE94-4941-0A60-5A30-9D307DBB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17" y="1707611"/>
            <a:ext cx="5951692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0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24 Oliv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D2D763-8C58-137E-6523-D6F1CA5B29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516868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0417" y="1707611"/>
            <a:ext cx="5951692" cy="857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AC84E7B-C4F2-53BC-FFAB-375F86CF38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52362"/>
            <a:ext cx="2125881" cy="791138"/>
          </a:xfrm>
          <a:prstGeom prst="rect">
            <a:avLst/>
          </a:prstGeom>
        </p:spPr>
      </p:pic>
      <p:pic>
        <p:nvPicPr>
          <p:cNvPr id="5" name="Picture 4" descr="A black background with text&#10;&#10;Description automatically generated">
            <a:extLst>
              <a:ext uri="{FF2B5EF4-FFF2-40B4-BE49-F238E27FC236}">
                <a16:creationId xmlns:a16="http://schemas.microsoft.com/office/drawing/2014/main" id="{21F619F3-F9FC-AC8F-0703-E59CF8D440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3978" y="4503856"/>
            <a:ext cx="1407547" cy="4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9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24 Yell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549976-1055-3CFC-5902-313E05B0D3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516868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0417" y="1707611"/>
            <a:ext cx="5951692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8E86982-B48D-F440-5A85-FBF15E927A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52362"/>
            <a:ext cx="2125881" cy="791138"/>
          </a:xfrm>
          <a:prstGeom prst="rect">
            <a:avLst/>
          </a:prstGeom>
        </p:spPr>
      </p:pic>
      <p:pic>
        <p:nvPicPr>
          <p:cNvPr id="4" name="Picture 3" descr="A black background with text&#10;&#10;Description automatically generated">
            <a:extLst>
              <a:ext uri="{FF2B5EF4-FFF2-40B4-BE49-F238E27FC236}">
                <a16:creationId xmlns:a16="http://schemas.microsoft.com/office/drawing/2014/main" id="{01C039FA-41C8-36D6-8916-404593AD9D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3978" y="4503856"/>
            <a:ext cx="1407547" cy="446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24 Sienna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305AA0-A1E4-065D-AE34-6594A4D23B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093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0417" y="1707611"/>
            <a:ext cx="5951692" cy="857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FDD68DA-AC09-26A0-1CBE-3300F6DCE2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52362"/>
            <a:ext cx="2125881" cy="791138"/>
          </a:xfrm>
          <a:prstGeom prst="rect">
            <a:avLst/>
          </a:prstGeom>
        </p:spPr>
      </p:pic>
      <p:pic>
        <p:nvPicPr>
          <p:cNvPr id="4" name="Picture 3" descr="A black background with text&#10;&#10;Description automatically generated">
            <a:extLst>
              <a:ext uri="{FF2B5EF4-FFF2-40B4-BE49-F238E27FC236}">
                <a16:creationId xmlns:a16="http://schemas.microsoft.com/office/drawing/2014/main" id="{5DDA530B-8DA6-5B2A-BC7C-00FEACE25E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3978" y="4503856"/>
            <a:ext cx="1407547" cy="4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8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24 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0A8637-5C2C-FB47-8732-AD7C533F1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516868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0417" y="1707611"/>
            <a:ext cx="5951692" cy="857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B246F4A-18A4-5692-852C-1AC82DDF7A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52362"/>
            <a:ext cx="2125881" cy="791138"/>
          </a:xfrm>
          <a:prstGeom prst="rect">
            <a:avLst/>
          </a:prstGeom>
        </p:spPr>
      </p:pic>
      <p:pic>
        <p:nvPicPr>
          <p:cNvPr id="4" name="Picture 3" descr="A black background with text&#10;&#10;Description automatically generated">
            <a:extLst>
              <a:ext uri="{FF2B5EF4-FFF2-40B4-BE49-F238E27FC236}">
                <a16:creationId xmlns:a16="http://schemas.microsoft.com/office/drawing/2014/main" id="{BA23A5D9-10D9-CFCF-A014-215E43C23D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3978" y="4503856"/>
            <a:ext cx="1407547" cy="4465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2343" y="742674"/>
            <a:ext cx="59817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2344" y="1599924"/>
            <a:ext cx="5981699" cy="24699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2572E6B-A1AB-C8A6-C7A9-24179830530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4352362"/>
            <a:ext cx="2125881" cy="791138"/>
          </a:xfrm>
          <a:prstGeom prst="rect">
            <a:avLst/>
          </a:prstGeom>
        </p:spPr>
      </p:pic>
      <p:pic>
        <p:nvPicPr>
          <p:cNvPr id="7" name="Picture 6" descr="A black background with text&#10;&#10;Description automatically generated">
            <a:extLst>
              <a:ext uri="{FF2B5EF4-FFF2-40B4-BE49-F238E27FC236}">
                <a16:creationId xmlns:a16="http://schemas.microsoft.com/office/drawing/2014/main" id="{C17E4160-61BF-21FE-485B-B922EBDAA99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503978" y="4503856"/>
            <a:ext cx="1407547" cy="446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88" r:id="rId2"/>
    <p:sldLayoutId id="2147493470" r:id="rId3"/>
    <p:sldLayoutId id="2147493486" r:id="rId4"/>
    <p:sldLayoutId id="2147493491" r:id="rId5"/>
    <p:sldLayoutId id="2147493481" r:id="rId6"/>
    <p:sldLayoutId id="2147493484" r:id="rId7"/>
    <p:sldLayoutId id="2147493483" r:id="rId8"/>
    <p:sldLayoutId id="2147493489" r:id="rId9"/>
    <p:sldLayoutId id="2147493490" r:id="rId10"/>
    <p:sldLayoutId id="2147493485" r:id="rId11"/>
    <p:sldLayoutId id="2147493487" r:id="rId12"/>
    <p:sldLayoutId id="2147493492" r:id="rId13"/>
    <p:sldLayoutId id="2147493493" r:id="rId14"/>
    <p:sldLayoutId id="2147493482" r:id="rId15"/>
    <p:sldLayoutId id="2147493494" r:id="rId16"/>
    <p:sldLayoutId id="2147493495" r:id="rId17"/>
    <p:sldLayoutId id="2147493496" r:id="rId18"/>
    <p:sldLayoutId id="2147493497" r:id="rId19"/>
  </p:sldLayoutIdLst>
  <p:txStyles>
    <p:titleStyle>
      <a:lvl1pPr algn="l" defTabSz="609570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 b="1" kern="1200">
          <a:solidFill>
            <a:srgbClr val="221E1F"/>
          </a:solidFill>
          <a:latin typeface="+mj-lt"/>
          <a:ea typeface="AauxBold Italic" charset="0"/>
          <a:cs typeface="AauxBold Italic" charset="0"/>
        </a:defRPr>
      </a:lvl1pPr>
      <a:lvl2pPr algn="l" defTabSz="609570" rtl="0" eaLnBrk="1" fontAlgn="base" hangingPunct="1">
        <a:spcBef>
          <a:spcPct val="0"/>
        </a:spcBef>
        <a:spcAft>
          <a:spcPct val="0"/>
        </a:spcAft>
        <a:defRPr sz="4800">
          <a:solidFill>
            <a:srgbClr val="5E1838"/>
          </a:solidFill>
          <a:latin typeface="Museo Sans 500" charset="0"/>
          <a:ea typeface="ＭＳ Ｐゴシック" charset="0"/>
        </a:defRPr>
      </a:lvl2pPr>
      <a:lvl3pPr algn="l" defTabSz="609570" rtl="0" eaLnBrk="1" fontAlgn="base" hangingPunct="1">
        <a:spcBef>
          <a:spcPct val="0"/>
        </a:spcBef>
        <a:spcAft>
          <a:spcPct val="0"/>
        </a:spcAft>
        <a:defRPr sz="4800">
          <a:solidFill>
            <a:srgbClr val="5E1838"/>
          </a:solidFill>
          <a:latin typeface="Museo Sans 500" charset="0"/>
          <a:ea typeface="ＭＳ Ｐゴシック" charset="0"/>
        </a:defRPr>
      </a:lvl3pPr>
      <a:lvl4pPr algn="l" defTabSz="609570" rtl="0" eaLnBrk="1" fontAlgn="base" hangingPunct="1">
        <a:spcBef>
          <a:spcPct val="0"/>
        </a:spcBef>
        <a:spcAft>
          <a:spcPct val="0"/>
        </a:spcAft>
        <a:defRPr sz="4800">
          <a:solidFill>
            <a:srgbClr val="5E1838"/>
          </a:solidFill>
          <a:latin typeface="Museo Sans 500" charset="0"/>
          <a:ea typeface="ＭＳ Ｐゴシック" charset="0"/>
        </a:defRPr>
      </a:lvl4pPr>
      <a:lvl5pPr algn="l" defTabSz="609570" rtl="0" eaLnBrk="1" fontAlgn="base" hangingPunct="1">
        <a:spcBef>
          <a:spcPct val="0"/>
        </a:spcBef>
        <a:spcAft>
          <a:spcPct val="0"/>
        </a:spcAft>
        <a:defRPr sz="4800">
          <a:solidFill>
            <a:srgbClr val="5E1838"/>
          </a:solidFill>
          <a:latin typeface="Museo Sans 500" charset="0"/>
          <a:ea typeface="ＭＳ Ｐゴシック" charset="0"/>
        </a:defRPr>
      </a:lvl5pPr>
      <a:lvl6pPr marL="609570" algn="l" defTabSz="609570" rtl="0" eaLnBrk="1" fontAlgn="base" hangingPunct="1">
        <a:spcBef>
          <a:spcPct val="0"/>
        </a:spcBef>
        <a:spcAft>
          <a:spcPct val="0"/>
        </a:spcAft>
        <a:defRPr sz="4800">
          <a:solidFill>
            <a:srgbClr val="5E1838"/>
          </a:solidFill>
          <a:latin typeface="Museo Sans 500" charset="0"/>
          <a:ea typeface="ＭＳ Ｐゴシック" charset="0"/>
        </a:defRPr>
      </a:lvl6pPr>
      <a:lvl7pPr marL="1219140" algn="l" defTabSz="609570" rtl="0" eaLnBrk="1" fontAlgn="base" hangingPunct="1">
        <a:spcBef>
          <a:spcPct val="0"/>
        </a:spcBef>
        <a:spcAft>
          <a:spcPct val="0"/>
        </a:spcAft>
        <a:defRPr sz="4800">
          <a:solidFill>
            <a:srgbClr val="5E1838"/>
          </a:solidFill>
          <a:latin typeface="Museo Sans 500" charset="0"/>
          <a:ea typeface="ＭＳ Ｐゴシック" charset="0"/>
        </a:defRPr>
      </a:lvl7pPr>
      <a:lvl8pPr marL="1828709" algn="l" defTabSz="609570" rtl="0" eaLnBrk="1" fontAlgn="base" hangingPunct="1">
        <a:spcBef>
          <a:spcPct val="0"/>
        </a:spcBef>
        <a:spcAft>
          <a:spcPct val="0"/>
        </a:spcAft>
        <a:defRPr sz="4800">
          <a:solidFill>
            <a:srgbClr val="5E1838"/>
          </a:solidFill>
          <a:latin typeface="Museo Sans 500" charset="0"/>
          <a:ea typeface="ＭＳ Ｐゴシック" charset="0"/>
        </a:defRPr>
      </a:lvl8pPr>
      <a:lvl9pPr marL="2438278" algn="l" defTabSz="609570" rtl="0" eaLnBrk="1" fontAlgn="base" hangingPunct="1">
        <a:spcBef>
          <a:spcPct val="0"/>
        </a:spcBef>
        <a:spcAft>
          <a:spcPct val="0"/>
        </a:spcAft>
        <a:defRPr sz="4800">
          <a:solidFill>
            <a:srgbClr val="5E1838"/>
          </a:solidFill>
          <a:latin typeface="Museo Sans 500" charset="0"/>
          <a:ea typeface="ＭＳ Ｐゴシック" charset="0"/>
        </a:defRPr>
      </a:lvl9pPr>
    </p:titleStyle>
    <p:bodyStyle>
      <a:lvl1pPr marL="457178" indent="-457178" algn="l" defTabSz="609570" rtl="0" eaLnBrk="1" fontAlgn="base" hangingPunct="1">
        <a:lnSpc>
          <a:spcPct val="7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21E1F"/>
          </a:solidFill>
          <a:latin typeface="+mn-lt"/>
          <a:ea typeface="ＭＳ Ｐゴシック" charset="0"/>
          <a:cs typeface="Museo Sans 300"/>
        </a:defRPr>
      </a:lvl1pPr>
      <a:lvl2pPr marL="990550" indent="-380981" algn="l" defTabSz="609570" rtl="0" eaLnBrk="1" fontAlgn="base" hangingPunct="1">
        <a:lnSpc>
          <a:spcPct val="70000"/>
        </a:lnSpc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21E1F"/>
          </a:solidFill>
          <a:latin typeface="+mn-lt"/>
          <a:ea typeface="ＭＳ Ｐゴシック" charset="0"/>
          <a:cs typeface="Museo Sans 300"/>
        </a:defRPr>
      </a:lvl2pPr>
      <a:lvl3pPr marL="1523925" indent="-304784" algn="l" defTabSz="609570" rtl="0" eaLnBrk="1" fontAlgn="base" hangingPunct="1">
        <a:lnSpc>
          <a:spcPct val="7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21E1F"/>
          </a:solidFill>
          <a:latin typeface="+mn-lt"/>
          <a:ea typeface="ＭＳ Ｐゴシック" charset="0"/>
          <a:cs typeface="Museo Sans 300"/>
        </a:defRPr>
      </a:lvl3pPr>
      <a:lvl4pPr marL="2133493" indent="-304784" algn="l" defTabSz="609570" rtl="0" eaLnBrk="1" fontAlgn="base" hangingPunct="1">
        <a:lnSpc>
          <a:spcPct val="70000"/>
        </a:lnSpc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21E1F"/>
          </a:solidFill>
          <a:latin typeface="+mn-lt"/>
          <a:ea typeface="ＭＳ Ｐゴシック" charset="0"/>
          <a:cs typeface="Museo Sans 300"/>
        </a:defRPr>
      </a:lvl4pPr>
      <a:lvl5pPr marL="2743062" indent="-304784" algn="l" defTabSz="609570" rtl="0" eaLnBrk="1" fontAlgn="base" hangingPunct="1">
        <a:lnSpc>
          <a:spcPct val="7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221E1F"/>
          </a:solidFill>
          <a:latin typeface="+mn-lt"/>
          <a:ea typeface="ＭＳ Ｐゴシック" charset="0"/>
          <a:cs typeface="Museo Sans 300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855B8A-099F-5DE3-40A6-3DBDCB209849}"/>
              </a:ext>
            </a:extLst>
          </p:cNvPr>
          <p:cNvSpPr txBox="1"/>
          <p:nvPr/>
        </p:nvSpPr>
        <p:spPr>
          <a:xfrm>
            <a:off x="3913323" y="1084882"/>
            <a:ext cx="4967206" cy="271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800" b="1" dirty="0"/>
              <a:t>NextGen Evidence:</a:t>
            </a:r>
          </a:p>
          <a:p>
            <a:pPr>
              <a:lnSpc>
                <a:spcPct val="70000"/>
              </a:lnSpc>
            </a:pPr>
            <a:r>
              <a:rPr lang="en-US" sz="4800" dirty="0"/>
              <a:t>Diversifying and Advancing HTA to Meet Global Demands</a:t>
            </a:r>
          </a:p>
        </p:txBody>
      </p:sp>
    </p:spTree>
    <p:extLst>
      <p:ext uri="{BB962C8B-B14F-4D97-AF65-F5344CB8AC3E}">
        <p14:creationId xmlns:p14="http://schemas.microsoft.com/office/powerpoint/2010/main" val="1506469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A90E-0AD5-076D-0CA3-35D92006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25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B0951-1215-CD30-448C-F478DC1C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02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0"/>
            <a:ext cx="5922660" cy="857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CA77-EBF6-B1CE-BF52-7E6EAA16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7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CF7F-8962-4D5B-96C8-473F94DC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07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E4F0-9C7C-ED06-14E6-C36C6946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20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A285E-F906-9B49-80FF-1FFB548C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7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6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A04E-E283-CE4D-D29B-633FC455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500"/>
            <a:ext cx="5922660" cy="857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14500"/>
            <a:ext cx="5922660" cy="857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6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0"/>
            <a:ext cx="5922660" cy="857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2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D1B3B-BE2F-F409-C7F6-E46C131B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3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A9BF-36EE-D0DE-839D-EFACFD29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3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66F9-1A76-2DC8-DCD9-E4288CE0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500"/>
            <a:ext cx="5951692" cy="857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5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D564D8-514A-299C-7372-17CA4A31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500"/>
            <a:ext cx="5951692" cy="857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16437"/>
      </p:ext>
    </p:extLst>
  </p:cSld>
  <p:clrMapOvr>
    <a:masterClrMapping/>
  </p:clrMapOvr>
</p:sld>
</file>

<file path=ppt/theme/theme1.xml><?xml version="1.0" encoding="utf-8"?>
<a:theme xmlns:a="http://schemas.openxmlformats.org/drawingml/2006/main" name="AM24">
  <a:themeElements>
    <a:clrScheme name="HTAi Vancouver - Purpl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13</Words>
  <Application>Microsoft Office PowerPoint</Application>
  <PresentationFormat>On-screen Show (16:9)</PresentationFormat>
  <Paragraphs>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Museo Sans 500</vt:lpstr>
      <vt:lpstr>AM24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Denise Jarrett</cp:lastModifiedBy>
  <cp:revision>193</cp:revision>
  <dcterms:created xsi:type="dcterms:W3CDTF">2010-04-12T23:12:02Z</dcterms:created>
  <dcterms:modified xsi:type="dcterms:W3CDTF">2025-02-18T11:32:59Z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