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jpg" ContentType="image/jpeg"/>
  <Default Extension="emf" ContentType="image/x-emf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4"/>
  </p:sldMasterIdLst>
  <p:notesMasterIdLst>
    <p:notesMasterId r:id="rId14"/>
  </p:notesMasterIdLst>
  <p:handoutMasterIdLst>
    <p:handoutMasterId r:id="rId15"/>
  </p:handoutMasterIdLst>
  <p:sldIdLst>
    <p:sldId id="293" r:id="rId5"/>
    <p:sldId id="300" r:id="rId6"/>
    <p:sldId id="301" r:id="rId7"/>
    <p:sldId id="298" r:id="rId8"/>
    <p:sldId id="296" r:id="rId9"/>
    <p:sldId id="299" r:id="rId10"/>
    <p:sldId id="297" r:id="rId11"/>
    <p:sldId id="280" r:id="rId12"/>
    <p:sldId id="303" r:id="rId13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0083468A-71F6-634F-A1F8-FD9C00F4B0DC}">
          <p14:sldIdLst>
            <p14:sldId id="293"/>
            <p14:sldId id="300"/>
            <p14:sldId id="301"/>
            <p14:sldId id="298"/>
            <p14:sldId id="296"/>
            <p14:sldId id="299"/>
            <p14:sldId id="297"/>
            <p14:sldId id="280"/>
            <p14:sldId id="30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64D5E"/>
    <a:srgbClr val="7EA33E"/>
    <a:srgbClr val="EC8C22"/>
    <a:srgbClr val="B6DDF5"/>
    <a:srgbClr val="D26428"/>
    <a:srgbClr val="F8B72D"/>
    <a:srgbClr val="7D7731"/>
    <a:srgbClr val="7FD1F4"/>
    <a:srgbClr val="272F6A"/>
    <a:srgbClr val="AA47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7584"/>
    <p:restoredTop sz="76732" autoAdjust="0"/>
  </p:normalViewPr>
  <p:slideViewPr>
    <p:cSldViewPr snapToGrid="0" snapToObjects="1">
      <p:cViewPr varScale="1">
        <p:scale>
          <a:sx n="241" d="100"/>
          <a:sy n="241" d="100"/>
        </p:scale>
        <p:origin x="192" y="54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47" d="100"/>
          <a:sy n="147" d="100"/>
        </p:scale>
        <p:origin x="-2648" y="-11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9A4445-C797-0C46-BF5E-488C251075A1}" type="datetimeFigureOut">
              <a:rPr lang="en-US" smtClean="0"/>
              <a:t>1/30/24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B1AFC0-A7D7-7646-AAA5-1683FF8E39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6652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03880A-8705-7E4C-A2BD-450C09D5BBED}" type="datetimeFigureOut">
              <a:rPr lang="en-US" smtClean="0"/>
              <a:t>1/30/24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403B8A-D4CB-274B-8F78-D6B7A11C9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32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03B8A-D4CB-274B-8F78-D6B7A11C9ED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145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03B8A-D4CB-274B-8F78-D6B7A11C9ED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6289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emf"/><Relationship Id="rId3" Type="http://schemas.openxmlformats.org/officeDocument/2006/relationships/image" Target="../media/image5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emf"/><Relationship Id="rId3" Type="http://schemas.openxmlformats.org/officeDocument/2006/relationships/image" Target="../media/image5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emf"/><Relationship Id="rId3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4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emf"/><Relationship Id="rId3" Type="http://schemas.openxmlformats.org/officeDocument/2006/relationships/image" Target="../media/image5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emf"/><Relationship Id="rId3" Type="http://schemas.openxmlformats.org/officeDocument/2006/relationships/image" Target="../media/image5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emf"/><Relationship Id="rId3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emf"/><Relationship Id="rId3" Type="http://schemas.openxmlformats.org/officeDocument/2006/relationships/image" Target="../media/image5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emf"/><Relationship Id="rId3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M24 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1049" y="1172831"/>
            <a:ext cx="5900391" cy="1102519"/>
          </a:xfrm>
        </p:spPr>
        <p:txBody>
          <a:bodyPr/>
          <a:lstStyle>
            <a:lvl1pPr algn="l">
              <a:defRPr>
                <a:solidFill>
                  <a:srgbClr val="064D5E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1049" y="2388471"/>
            <a:ext cx="5900391" cy="1314450"/>
          </a:xfrm>
        </p:spPr>
        <p:txBody>
          <a:bodyPr/>
          <a:lstStyle>
            <a:lvl1pPr marL="0" indent="0" algn="l">
              <a:buNone/>
              <a:defRPr>
                <a:solidFill>
                  <a:srgbClr val="064D5E"/>
                </a:solidFill>
              </a:defRPr>
            </a:lvl1pPr>
            <a:lvl2pPr marL="609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8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5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51403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M24 Green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6F37BB65-019E-0A43-BDCE-8F176C3DF98A}"/>
              </a:ext>
            </a:extLst>
          </p:cNvPr>
          <p:cNvSpPr/>
          <p:nvPr userDrawn="1"/>
        </p:nvSpPr>
        <p:spPr>
          <a:xfrm>
            <a:off x="0" y="-13778"/>
            <a:ext cx="9152092" cy="5157278"/>
          </a:xfrm>
          <a:prstGeom prst="rect">
            <a:avLst/>
          </a:prstGeom>
          <a:solidFill>
            <a:srgbClr val="7EA3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254" y="0"/>
            <a:ext cx="1967521" cy="1113773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80417" y="1707611"/>
            <a:ext cx="5951692" cy="85725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3097" y="4533632"/>
            <a:ext cx="2438994" cy="62121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M24 Light Blu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189ED53F-A72F-4849-803A-7631C6BE5A02}"/>
              </a:ext>
            </a:extLst>
          </p:cNvPr>
          <p:cNvSpPr/>
          <p:nvPr userDrawn="1"/>
        </p:nvSpPr>
        <p:spPr>
          <a:xfrm>
            <a:off x="0" y="-13778"/>
            <a:ext cx="9152092" cy="5157278"/>
          </a:xfrm>
          <a:prstGeom prst="rect">
            <a:avLst/>
          </a:prstGeom>
          <a:solidFill>
            <a:srgbClr val="B6DD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254" y="0"/>
            <a:ext cx="1967521" cy="1113773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580417" y="1707611"/>
            <a:ext cx="5951692" cy="857250"/>
          </a:xfrm>
        </p:spPr>
        <p:txBody>
          <a:bodyPr/>
          <a:lstStyle>
            <a:lvl1pPr>
              <a:defRPr>
                <a:solidFill>
                  <a:srgbClr val="064D5E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3097" y="4533632"/>
            <a:ext cx="2438994" cy="621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78317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M24 Navy Backgo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5CD160D3-D74F-0440-A177-382DCCC63560}"/>
              </a:ext>
            </a:extLst>
          </p:cNvPr>
          <p:cNvSpPr/>
          <p:nvPr userDrawn="1"/>
        </p:nvSpPr>
        <p:spPr>
          <a:xfrm>
            <a:off x="0" y="-13778"/>
            <a:ext cx="9152092" cy="5157278"/>
          </a:xfrm>
          <a:prstGeom prst="rect">
            <a:avLst/>
          </a:prstGeom>
          <a:solidFill>
            <a:srgbClr val="272F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254" y="0"/>
            <a:ext cx="1967521" cy="1113773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0417" y="1707611"/>
            <a:ext cx="5951692" cy="85725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3097" y="4533632"/>
            <a:ext cx="2438994" cy="621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938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M24 Tex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547263" y="1151467"/>
            <a:ext cx="5929737" cy="3412440"/>
          </a:xfrm>
        </p:spPr>
        <p:txBody>
          <a:bodyPr/>
          <a:lstStyle>
            <a:lvl1pPr marL="0" indent="0">
              <a:buNone/>
              <a:defRPr>
                <a:solidFill>
                  <a:srgbClr val="064D5E"/>
                </a:solidFill>
              </a:defRPr>
            </a:lvl1pPr>
            <a:lvl2pPr marL="609569" indent="0">
              <a:buNone/>
              <a:defRPr/>
            </a:lvl2pPr>
            <a:lvl3pPr marL="1219141" indent="0">
              <a:buNone/>
              <a:defRPr/>
            </a:lvl3pPr>
            <a:lvl4pPr marL="1828709" indent="0">
              <a:buNone/>
              <a:defRPr/>
            </a:lvl4pPr>
            <a:lvl5pPr marL="2438278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2527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M24 Bullet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547263" y="1156304"/>
            <a:ext cx="5950519" cy="3407603"/>
          </a:xfrm>
        </p:spPr>
        <p:txBody>
          <a:bodyPr/>
          <a:lstStyle>
            <a:lvl1pPr>
              <a:defRPr>
                <a:solidFill>
                  <a:srgbClr val="064D5E"/>
                </a:solidFill>
              </a:defRPr>
            </a:lvl1pPr>
            <a:lvl2pPr>
              <a:defRPr>
                <a:solidFill>
                  <a:srgbClr val="064D5E"/>
                </a:solidFill>
              </a:defRPr>
            </a:lvl2pPr>
            <a:lvl3pPr>
              <a:defRPr>
                <a:solidFill>
                  <a:srgbClr val="064D5E"/>
                </a:solidFill>
              </a:defRPr>
            </a:lvl3pPr>
            <a:lvl4pPr>
              <a:defRPr>
                <a:solidFill>
                  <a:srgbClr val="064D5E"/>
                </a:solidFill>
              </a:defRPr>
            </a:lvl4pPr>
            <a:lvl5pPr>
              <a:defRPr>
                <a:solidFill>
                  <a:srgbClr val="064D5E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6692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M24 imag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86"/>
            <a:ext cx="9144000" cy="51435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959429" cy="110919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3098" y="4533632"/>
            <a:ext cx="2430901" cy="619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6950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M 24 Dark Teal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8C56CDB5-864A-2E4A-A3CD-2299E373BAE6}"/>
              </a:ext>
            </a:extLst>
          </p:cNvPr>
          <p:cNvSpPr/>
          <p:nvPr userDrawn="1"/>
        </p:nvSpPr>
        <p:spPr>
          <a:xfrm>
            <a:off x="0" y="-13778"/>
            <a:ext cx="9152092" cy="5157278"/>
          </a:xfrm>
          <a:prstGeom prst="rect">
            <a:avLst/>
          </a:prstGeom>
          <a:solidFill>
            <a:srgbClr val="064D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80417" y="1707611"/>
            <a:ext cx="5951692" cy="85725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254" y="0"/>
            <a:ext cx="1967521" cy="111377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3097" y="4533632"/>
            <a:ext cx="2438994" cy="621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6879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M24 Oliv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7CCEBD8E-3EF0-A34E-AFCA-51D990F6807D}"/>
              </a:ext>
            </a:extLst>
          </p:cNvPr>
          <p:cNvSpPr/>
          <p:nvPr userDrawn="1"/>
        </p:nvSpPr>
        <p:spPr>
          <a:xfrm>
            <a:off x="0" y="-13778"/>
            <a:ext cx="9152092" cy="5157278"/>
          </a:xfrm>
          <a:prstGeom prst="rect">
            <a:avLst/>
          </a:prstGeom>
          <a:solidFill>
            <a:srgbClr val="7D773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254" y="0"/>
            <a:ext cx="1967521" cy="1113773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80417" y="1707611"/>
            <a:ext cx="5951692" cy="85725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3097" y="4533632"/>
            <a:ext cx="2438994" cy="621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5499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M24 Yellow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B57A2468-4D5D-D84D-B182-F75E05D8B2CF}"/>
              </a:ext>
            </a:extLst>
          </p:cNvPr>
          <p:cNvSpPr/>
          <p:nvPr userDrawn="1"/>
        </p:nvSpPr>
        <p:spPr>
          <a:xfrm>
            <a:off x="0" y="-13778"/>
            <a:ext cx="9152092" cy="5157278"/>
          </a:xfrm>
          <a:prstGeom prst="rect">
            <a:avLst/>
          </a:prstGeom>
          <a:solidFill>
            <a:srgbClr val="F8B7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254" y="0"/>
            <a:ext cx="1967521" cy="1113773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80417" y="1707611"/>
            <a:ext cx="5951692" cy="857250"/>
          </a:xfrm>
        </p:spPr>
        <p:txBody>
          <a:bodyPr/>
          <a:lstStyle>
            <a:lvl1pPr>
              <a:defRPr>
                <a:solidFill>
                  <a:srgbClr val="064D5E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3097" y="4533632"/>
            <a:ext cx="2438994" cy="62121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M24 Sienna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6F37BB65-019E-0A43-BDCE-8F176C3DF98A}"/>
              </a:ext>
            </a:extLst>
          </p:cNvPr>
          <p:cNvSpPr/>
          <p:nvPr userDrawn="1"/>
        </p:nvSpPr>
        <p:spPr>
          <a:xfrm>
            <a:off x="-8092" y="-6889"/>
            <a:ext cx="9152092" cy="5157278"/>
          </a:xfrm>
          <a:prstGeom prst="rect">
            <a:avLst/>
          </a:prstGeom>
          <a:solidFill>
            <a:srgbClr val="D264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254" y="0"/>
            <a:ext cx="1967521" cy="1113773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80417" y="1707611"/>
            <a:ext cx="5951692" cy="85725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3097" y="4533632"/>
            <a:ext cx="2438994" cy="621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585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M24 Orang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6F37BB65-019E-0A43-BDCE-8F176C3DF98A}"/>
              </a:ext>
            </a:extLst>
          </p:cNvPr>
          <p:cNvSpPr/>
          <p:nvPr userDrawn="1"/>
        </p:nvSpPr>
        <p:spPr>
          <a:xfrm>
            <a:off x="0" y="-13778"/>
            <a:ext cx="9152092" cy="5157278"/>
          </a:xfrm>
          <a:prstGeom prst="rect">
            <a:avLst/>
          </a:prstGeom>
          <a:solidFill>
            <a:srgbClr val="EC8C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254" y="0"/>
            <a:ext cx="1967521" cy="1113773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80417" y="1707611"/>
            <a:ext cx="5951692" cy="85725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3097" y="4533632"/>
            <a:ext cx="2438994" cy="621213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emf"/><Relationship Id="rId15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2343" y="1176626"/>
            <a:ext cx="5981700" cy="85725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2344" y="2033876"/>
            <a:ext cx="5981699" cy="246998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0" y="0"/>
            <a:ext cx="1959429" cy="110919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3098" y="4533632"/>
            <a:ext cx="2430901" cy="61915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93469" r:id="rId1"/>
    <p:sldLayoutId id="2147493488" r:id="rId2"/>
    <p:sldLayoutId id="2147493470" r:id="rId3"/>
    <p:sldLayoutId id="2147493486" r:id="rId4"/>
    <p:sldLayoutId id="2147493482" r:id="rId5"/>
    <p:sldLayoutId id="2147493481" r:id="rId6"/>
    <p:sldLayoutId id="2147493484" r:id="rId7"/>
    <p:sldLayoutId id="2147493483" r:id="rId8"/>
    <p:sldLayoutId id="2147493489" r:id="rId9"/>
    <p:sldLayoutId id="2147493490" r:id="rId10"/>
    <p:sldLayoutId id="2147493485" r:id="rId11"/>
    <p:sldLayoutId id="2147493487" r:id="rId12"/>
  </p:sldLayoutIdLst>
  <p:txStyles>
    <p:titleStyle>
      <a:lvl1pPr algn="l" defTabSz="609570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rgbClr val="064D5E"/>
          </a:solidFill>
          <a:latin typeface="+mj-lt"/>
          <a:ea typeface="AauxBold Italic" charset="0"/>
          <a:cs typeface="AauxBold Italic" charset="0"/>
        </a:defRPr>
      </a:lvl1pPr>
      <a:lvl2pPr algn="l" defTabSz="609570" rtl="0" eaLnBrk="1" fontAlgn="base" hangingPunct="1">
        <a:spcBef>
          <a:spcPct val="0"/>
        </a:spcBef>
        <a:spcAft>
          <a:spcPct val="0"/>
        </a:spcAft>
        <a:defRPr sz="4800">
          <a:solidFill>
            <a:srgbClr val="5E1838"/>
          </a:solidFill>
          <a:latin typeface="Museo Sans 500" charset="0"/>
          <a:ea typeface="ＭＳ Ｐゴシック" charset="0"/>
        </a:defRPr>
      </a:lvl2pPr>
      <a:lvl3pPr algn="l" defTabSz="609570" rtl="0" eaLnBrk="1" fontAlgn="base" hangingPunct="1">
        <a:spcBef>
          <a:spcPct val="0"/>
        </a:spcBef>
        <a:spcAft>
          <a:spcPct val="0"/>
        </a:spcAft>
        <a:defRPr sz="4800">
          <a:solidFill>
            <a:srgbClr val="5E1838"/>
          </a:solidFill>
          <a:latin typeface="Museo Sans 500" charset="0"/>
          <a:ea typeface="ＭＳ Ｐゴシック" charset="0"/>
        </a:defRPr>
      </a:lvl3pPr>
      <a:lvl4pPr algn="l" defTabSz="609570" rtl="0" eaLnBrk="1" fontAlgn="base" hangingPunct="1">
        <a:spcBef>
          <a:spcPct val="0"/>
        </a:spcBef>
        <a:spcAft>
          <a:spcPct val="0"/>
        </a:spcAft>
        <a:defRPr sz="4800">
          <a:solidFill>
            <a:srgbClr val="5E1838"/>
          </a:solidFill>
          <a:latin typeface="Museo Sans 500" charset="0"/>
          <a:ea typeface="ＭＳ Ｐゴシック" charset="0"/>
        </a:defRPr>
      </a:lvl4pPr>
      <a:lvl5pPr algn="l" defTabSz="609570" rtl="0" eaLnBrk="1" fontAlgn="base" hangingPunct="1">
        <a:spcBef>
          <a:spcPct val="0"/>
        </a:spcBef>
        <a:spcAft>
          <a:spcPct val="0"/>
        </a:spcAft>
        <a:defRPr sz="4800">
          <a:solidFill>
            <a:srgbClr val="5E1838"/>
          </a:solidFill>
          <a:latin typeface="Museo Sans 500" charset="0"/>
          <a:ea typeface="ＭＳ Ｐゴシック" charset="0"/>
        </a:defRPr>
      </a:lvl5pPr>
      <a:lvl6pPr marL="609570" algn="l" defTabSz="609570" rtl="0" eaLnBrk="1" fontAlgn="base" hangingPunct="1">
        <a:spcBef>
          <a:spcPct val="0"/>
        </a:spcBef>
        <a:spcAft>
          <a:spcPct val="0"/>
        </a:spcAft>
        <a:defRPr sz="4800">
          <a:solidFill>
            <a:srgbClr val="5E1838"/>
          </a:solidFill>
          <a:latin typeface="Museo Sans 500" charset="0"/>
          <a:ea typeface="ＭＳ Ｐゴシック" charset="0"/>
        </a:defRPr>
      </a:lvl6pPr>
      <a:lvl7pPr marL="1219140" algn="l" defTabSz="609570" rtl="0" eaLnBrk="1" fontAlgn="base" hangingPunct="1">
        <a:spcBef>
          <a:spcPct val="0"/>
        </a:spcBef>
        <a:spcAft>
          <a:spcPct val="0"/>
        </a:spcAft>
        <a:defRPr sz="4800">
          <a:solidFill>
            <a:srgbClr val="5E1838"/>
          </a:solidFill>
          <a:latin typeface="Museo Sans 500" charset="0"/>
          <a:ea typeface="ＭＳ Ｐゴシック" charset="0"/>
        </a:defRPr>
      </a:lvl7pPr>
      <a:lvl8pPr marL="1828709" algn="l" defTabSz="609570" rtl="0" eaLnBrk="1" fontAlgn="base" hangingPunct="1">
        <a:spcBef>
          <a:spcPct val="0"/>
        </a:spcBef>
        <a:spcAft>
          <a:spcPct val="0"/>
        </a:spcAft>
        <a:defRPr sz="4800">
          <a:solidFill>
            <a:srgbClr val="5E1838"/>
          </a:solidFill>
          <a:latin typeface="Museo Sans 500" charset="0"/>
          <a:ea typeface="ＭＳ Ｐゴシック" charset="0"/>
        </a:defRPr>
      </a:lvl8pPr>
      <a:lvl9pPr marL="2438278" algn="l" defTabSz="609570" rtl="0" eaLnBrk="1" fontAlgn="base" hangingPunct="1">
        <a:spcBef>
          <a:spcPct val="0"/>
        </a:spcBef>
        <a:spcAft>
          <a:spcPct val="0"/>
        </a:spcAft>
        <a:defRPr sz="4800">
          <a:solidFill>
            <a:srgbClr val="5E1838"/>
          </a:solidFill>
          <a:latin typeface="Museo Sans 500" charset="0"/>
          <a:ea typeface="ＭＳ Ｐゴシック" charset="0"/>
        </a:defRPr>
      </a:lvl9pPr>
    </p:titleStyle>
    <p:bodyStyle>
      <a:lvl1pPr marL="457178" indent="-457178" algn="l" defTabSz="60957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64D5E"/>
          </a:solidFill>
          <a:latin typeface="+mn-lt"/>
          <a:ea typeface="ＭＳ Ｐゴシック" charset="0"/>
          <a:cs typeface="Museo Sans 300"/>
        </a:defRPr>
      </a:lvl1pPr>
      <a:lvl2pPr marL="990550" indent="-380981" algn="l" defTabSz="60957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rgbClr val="064D5E"/>
          </a:solidFill>
          <a:latin typeface="+mn-lt"/>
          <a:ea typeface="ＭＳ Ｐゴシック" charset="0"/>
          <a:cs typeface="Museo Sans 300"/>
        </a:defRPr>
      </a:lvl2pPr>
      <a:lvl3pPr marL="1523925" indent="-304784" algn="l" defTabSz="60957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64D5E"/>
          </a:solidFill>
          <a:latin typeface="+mn-lt"/>
          <a:ea typeface="ＭＳ Ｐゴシック" charset="0"/>
          <a:cs typeface="Museo Sans 300"/>
        </a:defRPr>
      </a:lvl3pPr>
      <a:lvl4pPr marL="2133493" indent="-304784" algn="l" defTabSz="60957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rgbClr val="064D5E"/>
          </a:solidFill>
          <a:latin typeface="+mn-lt"/>
          <a:ea typeface="ＭＳ Ｐゴシック" charset="0"/>
          <a:cs typeface="Museo Sans 300"/>
        </a:defRPr>
      </a:lvl4pPr>
      <a:lvl5pPr marL="2743062" indent="-304784" algn="l" defTabSz="60957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400" kern="1200">
          <a:solidFill>
            <a:srgbClr val="064D5E"/>
          </a:solidFill>
          <a:latin typeface="+mn-lt"/>
          <a:ea typeface="ＭＳ Ｐゴシック" charset="0"/>
          <a:cs typeface="Museo Sans 300"/>
        </a:defRPr>
      </a:lvl5pPr>
      <a:lvl6pPr marL="3352632" indent="-304784" algn="l" defTabSz="609570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202" indent="-304784" algn="l" defTabSz="609570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772" indent="-304784" algn="l" defTabSz="609570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341" indent="-304784" algn="l" defTabSz="609570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70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40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09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78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848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418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987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557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alphaModFix amt="6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3210" y="2359465"/>
            <a:ext cx="6873844" cy="185593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8557" y="2357643"/>
            <a:ext cx="6860790" cy="1852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6469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063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176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0"/>
            <a:ext cx="5922660" cy="85725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47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175A04E-E283-CE4D-D29B-633FC455F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714500"/>
            <a:ext cx="5922660" cy="85725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8615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0"/>
            <a:ext cx="5922660" cy="85725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2245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714500"/>
            <a:ext cx="5922660" cy="85725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7620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1BB66F9-1A76-2DC8-DCD9-E4288CE01C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714500"/>
            <a:ext cx="5951692" cy="85725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58592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xmlns="" id="{5AD564D8-514A-299C-7372-17CA4A314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714500"/>
            <a:ext cx="5951692" cy="85725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3016437"/>
      </p:ext>
    </p:extLst>
  </p:cSld>
  <p:clrMapOvr>
    <a:masterClrMapping/>
  </p:clrMapOvr>
</p:sld>
</file>

<file path=ppt/theme/theme1.xml><?xml version="1.0" encoding="utf-8"?>
<a:theme xmlns:a="http://schemas.openxmlformats.org/drawingml/2006/main" name="AM24">
  <a:themeElements>
    <a:clrScheme name="HTAi Vancouver - Purpl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4214858-785C-42F7-BE66-6D0E79395F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B6F2769-7194-4217-93D3-3AF3A4742282}">
  <ds:schemaRefs>
    <ds:schemaRef ds:uri="http://schemas.microsoft.com/office/2006/metadata/properties"/>
    <ds:schemaRef ds:uri="http://schemas.microsoft.com/office/infopath/2007/PartnerControls"/>
    <ds:schemaRef ds:uri="http://schemas.microsoft.com/sharepoint/v3/fields"/>
  </ds:schemaRefs>
</ds:datastoreItem>
</file>

<file path=customXml/itemProps3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1663</TotalTime>
  <Words>2</Words>
  <Application>Microsoft Macintosh PowerPoint</Application>
  <PresentationFormat>On-screen Show (16:9)</PresentationFormat>
  <Paragraphs>2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AauxBold Italic</vt:lpstr>
      <vt:lpstr>Calibri</vt:lpstr>
      <vt:lpstr>ＭＳ Ｐゴシック</vt:lpstr>
      <vt:lpstr>Museo Sans 300</vt:lpstr>
      <vt:lpstr>Museo Sans 500</vt:lpstr>
      <vt:lpstr>Arial</vt:lpstr>
      <vt:lpstr>AM24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15.0031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Tanya Camp</cp:lastModifiedBy>
  <cp:revision>190</cp:revision>
  <dcterms:created xsi:type="dcterms:W3CDTF">2010-04-12T23:12:02Z</dcterms:created>
  <dcterms:modified xsi:type="dcterms:W3CDTF">2024-01-30T18:36:10Z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0x0101000DE64AEEDD9B7A4D93545ACBE97D4615</vt:lpwstr>
  </property>
</Properties>
</file>