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  <p:sldId id="264" r:id="rId4"/>
    <p:sldId id="26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2C91"/>
    <a:srgbClr val="34A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43"/>
    <p:restoredTop sz="94678"/>
  </p:normalViewPr>
  <p:slideViewPr>
    <p:cSldViewPr snapToGrid="0">
      <p:cViewPr varScale="1">
        <p:scale>
          <a:sx n="128" d="100"/>
          <a:sy n="128" d="100"/>
        </p:scale>
        <p:origin x="13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899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6D7902-521C-0B69-598C-969F87FF5E17}"/>
              </a:ext>
            </a:extLst>
          </p:cNvPr>
          <p:cNvSpPr/>
          <p:nvPr userDrawn="1"/>
        </p:nvSpPr>
        <p:spPr>
          <a:xfrm>
            <a:off x="0" y="4825852"/>
            <a:ext cx="9144000" cy="317648"/>
          </a:xfrm>
          <a:prstGeom prst="rect">
            <a:avLst/>
          </a:prstGeom>
          <a:solidFill>
            <a:srgbClr val="662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ue and black logo&#10;&#10;Description automatically generated">
            <a:extLst>
              <a:ext uri="{FF2B5EF4-FFF2-40B4-BE49-F238E27FC236}">
                <a16:creationId xmlns:a16="http://schemas.microsoft.com/office/drawing/2014/main" id="{41F12399-FEF7-E740-D87F-2C18FDB3D8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65459" y="4853131"/>
            <a:ext cx="878540" cy="265366"/>
          </a:xfrm>
          <a:prstGeom prst="rect">
            <a:avLst/>
          </a:prstGeom>
        </p:spPr>
      </p:pic>
      <p:pic>
        <p:nvPicPr>
          <p:cNvPr id="9" name="Picture 8" descr="A blue and black text&#10;&#10;Description automatically generated">
            <a:extLst>
              <a:ext uri="{FF2B5EF4-FFF2-40B4-BE49-F238E27FC236}">
                <a16:creationId xmlns:a16="http://schemas.microsoft.com/office/drawing/2014/main" id="{A5D1F727-70EC-130B-1826-B3F0619432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1149" y="4905922"/>
            <a:ext cx="2075840" cy="158507"/>
          </a:xfrm>
          <a:prstGeom prst="rect">
            <a:avLst/>
          </a:prstGeom>
        </p:spPr>
      </p:pic>
      <p:pic>
        <p:nvPicPr>
          <p:cNvPr id="10" name="Picture 9" descr="A white text in a circle&#10;&#10;Description automatically generated">
            <a:extLst>
              <a:ext uri="{FF2B5EF4-FFF2-40B4-BE49-F238E27FC236}">
                <a16:creationId xmlns:a16="http://schemas.microsoft.com/office/drawing/2014/main" id="{5FC2A083-FFE9-C63C-A72B-65930747171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62526" y="4843782"/>
            <a:ext cx="265366" cy="26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58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FC3760A4-20F7-19EE-0EE5-9B35D41D65F1}"/>
              </a:ext>
            </a:extLst>
          </p:cNvPr>
          <p:cNvSpPr/>
          <p:nvPr/>
        </p:nvSpPr>
        <p:spPr>
          <a:xfrm>
            <a:off x="219203" y="227081"/>
            <a:ext cx="5737438" cy="4290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ABCCFAF-9BD1-CE0E-BC16-4DDA4D65FC48}"/>
              </a:ext>
            </a:extLst>
          </p:cNvPr>
          <p:cNvSpPr/>
          <p:nvPr/>
        </p:nvSpPr>
        <p:spPr>
          <a:xfrm>
            <a:off x="219203" y="728787"/>
            <a:ext cx="5737438" cy="2275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C44061A-751D-7D79-80F4-B92932578EF3}"/>
              </a:ext>
            </a:extLst>
          </p:cNvPr>
          <p:cNvSpPr/>
          <p:nvPr/>
        </p:nvSpPr>
        <p:spPr>
          <a:xfrm>
            <a:off x="3188980" y="1100447"/>
            <a:ext cx="2768439" cy="25242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B20508B-105A-7F48-0462-BB6147CBB7B7}"/>
              </a:ext>
            </a:extLst>
          </p:cNvPr>
          <p:cNvSpPr/>
          <p:nvPr/>
        </p:nvSpPr>
        <p:spPr>
          <a:xfrm>
            <a:off x="219203" y="1100447"/>
            <a:ext cx="2768439" cy="25242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E306B93-C56C-07E0-1FBA-7869F5D31A07}"/>
              </a:ext>
            </a:extLst>
          </p:cNvPr>
          <p:cNvSpPr txBox="1">
            <a:spLocks/>
          </p:cNvSpPr>
          <p:nvPr/>
        </p:nvSpPr>
        <p:spPr>
          <a:xfrm>
            <a:off x="217700" y="230872"/>
            <a:ext cx="6175726" cy="54117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hangingPunct="0">
              <a:lnSpc>
                <a:spcPts val="1660"/>
              </a:lnSpc>
            </a:pPr>
            <a:r>
              <a:rPr lang="en-US" sz="1600" dirty="0"/>
              <a:t>Title goes here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FA2800B-6133-D452-9E72-1E9DCEB27A78}"/>
              </a:ext>
            </a:extLst>
          </p:cNvPr>
          <p:cNvSpPr txBox="1">
            <a:spLocks/>
          </p:cNvSpPr>
          <p:nvPr/>
        </p:nvSpPr>
        <p:spPr>
          <a:xfrm>
            <a:off x="217699" y="730689"/>
            <a:ext cx="5814391" cy="31424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Authors go here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AB3E3C-A4E8-B0CB-4F93-E03E9D0BBCA5}"/>
              </a:ext>
            </a:extLst>
          </p:cNvPr>
          <p:cNvSpPr txBox="1"/>
          <p:nvPr/>
        </p:nvSpPr>
        <p:spPr>
          <a:xfrm>
            <a:off x="217701" y="110044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BACKGROUND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F026B1-7E7E-F95A-0B0E-DB081BD3281E}"/>
              </a:ext>
            </a:extLst>
          </p:cNvPr>
          <p:cNvSpPr txBox="1"/>
          <p:nvPr/>
        </p:nvSpPr>
        <p:spPr>
          <a:xfrm>
            <a:off x="217701" y="181192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METHODS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DD469A-76F4-B89A-D56E-A8BAD7E85DB6}"/>
              </a:ext>
            </a:extLst>
          </p:cNvPr>
          <p:cNvSpPr txBox="1"/>
          <p:nvPr/>
        </p:nvSpPr>
        <p:spPr>
          <a:xfrm>
            <a:off x="3187030" y="110044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RESULTS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791DC56-202E-A12A-C4DF-D855EA01DF26}"/>
              </a:ext>
            </a:extLst>
          </p:cNvPr>
          <p:cNvSpPr txBox="1"/>
          <p:nvPr/>
        </p:nvSpPr>
        <p:spPr>
          <a:xfrm>
            <a:off x="3196294" y="181192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CONCLUSIONS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84291F-90E6-3A1F-89EA-D8363AED30E1}"/>
              </a:ext>
            </a:extLst>
          </p:cNvPr>
          <p:cNvSpPr txBox="1"/>
          <p:nvPr/>
        </p:nvSpPr>
        <p:spPr>
          <a:xfrm>
            <a:off x="217701" y="1317793"/>
            <a:ext cx="2769942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Background bullets go here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(bullets can be removed)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DED8414-4967-6842-64F9-A34560E2DC12}"/>
              </a:ext>
            </a:extLst>
          </p:cNvPr>
          <p:cNvSpPr txBox="1"/>
          <p:nvPr/>
        </p:nvSpPr>
        <p:spPr>
          <a:xfrm>
            <a:off x="3196294" y="2464028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REFERENCES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95EAF35-0360-3C42-7D13-1D08E1A300C2}"/>
              </a:ext>
            </a:extLst>
          </p:cNvPr>
          <p:cNvSpPr txBox="1"/>
          <p:nvPr/>
        </p:nvSpPr>
        <p:spPr>
          <a:xfrm>
            <a:off x="3205768" y="2030988"/>
            <a:ext cx="276994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60"/>
              </a:lnSpc>
            </a:pPr>
            <a:r>
              <a:rPr lang="en-US" sz="800" dirty="0"/>
              <a:t>Conclusions go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D43283-6676-44EC-056A-2DF529A648DC}"/>
              </a:ext>
            </a:extLst>
          </p:cNvPr>
          <p:cNvSpPr txBox="1"/>
          <p:nvPr/>
        </p:nvSpPr>
        <p:spPr>
          <a:xfrm>
            <a:off x="217701" y="2027658"/>
            <a:ext cx="2769942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Method bullets go here 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(bullets can be removed)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787A6E-01C2-76A8-5953-9C1B7A65C0EF}"/>
              </a:ext>
            </a:extLst>
          </p:cNvPr>
          <p:cNvSpPr txBox="1"/>
          <p:nvPr/>
        </p:nvSpPr>
        <p:spPr>
          <a:xfrm>
            <a:off x="3196294" y="1317793"/>
            <a:ext cx="2769942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Results go here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(bullets can be removed)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5AD76F3-ADCB-1041-BCE2-55E107B84D41}"/>
              </a:ext>
            </a:extLst>
          </p:cNvPr>
          <p:cNvSpPr txBox="1"/>
          <p:nvPr/>
        </p:nvSpPr>
        <p:spPr>
          <a:xfrm>
            <a:off x="3205768" y="2683089"/>
            <a:ext cx="27699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spcAft>
                <a:spcPts val="300"/>
              </a:spcAft>
              <a:buFont typeface="+mj-lt"/>
              <a:buAutoNum type="arabicPeriod"/>
            </a:pPr>
            <a:r>
              <a:rPr lang="en-US" sz="600" dirty="0"/>
              <a:t>Reference go here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1B43F96-C169-D76D-8864-FE5AEDE25522}"/>
              </a:ext>
            </a:extLst>
          </p:cNvPr>
          <p:cNvSpPr/>
          <p:nvPr/>
        </p:nvSpPr>
        <p:spPr>
          <a:xfrm>
            <a:off x="6158758" y="230872"/>
            <a:ext cx="2815310" cy="77683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DB3403-B6FC-71B8-A69E-FF308412FCA7}"/>
              </a:ext>
            </a:extLst>
          </p:cNvPr>
          <p:cNvSpPr txBox="1"/>
          <p:nvPr/>
        </p:nvSpPr>
        <p:spPr>
          <a:xfrm>
            <a:off x="6592813" y="327959"/>
            <a:ext cx="1747880" cy="58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60"/>
              </a:lnSpc>
            </a:pPr>
            <a:r>
              <a:rPr lang="en-US" i="1" dirty="0"/>
              <a:t>(This section is for logos)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3E02E23-F1DC-F74A-B7DA-F7A8B4035EF3}"/>
              </a:ext>
            </a:extLst>
          </p:cNvPr>
          <p:cNvSpPr/>
          <p:nvPr/>
        </p:nvSpPr>
        <p:spPr>
          <a:xfrm>
            <a:off x="3188202" y="3241109"/>
            <a:ext cx="2768439" cy="383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3FE3253-8FDB-4B65-701E-4041402CD32D}"/>
              </a:ext>
            </a:extLst>
          </p:cNvPr>
          <p:cNvSpPr/>
          <p:nvPr/>
        </p:nvSpPr>
        <p:spPr>
          <a:xfrm>
            <a:off x="6158757" y="1104795"/>
            <a:ext cx="2768439" cy="25198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CDE2DE1-ED07-1503-C785-1FFABB6963BF}"/>
              </a:ext>
            </a:extLst>
          </p:cNvPr>
          <p:cNvSpPr/>
          <p:nvPr/>
        </p:nvSpPr>
        <p:spPr>
          <a:xfrm>
            <a:off x="219203" y="4260773"/>
            <a:ext cx="2768439" cy="383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2B19BCE-E05A-046E-DD36-29B88D6658AA}"/>
              </a:ext>
            </a:extLst>
          </p:cNvPr>
          <p:cNvSpPr/>
          <p:nvPr/>
        </p:nvSpPr>
        <p:spPr>
          <a:xfrm>
            <a:off x="3188202" y="4260773"/>
            <a:ext cx="5738994" cy="383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30EA694-6AD3-27EB-6B22-792A2B61FD08}"/>
              </a:ext>
            </a:extLst>
          </p:cNvPr>
          <p:cNvSpPr/>
          <p:nvPr/>
        </p:nvSpPr>
        <p:spPr>
          <a:xfrm>
            <a:off x="219203" y="3752396"/>
            <a:ext cx="4231080" cy="383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EB19B26-03A5-D1FF-7798-273BF35B4F3E}"/>
              </a:ext>
            </a:extLst>
          </p:cNvPr>
          <p:cNvSpPr/>
          <p:nvPr/>
        </p:nvSpPr>
        <p:spPr>
          <a:xfrm>
            <a:off x="4677914" y="3752396"/>
            <a:ext cx="4231080" cy="38355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58C34D-98B3-B420-2BD0-0A1C370FB9B4}"/>
              </a:ext>
            </a:extLst>
          </p:cNvPr>
          <p:cNvSpPr txBox="1"/>
          <p:nvPr/>
        </p:nvSpPr>
        <p:spPr>
          <a:xfrm>
            <a:off x="6669036" y="2030120"/>
            <a:ext cx="1747880" cy="1069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60"/>
              </a:lnSpc>
            </a:pPr>
            <a:r>
              <a:rPr lang="en-US" i="1" dirty="0"/>
              <a:t>(This area can be used for diagrams or tables)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17C3062-5C8E-CE4C-FB47-59D0858949C7}"/>
              </a:ext>
            </a:extLst>
          </p:cNvPr>
          <p:cNvSpPr txBox="1"/>
          <p:nvPr/>
        </p:nvSpPr>
        <p:spPr>
          <a:xfrm>
            <a:off x="2422181" y="3818014"/>
            <a:ext cx="4457323" cy="826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60"/>
              </a:lnSpc>
            </a:pPr>
            <a:r>
              <a:rPr lang="en-US" i="1" dirty="0"/>
              <a:t>(Content can be in 3 columns, </a:t>
            </a:r>
          </a:p>
          <a:p>
            <a:pPr algn="ctr">
              <a:lnSpc>
                <a:spcPts val="1860"/>
              </a:lnSpc>
            </a:pPr>
            <a:r>
              <a:rPr lang="en-US" i="1" dirty="0"/>
              <a:t>2 even columns, </a:t>
            </a:r>
          </a:p>
          <a:p>
            <a:pPr algn="ctr">
              <a:lnSpc>
                <a:spcPts val="1860"/>
              </a:lnSpc>
            </a:pPr>
            <a:r>
              <a:rPr lang="en-US" i="1" dirty="0"/>
              <a:t>or 2 uneven columns)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8D1659-CE7B-8E3C-3904-791911145CB1}"/>
              </a:ext>
            </a:extLst>
          </p:cNvPr>
          <p:cNvSpPr txBox="1"/>
          <p:nvPr/>
        </p:nvSpPr>
        <p:spPr>
          <a:xfrm>
            <a:off x="2360483" y="370503"/>
            <a:ext cx="2317431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Keep titles short, clear, and easy to scan.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Consider using a subtitle only if needed for context.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Include affiliations beneath author names where appropriate.</a:t>
            </a:r>
            <a:endParaRPr lang="en-US" sz="3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A8CD3-2D0E-A42B-0ED0-6B5AF70A002C}"/>
              </a:ext>
            </a:extLst>
          </p:cNvPr>
          <p:cNvSpPr txBox="1"/>
          <p:nvPr/>
        </p:nvSpPr>
        <p:spPr>
          <a:xfrm>
            <a:off x="7201272" y="838837"/>
            <a:ext cx="1723525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Use high-resolution logos only.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Avoid overcrowding this section with multiple sponsor or institutional logos.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F8326F-F668-E443-7208-CF36787218B2}"/>
              </a:ext>
            </a:extLst>
          </p:cNvPr>
          <p:cNvSpPr txBox="1"/>
          <p:nvPr/>
        </p:nvSpPr>
        <p:spPr>
          <a:xfrm>
            <a:off x="1706017" y="1149644"/>
            <a:ext cx="1207658" cy="630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Focus on the problem, rationale, or policy context.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2–4 short bullets are usually sufficient.</a:t>
            </a:r>
            <a:endParaRPr lang="en-US" sz="600" i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167E9F-3B43-6A92-6BAD-A70CA859679F}"/>
              </a:ext>
            </a:extLst>
          </p:cNvPr>
          <p:cNvSpPr txBox="1"/>
          <p:nvPr/>
        </p:nvSpPr>
        <p:spPr>
          <a:xfrm>
            <a:off x="4650842" y="948284"/>
            <a:ext cx="2466941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Use charts, figures, icons, or tables to highlight key findings.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Prioritize the most important results — avoid overcrowding.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Ensure graphs and figures remain readable at poster scale.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/>
              <a:t>One strong visual often communicates more effectively than several text-heavy sections.</a:t>
            </a:r>
            <a:endParaRPr lang="en-US" sz="4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110015-393C-7D21-AE66-AE1422DBE148}"/>
              </a:ext>
            </a:extLst>
          </p:cNvPr>
          <p:cNvSpPr txBox="1"/>
          <p:nvPr/>
        </p:nvSpPr>
        <p:spPr>
          <a:xfrm>
            <a:off x="1280247" y="2415032"/>
            <a:ext cx="1723525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Use diagrams or flowcharts where possible.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Keep methodology concise and easy to follow.</a:t>
            </a:r>
            <a:endParaRPr lang="en-US" sz="500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30D670-934D-E37C-5A83-9653B93A9D59}"/>
              </a:ext>
            </a:extLst>
          </p:cNvPr>
          <p:cNvSpPr txBox="1"/>
          <p:nvPr/>
        </p:nvSpPr>
        <p:spPr>
          <a:xfrm>
            <a:off x="4416941" y="2021754"/>
            <a:ext cx="1723525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Focus on the practical implications or key takeaways.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Keep conclusions brief and action-oriented where possible.</a:t>
            </a:r>
            <a:endParaRPr lang="en-US" sz="400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56917A2-8845-03D2-6DCB-7F1E6B372971}"/>
              </a:ext>
            </a:extLst>
          </p:cNvPr>
          <p:cNvSpPr txBox="1"/>
          <p:nvPr/>
        </p:nvSpPr>
        <p:spPr>
          <a:xfrm>
            <a:off x="3690411" y="2856075"/>
            <a:ext cx="1920862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Include only key references where possible.</a:t>
            </a:r>
            <a:r>
              <a:rPr lang="en-US" sz="7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QR codes linking to full papers or supplementary material may be useful.</a:t>
            </a:r>
            <a:endParaRPr lang="en-US" sz="300" i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E58730-205E-697B-A2F7-A6E7B882477A}"/>
              </a:ext>
            </a:extLst>
          </p:cNvPr>
          <p:cNvSpPr txBox="1"/>
          <p:nvPr/>
        </p:nvSpPr>
        <p:spPr>
          <a:xfrm>
            <a:off x="530423" y="3377868"/>
            <a:ext cx="2317431" cy="11849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00" b="1" dirty="0"/>
              <a:t>General Layout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Aim for clear, concise content that can be read from 1–2 meters away.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Use visuals, tables, and diagrams where possible to reduce dense text.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Avoid large paragraphs — short bullets and key messages are encouraged.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Maintain consistent font sizes and spacing throughout the poster.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Leave some white space to improve readability</a:t>
            </a:r>
            <a:r>
              <a:rPr lang="en-US" sz="800" i="1" dirty="0"/>
              <a:t>.</a:t>
            </a:r>
            <a:endParaRPr lang="en-US" sz="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02B823-A2F1-7AF0-C0F9-8E8CED17E18F}"/>
              </a:ext>
            </a:extLst>
          </p:cNvPr>
          <p:cNvSpPr txBox="1"/>
          <p:nvPr/>
        </p:nvSpPr>
        <p:spPr>
          <a:xfrm>
            <a:off x="6462682" y="3411806"/>
            <a:ext cx="2317431" cy="10618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00" b="1" dirty="0"/>
              <a:t>Presentation Day Tips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Arrive at your session area a few minutes early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Introduce yourself to the Poster Moderator at the beginning of the session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Prepare a short 1–2-minute overview of your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Be ready for brief audience questions and discussion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i="1" dirty="0"/>
              <a:t>Consider including a QR code for contact details or additional resources</a:t>
            </a:r>
          </a:p>
        </p:txBody>
      </p:sp>
    </p:spTree>
    <p:extLst>
      <p:ext uri="{BB962C8B-B14F-4D97-AF65-F5344CB8AC3E}">
        <p14:creationId xmlns:p14="http://schemas.microsoft.com/office/powerpoint/2010/main" val="2845262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69635-D3FB-1B4A-7F2E-861734EFB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DB79A-92B9-F3CF-5982-07C3167361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7700" y="230872"/>
            <a:ext cx="6175726" cy="541175"/>
          </a:xfrm>
          <a:prstGeom prst="rect">
            <a:avLst/>
          </a:prstGeom>
        </p:spPr>
        <p:txBody>
          <a:bodyPr/>
          <a:lstStyle/>
          <a:p>
            <a:pPr hangingPunct="0">
              <a:lnSpc>
                <a:spcPts val="1660"/>
              </a:lnSpc>
            </a:pPr>
            <a:r>
              <a:rPr lang="en-US" sz="1600" dirty="0"/>
              <a:t>Example 1, </a:t>
            </a:r>
            <a:r>
              <a:rPr lang="en-US" sz="1600" dirty="0" err="1"/>
              <a:t>porttitor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 </a:t>
            </a:r>
            <a:r>
              <a:rPr lang="en-US" sz="1600" dirty="0" err="1"/>
              <a:t>nunc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, </a:t>
            </a:r>
            <a:r>
              <a:rPr lang="en-US" sz="1600" dirty="0" err="1"/>
              <a:t>finibus</a:t>
            </a:r>
            <a:r>
              <a:rPr lang="en-US" sz="1600" dirty="0"/>
              <a:t> </a:t>
            </a:r>
            <a:r>
              <a:rPr lang="en-US" sz="1600" dirty="0" err="1"/>
              <a:t>aliquam</a:t>
            </a:r>
            <a:r>
              <a:rPr lang="en-US" sz="1600" dirty="0"/>
              <a:t> libero. Morbi </a:t>
            </a:r>
            <a:r>
              <a:rPr lang="en-US" sz="1600" dirty="0" err="1"/>
              <a:t>venenatis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ac lorem </a:t>
            </a:r>
            <a:r>
              <a:rPr lang="en-US" sz="1600" dirty="0" err="1"/>
              <a:t>viverra</a:t>
            </a:r>
            <a:r>
              <a:rPr lang="en-US" sz="1600" dirty="0"/>
              <a:t>, ac </a:t>
            </a:r>
            <a:r>
              <a:rPr lang="en-US" sz="1600" dirty="0" err="1"/>
              <a:t>aliquet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fermentum.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9295C7-AB5A-7A95-F8A7-C006CA7E5E7B}"/>
              </a:ext>
            </a:extLst>
          </p:cNvPr>
          <p:cNvSpPr txBox="1">
            <a:spLocks/>
          </p:cNvSpPr>
          <p:nvPr/>
        </p:nvSpPr>
        <p:spPr>
          <a:xfrm>
            <a:off x="217699" y="730689"/>
            <a:ext cx="5814391" cy="31424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 names go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5446A2-0040-F5A0-1F1A-1197DE267306}"/>
              </a:ext>
            </a:extLst>
          </p:cNvPr>
          <p:cNvSpPr txBox="1"/>
          <p:nvPr/>
        </p:nvSpPr>
        <p:spPr>
          <a:xfrm>
            <a:off x="217701" y="110044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632975-1E1F-99FC-32EE-A3983D2C264B}"/>
              </a:ext>
            </a:extLst>
          </p:cNvPr>
          <p:cNvSpPr txBox="1"/>
          <p:nvPr/>
        </p:nvSpPr>
        <p:spPr>
          <a:xfrm>
            <a:off x="217701" y="2631763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METHODS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E111C2-844F-FB98-337C-7B2A9F88F0F1}"/>
              </a:ext>
            </a:extLst>
          </p:cNvPr>
          <p:cNvSpPr txBox="1"/>
          <p:nvPr/>
        </p:nvSpPr>
        <p:spPr>
          <a:xfrm>
            <a:off x="3187030" y="110044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RESULTS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56B76D-4B31-1DB0-8DAF-BC5F0250ED8C}"/>
              </a:ext>
            </a:extLst>
          </p:cNvPr>
          <p:cNvSpPr txBox="1"/>
          <p:nvPr/>
        </p:nvSpPr>
        <p:spPr>
          <a:xfrm>
            <a:off x="3196294" y="2453431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CONCLUSIONS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ABF393-E292-1AD3-BD62-05051CA8EDF1}"/>
              </a:ext>
            </a:extLst>
          </p:cNvPr>
          <p:cNvSpPr txBox="1"/>
          <p:nvPr/>
        </p:nvSpPr>
        <p:spPr>
          <a:xfrm>
            <a:off x="217701" y="1317793"/>
            <a:ext cx="276994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Lorem ipsum dolor sit </a:t>
            </a:r>
            <a:r>
              <a:rPr lang="en-US" sz="800" dirty="0" err="1"/>
              <a:t>amet</a:t>
            </a:r>
            <a:r>
              <a:rPr lang="en-US" sz="800" dirty="0"/>
              <a:t>, </a:t>
            </a:r>
            <a:r>
              <a:rPr lang="en-US" sz="800" dirty="0" err="1"/>
              <a:t>consectetur</a:t>
            </a:r>
            <a:r>
              <a:rPr lang="en-US" sz="800" dirty="0"/>
              <a:t> </a:t>
            </a:r>
            <a:r>
              <a:rPr lang="en-US" sz="800" dirty="0" err="1"/>
              <a:t>adipiscing</a:t>
            </a:r>
            <a:r>
              <a:rPr lang="en-US" sz="800" dirty="0"/>
              <a:t> </a:t>
            </a:r>
            <a:r>
              <a:rPr lang="en-US" sz="800" dirty="0" err="1"/>
              <a:t>elit</a:t>
            </a:r>
            <a:r>
              <a:rPr lang="en-US" sz="800" dirty="0"/>
              <a:t>. </a:t>
            </a:r>
            <a:r>
              <a:rPr lang="en-US" sz="800" dirty="0" err="1"/>
              <a:t>Nullam</a:t>
            </a:r>
            <a:r>
              <a:rPr lang="en-US" sz="800" dirty="0"/>
              <a:t> vel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nisl</a:t>
            </a:r>
            <a:r>
              <a:rPr lang="en-US" sz="800" dirty="0"/>
              <a:t>,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lacus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Duis </a:t>
            </a:r>
            <a:r>
              <a:rPr lang="en-US" sz="800" dirty="0" err="1"/>
              <a:t>facilisis</a:t>
            </a:r>
            <a:r>
              <a:rPr lang="en-US" sz="800" dirty="0"/>
              <a:t>, </a:t>
            </a:r>
            <a:r>
              <a:rPr lang="en-US" sz="800" dirty="0" err="1"/>
              <a:t>purus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pulvinar </a:t>
            </a:r>
            <a:r>
              <a:rPr lang="en-US" sz="800" dirty="0" err="1"/>
              <a:t>ultricies</a:t>
            </a:r>
            <a:r>
              <a:rPr lang="en-US" sz="800" dirty="0"/>
              <a:t>,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enim</a:t>
            </a:r>
            <a:r>
              <a:rPr lang="en-US" sz="800" dirty="0"/>
              <a:t> </a:t>
            </a:r>
            <a:r>
              <a:rPr lang="en-US" sz="800" dirty="0" err="1"/>
              <a:t>finibus</a:t>
            </a:r>
            <a:r>
              <a:rPr lang="en-US" sz="800" dirty="0"/>
              <a:t> </a:t>
            </a:r>
            <a:r>
              <a:rPr lang="en-US" sz="800" dirty="0" err="1"/>
              <a:t>lectus</a:t>
            </a:r>
            <a:r>
              <a:rPr lang="en-US" sz="800" dirty="0"/>
              <a:t>,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accumsan</a:t>
            </a:r>
            <a:r>
              <a:rPr lang="en-US" sz="800" dirty="0"/>
              <a:t> </a:t>
            </a:r>
            <a:r>
              <a:rPr lang="en-US" sz="800" dirty="0" err="1"/>
              <a:t>massa</a:t>
            </a:r>
            <a:r>
              <a:rPr lang="en-US" sz="800" dirty="0"/>
              <a:t> </a:t>
            </a:r>
            <a:r>
              <a:rPr lang="en-US" sz="800" dirty="0" err="1"/>
              <a:t>turpis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.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tincidunt</a:t>
            </a:r>
            <a:r>
              <a:rPr lang="en-US" sz="800" dirty="0"/>
              <a:t> in ex non lacinia.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Nam </a:t>
            </a:r>
            <a:r>
              <a:rPr lang="en-US" sz="800" dirty="0" err="1"/>
              <a:t>eu</a:t>
            </a:r>
            <a:r>
              <a:rPr lang="en-US" sz="800" dirty="0"/>
              <a:t> </a:t>
            </a:r>
            <a:r>
              <a:rPr lang="en-US" sz="800" dirty="0" err="1"/>
              <a:t>volutpat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. Morbi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. </a:t>
            </a:r>
            <a:r>
              <a:rPr lang="en-US" sz="800" dirty="0" err="1"/>
              <a:t>Suspendisse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 dui.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Aenean vel </a:t>
            </a:r>
            <a:r>
              <a:rPr lang="en-US" sz="800" dirty="0" err="1"/>
              <a:t>odio</a:t>
            </a:r>
            <a:r>
              <a:rPr lang="en-US" sz="800" dirty="0"/>
              <a:t> sit </a:t>
            </a:r>
            <a:r>
              <a:rPr lang="en-US" sz="800" dirty="0" err="1"/>
              <a:t>amet</a:t>
            </a:r>
            <a:r>
              <a:rPr lang="en-US" sz="800" dirty="0"/>
              <a:t> </a:t>
            </a:r>
            <a:r>
              <a:rPr lang="en-US" sz="800" dirty="0" err="1"/>
              <a:t>metus</a:t>
            </a:r>
            <a:r>
              <a:rPr lang="en-US" sz="800" dirty="0"/>
              <a:t> </a:t>
            </a:r>
            <a:r>
              <a:rPr lang="en-US" sz="800" dirty="0" err="1"/>
              <a:t>mollis</a:t>
            </a:r>
            <a:r>
              <a:rPr lang="en-US" sz="800" dirty="0"/>
              <a:t> </a:t>
            </a:r>
            <a:r>
              <a:rPr lang="en-US" sz="800" dirty="0" err="1"/>
              <a:t>facilisis</a:t>
            </a:r>
            <a:r>
              <a:rPr lang="en-US" sz="800" dirty="0"/>
              <a:t> et a </a:t>
            </a:r>
            <a:r>
              <a:rPr lang="en-US" sz="800" dirty="0" err="1"/>
              <a:t>metus</a:t>
            </a:r>
            <a:r>
              <a:rPr lang="en-US" sz="800" dirty="0"/>
              <a:t>. </a:t>
            </a:r>
            <a:r>
              <a:rPr lang="en-US" sz="800" dirty="0" err="1"/>
              <a:t>Mauris</a:t>
            </a:r>
            <a:r>
              <a:rPr lang="en-US" sz="800" dirty="0"/>
              <a:t> pharetra </a:t>
            </a:r>
            <a:r>
              <a:rPr lang="en-US" sz="800" dirty="0" err="1"/>
              <a:t>dapibus</a:t>
            </a:r>
            <a:r>
              <a:rPr lang="en-US" sz="800" dirty="0"/>
              <a:t> </a:t>
            </a:r>
            <a:r>
              <a:rPr lang="en-US" sz="800" dirty="0" err="1"/>
              <a:t>ullamcorper</a:t>
            </a:r>
            <a:r>
              <a:rPr lang="en-US" sz="800" dirty="0"/>
              <a:t>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1480910-D90C-C4E7-DD6F-98AAE0837B3F}"/>
              </a:ext>
            </a:extLst>
          </p:cNvPr>
          <p:cNvSpPr txBox="1"/>
          <p:nvPr/>
        </p:nvSpPr>
        <p:spPr>
          <a:xfrm>
            <a:off x="3196294" y="3543384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REFERENCES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89B211-94D8-2E4B-84E7-EEE9EDC41CA3}"/>
              </a:ext>
            </a:extLst>
          </p:cNvPr>
          <p:cNvSpPr txBox="1"/>
          <p:nvPr/>
        </p:nvSpPr>
        <p:spPr>
          <a:xfrm>
            <a:off x="3205768" y="2672492"/>
            <a:ext cx="2769942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60"/>
              </a:lnSpc>
            </a:pP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 vel </a:t>
            </a:r>
            <a:r>
              <a:rPr lang="en-US" sz="800" dirty="0" err="1"/>
              <a:t>lectus</a:t>
            </a:r>
            <a:r>
              <a:rPr lang="en-US" sz="800" dirty="0"/>
              <a:t> ac maximus. Integer </a:t>
            </a:r>
            <a:r>
              <a:rPr lang="en-US" sz="800" dirty="0" err="1"/>
              <a:t>vulputate</a:t>
            </a:r>
            <a:r>
              <a:rPr lang="en-US" sz="800" dirty="0"/>
              <a:t> nisi et </a:t>
            </a:r>
            <a:r>
              <a:rPr lang="en-US" sz="800" dirty="0" err="1"/>
              <a:t>bibendum</a:t>
            </a:r>
            <a:r>
              <a:rPr lang="en-US" sz="800" dirty="0"/>
              <a:t> </a:t>
            </a:r>
            <a:r>
              <a:rPr lang="en-US" sz="800" dirty="0" err="1"/>
              <a:t>rutrum</a:t>
            </a:r>
            <a:r>
              <a:rPr lang="en-US" sz="800" dirty="0"/>
              <a:t>. </a:t>
            </a:r>
            <a:r>
              <a:rPr lang="en-US" sz="800" dirty="0" err="1"/>
              <a:t>Phasellus</a:t>
            </a:r>
            <a:r>
              <a:rPr lang="en-US" sz="800" dirty="0"/>
              <a:t> </a:t>
            </a:r>
            <a:r>
              <a:rPr lang="en-US" sz="800" dirty="0" err="1"/>
              <a:t>nulla</a:t>
            </a:r>
            <a:r>
              <a:rPr lang="en-US" sz="800" dirty="0"/>
              <a:t> ex, </a:t>
            </a:r>
            <a:r>
              <a:rPr lang="en-US" sz="800" dirty="0" err="1"/>
              <a:t>hendrerit</a:t>
            </a:r>
            <a:r>
              <a:rPr lang="en-US" sz="800" dirty="0"/>
              <a:t> </a:t>
            </a:r>
            <a:r>
              <a:rPr lang="en-US" sz="800" dirty="0" err="1"/>
              <a:t>ut</a:t>
            </a:r>
            <a:r>
              <a:rPr lang="en-US" sz="800" dirty="0"/>
              <a:t>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, </a:t>
            </a:r>
            <a:r>
              <a:rPr lang="en-US" sz="800" dirty="0" err="1"/>
              <a:t>suscipit</a:t>
            </a:r>
            <a:r>
              <a:rPr lang="en-US" sz="800" dirty="0"/>
              <a:t> non </a:t>
            </a:r>
            <a:r>
              <a:rPr lang="en-US" sz="800" dirty="0" err="1"/>
              <a:t>nunc</a:t>
            </a:r>
            <a:r>
              <a:rPr lang="en-US" sz="800" dirty="0"/>
              <a:t>. </a:t>
            </a:r>
            <a:r>
              <a:rPr lang="en-US" sz="800" dirty="0" err="1"/>
              <a:t>Nulla</a:t>
            </a:r>
            <a:r>
              <a:rPr lang="en-US" sz="800" dirty="0"/>
              <a:t> cursus, </a:t>
            </a:r>
            <a:r>
              <a:rPr lang="en-US" sz="800" dirty="0" err="1"/>
              <a:t>augue</a:t>
            </a:r>
            <a:r>
              <a:rPr lang="en-US" sz="800" dirty="0"/>
              <a:t> dictum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, ligula lorem </a:t>
            </a:r>
            <a:r>
              <a:rPr lang="en-US" sz="800" dirty="0" err="1"/>
              <a:t>aliquam</a:t>
            </a:r>
            <a:r>
              <a:rPr lang="en-US" sz="800" dirty="0"/>
              <a:t> ante, in </a:t>
            </a:r>
            <a:r>
              <a:rPr lang="en-US" sz="800" dirty="0" err="1"/>
              <a:t>ullamcorper</a:t>
            </a:r>
            <a:r>
              <a:rPr lang="en-US" sz="800" dirty="0"/>
              <a:t>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ligula.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7D5533-81B0-3A28-61FA-6A9B7AC8360E}"/>
              </a:ext>
            </a:extLst>
          </p:cNvPr>
          <p:cNvSpPr txBox="1"/>
          <p:nvPr/>
        </p:nvSpPr>
        <p:spPr>
          <a:xfrm>
            <a:off x="3205768" y="3762445"/>
            <a:ext cx="276994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spcAft>
                <a:spcPts val="300"/>
              </a:spcAft>
              <a:buFont typeface="+mj-lt"/>
              <a:buAutoNum type="arabicPeriod"/>
            </a:pPr>
            <a:r>
              <a:rPr lang="en-US" sz="600" dirty="0"/>
              <a:t>Reference 1</a:t>
            </a:r>
          </a:p>
          <a:p>
            <a:pPr marL="90000" indent="-90000">
              <a:spcAft>
                <a:spcPts val="300"/>
              </a:spcAft>
              <a:buFont typeface="+mj-lt"/>
              <a:buAutoNum type="arabicPeriod"/>
            </a:pPr>
            <a:r>
              <a:rPr lang="en-US" sz="600" dirty="0"/>
              <a:t>Reference 2</a:t>
            </a:r>
          </a:p>
          <a:p>
            <a:pPr marL="90000" indent="-90000">
              <a:spcAft>
                <a:spcPts val="300"/>
              </a:spcAft>
              <a:buFont typeface="+mj-lt"/>
              <a:buAutoNum type="arabicPeriod"/>
            </a:pPr>
            <a:r>
              <a:rPr lang="en-US" sz="600" dirty="0"/>
              <a:t>Reference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2D194C-34F8-B461-0B0A-E600E0EC30C2}"/>
              </a:ext>
            </a:extLst>
          </p:cNvPr>
          <p:cNvSpPr txBox="1"/>
          <p:nvPr/>
        </p:nvSpPr>
        <p:spPr>
          <a:xfrm>
            <a:off x="217701" y="2847494"/>
            <a:ext cx="2769942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elementum</a:t>
            </a:r>
            <a:r>
              <a:rPr lang="en-US" sz="800" dirty="0"/>
              <a:t>,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 </a:t>
            </a:r>
            <a:r>
              <a:rPr lang="en-US" sz="800" dirty="0" err="1"/>
              <a:t>aliquet</a:t>
            </a:r>
            <a:r>
              <a:rPr lang="en-US" sz="800" dirty="0"/>
              <a:t>, magna libero vestibulum </a:t>
            </a:r>
            <a:r>
              <a:rPr lang="en-US" sz="800" dirty="0" err="1"/>
              <a:t>leo</a:t>
            </a:r>
            <a:r>
              <a:rPr lang="en-US" sz="800" dirty="0"/>
              <a:t>,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mi non </a:t>
            </a:r>
            <a:r>
              <a:rPr lang="en-US" sz="800" dirty="0" err="1"/>
              <a:t>lectus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scelerisque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odio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. Morbi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Nulla</a:t>
            </a:r>
            <a:r>
              <a:rPr lang="en-US" sz="800" dirty="0"/>
              <a:t> </a:t>
            </a:r>
            <a:r>
              <a:rPr lang="en-US" sz="800" dirty="0" err="1"/>
              <a:t>efficitur</a:t>
            </a:r>
            <a:r>
              <a:rPr lang="en-US" sz="800" dirty="0"/>
              <a:t> </a:t>
            </a:r>
            <a:r>
              <a:rPr lang="en-US" sz="800" dirty="0" err="1"/>
              <a:t>urna</a:t>
            </a:r>
            <a:r>
              <a:rPr lang="en-US" sz="800" dirty="0"/>
              <a:t> id </a:t>
            </a:r>
            <a:r>
              <a:rPr lang="en-US" sz="800" dirty="0" err="1"/>
              <a:t>quam</a:t>
            </a:r>
            <a:r>
              <a:rPr lang="en-US" sz="800" dirty="0"/>
              <a:t> </a:t>
            </a:r>
            <a:r>
              <a:rPr lang="en-US" sz="800" dirty="0" err="1"/>
              <a:t>facilisis</a:t>
            </a:r>
            <a:r>
              <a:rPr lang="en-US" sz="800" dirty="0"/>
              <a:t> </a:t>
            </a:r>
            <a:r>
              <a:rPr lang="en-US" sz="800" dirty="0" err="1"/>
              <a:t>sodales</a:t>
            </a:r>
            <a:r>
              <a:rPr lang="en-US" sz="800" dirty="0"/>
              <a:t>. Proin </a:t>
            </a:r>
            <a:r>
              <a:rPr lang="en-US" sz="800" dirty="0" err="1"/>
              <a:t>sem</a:t>
            </a:r>
            <a:r>
              <a:rPr lang="en-US" sz="800" dirty="0"/>
              <a:t> nisi, </a:t>
            </a:r>
            <a:r>
              <a:rPr lang="en-US" sz="800" dirty="0" err="1"/>
              <a:t>bibendum</a:t>
            </a:r>
            <a:r>
              <a:rPr lang="en-US" sz="800" dirty="0"/>
              <a:t> at </a:t>
            </a:r>
            <a:r>
              <a:rPr lang="en-US" sz="800" dirty="0" err="1"/>
              <a:t>quam</a:t>
            </a:r>
            <a:r>
              <a:rPr lang="en-US" sz="800" dirty="0"/>
              <a:t> sed, </a:t>
            </a:r>
            <a:r>
              <a:rPr lang="en-US" sz="800" dirty="0" err="1"/>
              <a:t>tincidunt</a:t>
            </a:r>
            <a:r>
              <a:rPr lang="en-US" sz="800" dirty="0"/>
              <a:t> pharetra eros.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Suspendisse</a:t>
            </a:r>
            <a:r>
              <a:rPr lang="en-US" sz="800" dirty="0"/>
              <a:t> vestibulum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eu</a:t>
            </a:r>
            <a:r>
              <a:rPr lang="en-US" sz="800" dirty="0"/>
              <a:t> </a:t>
            </a:r>
            <a:r>
              <a:rPr lang="en-US" sz="800" dirty="0" err="1"/>
              <a:t>euismod</a:t>
            </a:r>
            <a:r>
              <a:rPr lang="en-US" sz="800" dirty="0"/>
              <a:t> tempus.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Praesent</a:t>
            </a:r>
            <a:r>
              <a:rPr lang="en-US" sz="800" dirty="0"/>
              <a:t> </a:t>
            </a:r>
            <a:r>
              <a:rPr lang="en-US" sz="800" dirty="0" err="1"/>
              <a:t>vulputate</a:t>
            </a:r>
            <a:r>
              <a:rPr lang="en-US" sz="800" dirty="0"/>
              <a:t> dui </a:t>
            </a:r>
            <a:r>
              <a:rPr lang="en-US" sz="800" dirty="0" err="1"/>
              <a:t>neque</a:t>
            </a:r>
            <a:r>
              <a:rPr lang="en-US" sz="800" dirty="0"/>
              <a:t>, </a:t>
            </a:r>
            <a:r>
              <a:rPr lang="en-US" sz="800" dirty="0" err="1"/>
              <a:t>eget</a:t>
            </a:r>
            <a:r>
              <a:rPr lang="en-US" sz="800" dirty="0"/>
              <a:t> </a:t>
            </a:r>
            <a:r>
              <a:rPr lang="en-US" sz="800" dirty="0" err="1"/>
              <a:t>rhoncus</a:t>
            </a:r>
            <a:r>
              <a:rPr lang="en-US" sz="800" dirty="0"/>
              <a:t> </a:t>
            </a:r>
            <a:r>
              <a:rPr lang="en-US" sz="800" dirty="0" err="1"/>
              <a:t>est</a:t>
            </a:r>
            <a:r>
              <a:rPr lang="en-US" sz="800" dirty="0"/>
              <a:t> </a:t>
            </a:r>
            <a:r>
              <a:rPr lang="en-US" sz="800" dirty="0" err="1"/>
              <a:t>pellentesque</a:t>
            </a:r>
            <a:r>
              <a:rPr lang="en-US" sz="800" dirty="0"/>
              <a:t> non.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Donec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est</a:t>
            </a:r>
            <a:r>
              <a:rPr lang="en-US" sz="800" dirty="0"/>
              <a:t> in eros </a:t>
            </a:r>
            <a:r>
              <a:rPr lang="en-US" sz="800" dirty="0" err="1"/>
              <a:t>faucibus</a:t>
            </a:r>
            <a:r>
              <a:rPr lang="en-US" sz="800" dirty="0"/>
              <a:t>, vitae </a:t>
            </a:r>
            <a:r>
              <a:rPr lang="en-US" sz="800" dirty="0" err="1"/>
              <a:t>tempor</a:t>
            </a:r>
            <a:r>
              <a:rPr lang="en-US" sz="800" dirty="0"/>
              <a:t>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bibendum</a:t>
            </a:r>
            <a:r>
              <a:rPr lang="en-US" sz="800" dirty="0"/>
              <a:t>. Sed </a:t>
            </a:r>
            <a:r>
              <a:rPr lang="en-US" sz="800" dirty="0" err="1"/>
              <a:t>malesuada</a:t>
            </a:r>
            <a:r>
              <a:rPr lang="en-US" sz="800" dirty="0"/>
              <a:t> </a:t>
            </a:r>
            <a:r>
              <a:rPr lang="en-US" sz="800" dirty="0" err="1"/>
              <a:t>massa</a:t>
            </a:r>
            <a:r>
              <a:rPr lang="en-US" sz="800" dirty="0"/>
              <a:t> ante,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bibendum</a:t>
            </a:r>
            <a:r>
              <a:rPr lang="en-US" sz="800" dirty="0"/>
              <a:t> mi </a:t>
            </a:r>
            <a:r>
              <a:rPr lang="en-US" sz="800" dirty="0" err="1"/>
              <a:t>rutrum</a:t>
            </a:r>
            <a:r>
              <a:rPr lang="en-US" sz="800" dirty="0"/>
              <a:t> </a:t>
            </a:r>
            <a:r>
              <a:rPr lang="en-US" sz="800" dirty="0" err="1"/>
              <a:t>ut.</a:t>
            </a:r>
            <a:endParaRPr lang="en-US" sz="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06ED5C-0623-3A4C-B829-4FE2FA5130E5}"/>
              </a:ext>
            </a:extLst>
          </p:cNvPr>
          <p:cNvSpPr txBox="1"/>
          <p:nvPr/>
        </p:nvSpPr>
        <p:spPr>
          <a:xfrm>
            <a:off x="3196294" y="1317793"/>
            <a:ext cx="27699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Fusce</a:t>
            </a:r>
            <a:r>
              <a:rPr lang="en-US" sz="800" dirty="0"/>
              <a:t> </a:t>
            </a:r>
            <a:r>
              <a:rPr lang="en-US" sz="800" dirty="0" err="1"/>
              <a:t>varius</a:t>
            </a:r>
            <a:r>
              <a:rPr lang="en-US" sz="800" dirty="0"/>
              <a:t> auctor libero </a:t>
            </a:r>
            <a:r>
              <a:rPr lang="en-US" sz="800" dirty="0" err="1"/>
              <a:t>accumsan</a:t>
            </a:r>
            <a:r>
              <a:rPr lang="en-US" sz="800" dirty="0"/>
              <a:t> convallis. Vestibulum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efficitur</a:t>
            </a:r>
            <a:r>
              <a:rPr lang="en-US" sz="800" dirty="0"/>
              <a:t> nisi a </a:t>
            </a:r>
            <a:r>
              <a:rPr lang="en-US" sz="800" dirty="0" err="1"/>
              <a:t>blandit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Integer vestibulum </a:t>
            </a:r>
            <a:r>
              <a:rPr lang="en-US" sz="800" dirty="0" err="1"/>
              <a:t>molestie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, a </a:t>
            </a:r>
            <a:r>
              <a:rPr lang="en-US" sz="800" dirty="0" err="1"/>
              <a:t>ultrices</a:t>
            </a:r>
            <a:r>
              <a:rPr lang="en-US" sz="800" dirty="0"/>
              <a:t> </a:t>
            </a:r>
            <a:r>
              <a:rPr lang="en-US" sz="800" dirty="0" err="1"/>
              <a:t>leo</a:t>
            </a:r>
            <a:r>
              <a:rPr lang="en-US" sz="800" dirty="0"/>
              <a:t> </a:t>
            </a:r>
            <a:r>
              <a:rPr lang="en-US" sz="800" dirty="0" err="1"/>
              <a:t>consequat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. Morbi fermentum </a:t>
            </a:r>
            <a:r>
              <a:rPr lang="en-US" sz="800" dirty="0" err="1"/>
              <a:t>est</a:t>
            </a:r>
            <a:r>
              <a:rPr lang="en-US" sz="800" dirty="0"/>
              <a:t> id dolor </a:t>
            </a:r>
            <a:r>
              <a:rPr lang="en-US" sz="800" dirty="0" err="1"/>
              <a:t>laoreet</a:t>
            </a:r>
            <a:r>
              <a:rPr lang="en-US" sz="800" dirty="0"/>
              <a:t> </a:t>
            </a:r>
            <a:r>
              <a:rPr lang="en-US" sz="800" dirty="0" err="1"/>
              <a:t>sollicitudin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Fusce</a:t>
            </a:r>
            <a:r>
              <a:rPr lang="en-US" sz="800" dirty="0"/>
              <a:t> non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sem</a:t>
            </a:r>
            <a:r>
              <a:rPr lang="en-US" sz="800" dirty="0"/>
              <a:t>, id auctor diam.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molestie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accumsan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semper. </a:t>
            </a:r>
            <a:endParaRPr lang="en-US" sz="8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7B2CF92-576F-70FC-2FF8-8C7917B4F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959" y="180438"/>
            <a:ext cx="2134353" cy="642041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225C450-D5D3-ACDB-0C00-BE5919390651}"/>
              </a:ext>
            </a:extLst>
          </p:cNvPr>
          <p:cNvSpPr/>
          <p:nvPr/>
        </p:nvSpPr>
        <p:spPr>
          <a:xfrm>
            <a:off x="6193834" y="1100447"/>
            <a:ext cx="2648477" cy="3520105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4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E29FA-82D3-058A-8496-DFD4663F8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BBA2-45CF-AECC-F35E-CF645F0EE7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7700" y="230872"/>
            <a:ext cx="6175726" cy="541175"/>
          </a:xfrm>
          <a:prstGeom prst="rect">
            <a:avLst/>
          </a:prstGeom>
        </p:spPr>
        <p:txBody>
          <a:bodyPr/>
          <a:lstStyle/>
          <a:p>
            <a:pPr hangingPunct="0">
              <a:lnSpc>
                <a:spcPts val="1660"/>
              </a:lnSpc>
            </a:pPr>
            <a:r>
              <a:rPr lang="en-US" sz="1600" dirty="0"/>
              <a:t>Example 2, </a:t>
            </a:r>
            <a:r>
              <a:rPr lang="en-US" sz="1600" dirty="0" err="1"/>
              <a:t>porttitor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 </a:t>
            </a:r>
            <a:r>
              <a:rPr lang="en-US" sz="1600" dirty="0" err="1"/>
              <a:t>nunc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, </a:t>
            </a:r>
            <a:r>
              <a:rPr lang="en-US" sz="1600" dirty="0" err="1"/>
              <a:t>finibus</a:t>
            </a:r>
            <a:r>
              <a:rPr lang="en-US" sz="1600" dirty="0"/>
              <a:t> </a:t>
            </a:r>
            <a:r>
              <a:rPr lang="en-US" sz="1600" dirty="0" err="1"/>
              <a:t>aliquam</a:t>
            </a:r>
            <a:r>
              <a:rPr lang="en-US" sz="1600" dirty="0"/>
              <a:t> libero. Morbi </a:t>
            </a:r>
            <a:r>
              <a:rPr lang="en-US" sz="1600" dirty="0" err="1"/>
              <a:t>venenatis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ac lorem </a:t>
            </a:r>
            <a:r>
              <a:rPr lang="en-US" sz="1600" dirty="0" err="1"/>
              <a:t>viverra</a:t>
            </a:r>
            <a:r>
              <a:rPr lang="en-US" sz="1600" dirty="0"/>
              <a:t>, ac </a:t>
            </a:r>
            <a:r>
              <a:rPr lang="en-US" sz="1600" dirty="0" err="1"/>
              <a:t>aliquet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fermentum.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37FEC2-BC01-41BC-50F7-AC7B4ED096AD}"/>
              </a:ext>
            </a:extLst>
          </p:cNvPr>
          <p:cNvSpPr txBox="1">
            <a:spLocks/>
          </p:cNvSpPr>
          <p:nvPr/>
        </p:nvSpPr>
        <p:spPr>
          <a:xfrm>
            <a:off x="217699" y="730689"/>
            <a:ext cx="5814391" cy="31424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 names go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73A937-0D15-4011-402F-95A6AA39B057}"/>
              </a:ext>
            </a:extLst>
          </p:cNvPr>
          <p:cNvSpPr txBox="1"/>
          <p:nvPr/>
        </p:nvSpPr>
        <p:spPr>
          <a:xfrm>
            <a:off x="217701" y="1100447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3307BF-EDB5-3A47-4B08-AD3DEDB2A82E}"/>
              </a:ext>
            </a:extLst>
          </p:cNvPr>
          <p:cNvSpPr txBox="1"/>
          <p:nvPr/>
        </p:nvSpPr>
        <p:spPr>
          <a:xfrm>
            <a:off x="217701" y="2631763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METHODS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A9F03B-034A-AFD9-45FC-2C7E1F496169}"/>
              </a:ext>
            </a:extLst>
          </p:cNvPr>
          <p:cNvSpPr txBox="1"/>
          <p:nvPr/>
        </p:nvSpPr>
        <p:spPr>
          <a:xfrm>
            <a:off x="3187030" y="1100447"/>
            <a:ext cx="5655282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RESULTS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903308-1326-DF19-614E-10D66A8392FC}"/>
              </a:ext>
            </a:extLst>
          </p:cNvPr>
          <p:cNvSpPr txBox="1"/>
          <p:nvPr/>
        </p:nvSpPr>
        <p:spPr>
          <a:xfrm>
            <a:off x="217701" y="3827609"/>
            <a:ext cx="2769941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CONCLUSIONS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63C92C-3F77-7186-F26C-94F4C72929D8}"/>
              </a:ext>
            </a:extLst>
          </p:cNvPr>
          <p:cNvSpPr txBox="1"/>
          <p:nvPr/>
        </p:nvSpPr>
        <p:spPr>
          <a:xfrm>
            <a:off x="217701" y="1317793"/>
            <a:ext cx="276994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Lorem ipsum dolor sit </a:t>
            </a:r>
            <a:r>
              <a:rPr lang="en-US" sz="800" dirty="0" err="1"/>
              <a:t>amet</a:t>
            </a:r>
            <a:r>
              <a:rPr lang="en-US" sz="800" dirty="0"/>
              <a:t>, </a:t>
            </a:r>
            <a:r>
              <a:rPr lang="en-US" sz="800" dirty="0" err="1"/>
              <a:t>consectetur</a:t>
            </a:r>
            <a:r>
              <a:rPr lang="en-US" sz="800" dirty="0"/>
              <a:t> </a:t>
            </a:r>
            <a:r>
              <a:rPr lang="en-US" sz="800" dirty="0" err="1"/>
              <a:t>adipiscing</a:t>
            </a:r>
            <a:r>
              <a:rPr lang="en-US" sz="800" dirty="0"/>
              <a:t> </a:t>
            </a:r>
            <a:r>
              <a:rPr lang="en-US" sz="800" dirty="0" err="1"/>
              <a:t>elit</a:t>
            </a:r>
            <a:r>
              <a:rPr lang="en-US" sz="800" dirty="0"/>
              <a:t>. </a:t>
            </a:r>
            <a:r>
              <a:rPr lang="en-US" sz="800" dirty="0" err="1"/>
              <a:t>Nullam</a:t>
            </a:r>
            <a:r>
              <a:rPr lang="en-US" sz="800" dirty="0"/>
              <a:t> vel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nisl</a:t>
            </a:r>
            <a:r>
              <a:rPr lang="en-US" sz="800" dirty="0"/>
              <a:t>,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lacus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Duis </a:t>
            </a:r>
            <a:r>
              <a:rPr lang="en-US" sz="800" dirty="0" err="1"/>
              <a:t>facilisis</a:t>
            </a:r>
            <a:r>
              <a:rPr lang="en-US" sz="800" dirty="0"/>
              <a:t>, </a:t>
            </a:r>
            <a:r>
              <a:rPr lang="en-US" sz="800" dirty="0" err="1"/>
              <a:t>purus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pulvinar </a:t>
            </a:r>
            <a:r>
              <a:rPr lang="en-US" sz="800" dirty="0" err="1"/>
              <a:t>ultricies</a:t>
            </a:r>
            <a:r>
              <a:rPr lang="en-US" sz="800" dirty="0"/>
              <a:t>,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enim</a:t>
            </a:r>
            <a:r>
              <a:rPr lang="en-US" sz="800" dirty="0"/>
              <a:t> </a:t>
            </a:r>
            <a:r>
              <a:rPr lang="en-US" sz="800" dirty="0" err="1"/>
              <a:t>finibus</a:t>
            </a:r>
            <a:r>
              <a:rPr lang="en-US" sz="800" dirty="0"/>
              <a:t> </a:t>
            </a:r>
            <a:r>
              <a:rPr lang="en-US" sz="800" dirty="0" err="1"/>
              <a:t>lectus</a:t>
            </a:r>
            <a:r>
              <a:rPr lang="en-US" sz="800" dirty="0"/>
              <a:t>,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accumsan</a:t>
            </a:r>
            <a:r>
              <a:rPr lang="en-US" sz="800" dirty="0"/>
              <a:t> </a:t>
            </a:r>
            <a:r>
              <a:rPr lang="en-US" sz="800" dirty="0" err="1"/>
              <a:t>massa</a:t>
            </a:r>
            <a:r>
              <a:rPr lang="en-US" sz="800" dirty="0"/>
              <a:t> </a:t>
            </a:r>
            <a:r>
              <a:rPr lang="en-US" sz="800" dirty="0" err="1"/>
              <a:t>turpis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.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tincidunt</a:t>
            </a:r>
            <a:r>
              <a:rPr lang="en-US" sz="800" dirty="0"/>
              <a:t> in ex non lacinia.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Nam </a:t>
            </a:r>
            <a:r>
              <a:rPr lang="en-US" sz="800" dirty="0" err="1"/>
              <a:t>eu</a:t>
            </a:r>
            <a:r>
              <a:rPr lang="en-US" sz="800" dirty="0"/>
              <a:t> </a:t>
            </a:r>
            <a:r>
              <a:rPr lang="en-US" sz="800" dirty="0" err="1"/>
              <a:t>volutpat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. Morbi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. </a:t>
            </a:r>
            <a:r>
              <a:rPr lang="en-US" sz="800" dirty="0" err="1"/>
              <a:t>Suspendisse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 dui.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Aenean vel </a:t>
            </a:r>
            <a:r>
              <a:rPr lang="en-US" sz="800" dirty="0" err="1"/>
              <a:t>odio</a:t>
            </a:r>
            <a:r>
              <a:rPr lang="en-US" sz="800" dirty="0"/>
              <a:t> sit </a:t>
            </a:r>
            <a:r>
              <a:rPr lang="en-US" sz="800" dirty="0" err="1"/>
              <a:t>amet</a:t>
            </a:r>
            <a:r>
              <a:rPr lang="en-US" sz="800" dirty="0"/>
              <a:t> </a:t>
            </a:r>
            <a:r>
              <a:rPr lang="en-US" sz="800" dirty="0" err="1"/>
              <a:t>metus</a:t>
            </a:r>
            <a:r>
              <a:rPr lang="en-US" sz="800" dirty="0"/>
              <a:t> </a:t>
            </a:r>
            <a:r>
              <a:rPr lang="en-US" sz="800" dirty="0" err="1"/>
              <a:t>mollis</a:t>
            </a:r>
            <a:r>
              <a:rPr lang="en-US" sz="800" dirty="0"/>
              <a:t> </a:t>
            </a:r>
            <a:r>
              <a:rPr lang="en-US" sz="800" dirty="0" err="1"/>
              <a:t>facilisis</a:t>
            </a:r>
            <a:r>
              <a:rPr lang="en-US" sz="800" dirty="0"/>
              <a:t> et a </a:t>
            </a:r>
            <a:r>
              <a:rPr lang="en-US" sz="800" dirty="0" err="1"/>
              <a:t>metus</a:t>
            </a:r>
            <a:r>
              <a:rPr lang="en-US" sz="800" dirty="0"/>
              <a:t>. </a:t>
            </a:r>
            <a:r>
              <a:rPr lang="en-US" sz="800" dirty="0" err="1"/>
              <a:t>Mauris</a:t>
            </a:r>
            <a:r>
              <a:rPr lang="en-US" sz="800" dirty="0"/>
              <a:t> pharetra </a:t>
            </a:r>
            <a:r>
              <a:rPr lang="en-US" sz="800" dirty="0" err="1"/>
              <a:t>dapibus</a:t>
            </a:r>
            <a:r>
              <a:rPr lang="en-US" sz="800" dirty="0"/>
              <a:t> </a:t>
            </a:r>
            <a:r>
              <a:rPr lang="en-US" sz="800" dirty="0" err="1"/>
              <a:t>ullamcorper</a:t>
            </a:r>
            <a:r>
              <a:rPr lang="en-US" sz="800" dirty="0"/>
              <a:t>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19A905-E64C-BEFD-6022-1352221F5C20}"/>
              </a:ext>
            </a:extLst>
          </p:cNvPr>
          <p:cNvSpPr txBox="1"/>
          <p:nvPr/>
        </p:nvSpPr>
        <p:spPr>
          <a:xfrm>
            <a:off x="217701" y="4046670"/>
            <a:ext cx="2769942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60"/>
              </a:lnSpc>
            </a:pP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 vel </a:t>
            </a:r>
            <a:r>
              <a:rPr lang="en-US" sz="800" dirty="0" err="1"/>
              <a:t>lectus</a:t>
            </a:r>
            <a:r>
              <a:rPr lang="en-US" sz="800" dirty="0"/>
              <a:t> ac maximus. Integer </a:t>
            </a:r>
            <a:r>
              <a:rPr lang="en-US" sz="800" dirty="0" err="1"/>
              <a:t>vulputate</a:t>
            </a:r>
            <a:r>
              <a:rPr lang="en-US" sz="800" dirty="0"/>
              <a:t> nisi et </a:t>
            </a:r>
            <a:r>
              <a:rPr lang="en-US" sz="800" dirty="0" err="1"/>
              <a:t>bibendum</a:t>
            </a:r>
            <a:r>
              <a:rPr lang="en-US" sz="800" dirty="0"/>
              <a:t> </a:t>
            </a:r>
            <a:r>
              <a:rPr lang="en-US" sz="800" dirty="0" err="1"/>
              <a:t>rutrum</a:t>
            </a:r>
            <a:r>
              <a:rPr lang="en-US" sz="800" dirty="0"/>
              <a:t>. </a:t>
            </a:r>
            <a:r>
              <a:rPr lang="en-US" sz="800" dirty="0" err="1"/>
              <a:t>Phasellus</a:t>
            </a:r>
            <a:r>
              <a:rPr lang="en-US" sz="800" dirty="0"/>
              <a:t> </a:t>
            </a:r>
            <a:r>
              <a:rPr lang="en-US" sz="800" dirty="0" err="1"/>
              <a:t>nulla</a:t>
            </a:r>
            <a:r>
              <a:rPr lang="en-US" sz="800" dirty="0"/>
              <a:t> ex, </a:t>
            </a:r>
            <a:r>
              <a:rPr lang="en-US" sz="800" dirty="0" err="1"/>
              <a:t>hendrerit</a:t>
            </a:r>
            <a:r>
              <a:rPr lang="en-US" sz="800" dirty="0"/>
              <a:t> </a:t>
            </a:r>
            <a:r>
              <a:rPr lang="en-US" sz="800" dirty="0" err="1"/>
              <a:t>ut</a:t>
            </a:r>
            <a:r>
              <a:rPr lang="en-US" sz="800" dirty="0"/>
              <a:t>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, </a:t>
            </a:r>
            <a:r>
              <a:rPr lang="en-US" sz="800" dirty="0" err="1"/>
              <a:t>suscipit</a:t>
            </a:r>
            <a:r>
              <a:rPr lang="en-US" sz="800" dirty="0"/>
              <a:t> non </a:t>
            </a:r>
            <a:r>
              <a:rPr lang="en-US" sz="800" dirty="0" err="1"/>
              <a:t>nunc</a:t>
            </a:r>
            <a:r>
              <a:rPr lang="en-US" sz="800" dirty="0"/>
              <a:t>. </a:t>
            </a:r>
            <a:r>
              <a:rPr lang="en-US" sz="800" dirty="0" err="1"/>
              <a:t>Nulla</a:t>
            </a:r>
            <a:r>
              <a:rPr lang="en-US" sz="800" dirty="0"/>
              <a:t> cursus, </a:t>
            </a:r>
            <a:r>
              <a:rPr lang="en-US" sz="800" dirty="0" err="1"/>
              <a:t>augue</a:t>
            </a:r>
            <a:r>
              <a:rPr lang="en-US" sz="800" dirty="0"/>
              <a:t> dictum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, ligula lorem </a:t>
            </a:r>
            <a:r>
              <a:rPr lang="en-US" sz="800" dirty="0" err="1"/>
              <a:t>aliquam</a:t>
            </a:r>
            <a:r>
              <a:rPr lang="en-US" sz="800" dirty="0"/>
              <a:t> ante, in </a:t>
            </a:r>
            <a:r>
              <a:rPr lang="en-US" sz="800" dirty="0" err="1"/>
              <a:t>ullamcorper</a:t>
            </a:r>
            <a:r>
              <a:rPr lang="en-US" sz="800" dirty="0"/>
              <a:t>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ligula.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21AF80-484E-66DE-C684-7B0C742819EB}"/>
              </a:ext>
            </a:extLst>
          </p:cNvPr>
          <p:cNvSpPr txBox="1"/>
          <p:nvPr/>
        </p:nvSpPr>
        <p:spPr>
          <a:xfrm>
            <a:off x="217701" y="2847494"/>
            <a:ext cx="27699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elementum</a:t>
            </a:r>
            <a:r>
              <a:rPr lang="en-US" sz="800" dirty="0"/>
              <a:t>,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 </a:t>
            </a:r>
            <a:r>
              <a:rPr lang="en-US" sz="800" dirty="0" err="1"/>
              <a:t>aliquet</a:t>
            </a:r>
            <a:r>
              <a:rPr lang="en-US" sz="800" dirty="0"/>
              <a:t>, magna libero vestibulum </a:t>
            </a:r>
            <a:r>
              <a:rPr lang="en-US" sz="800" dirty="0" err="1"/>
              <a:t>leo</a:t>
            </a:r>
            <a:r>
              <a:rPr lang="en-US" sz="800" dirty="0"/>
              <a:t>,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mi non </a:t>
            </a:r>
            <a:r>
              <a:rPr lang="en-US" sz="800" dirty="0" err="1"/>
              <a:t>lectus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scelerisque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odio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. Morbi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Nulla</a:t>
            </a:r>
            <a:r>
              <a:rPr lang="en-US" sz="800" dirty="0"/>
              <a:t> </a:t>
            </a:r>
            <a:r>
              <a:rPr lang="en-US" sz="800" dirty="0" err="1"/>
              <a:t>efficitur</a:t>
            </a:r>
            <a:r>
              <a:rPr lang="en-US" sz="800" dirty="0"/>
              <a:t> </a:t>
            </a:r>
            <a:r>
              <a:rPr lang="en-US" sz="800" dirty="0" err="1"/>
              <a:t>urna</a:t>
            </a:r>
            <a:r>
              <a:rPr lang="en-US" sz="800" dirty="0"/>
              <a:t> id </a:t>
            </a:r>
            <a:r>
              <a:rPr lang="en-US" sz="800" dirty="0" err="1"/>
              <a:t>quam</a:t>
            </a:r>
            <a:r>
              <a:rPr lang="en-US" sz="800" dirty="0"/>
              <a:t> </a:t>
            </a:r>
            <a:r>
              <a:rPr lang="en-US" sz="800" dirty="0" err="1"/>
              <a:t>facilisis</a:t>
            </a:r>
            <a:r>
              <a:rPr lang="en-US" sz="800" dirty="0"/>
              <a:t> </a:t>
            </a:r>
            <a:r>
              <a:rPr lang="en-US" sz="800" dirty="0" err="1"/>
              <a:t>sodales</a:t>
            </a:r>
            <a:r>
              <a:rPr lang="en-US" sz="800" dirty="0"/>
              <a:t>. Proin </a:t>
            </a:r>
            <a:r>
              <a:rPr lang="en-US" sz="800" dirty="0" err="1"/>
              <a:t>sem</a:t>
            </a:r>
            <a:r>
              <a:rPr lang="en-US" sz="800" dirty="0"/>
              <a:t> nisi, </a:t>
            </a:r>
            <a:r>
              <a:rPr lang="en-US" sz="800" dirty="0" err="1"/>
              <a:t>bibendum</a:t>
            </a:r>
            <a:r>
              <a:rPr lang="en-US" sz="800" dirty="0"/>
              <a:t> at </a:t>
            </a:r>
            <a:r>
              <a:rPr lang="en-US" sz="800" dirty="0" err="1"/>
              <a:t>quam</a:t>
            </a:r>
            <a:r>
              <a:rPr lang="en-US" sz="800" dirty="0"/>
              <a:t> sed, </a:t>
            </a:r>
            <a:r>
              <a:rPr lang="en-US" sz="800" dirty="0" err="1"/>
              <a:t>tincidunt</a:t>
            </a:r>
            <a:r>
              <a:rPr lang="en-US" sz="800" dirty="0"/>
              <a:t> pharetra eros.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9372A6-DAF7-08D9-B84B-9057B4E325D5}"/>
              </a:ext>
            </a:extLst>
          </p:cNvPr>
          <p:cNvSpPr txBox="1"/>
          <p:nvPr/>
        </p:nvSpPr>
        <p:spPr>
          <a:xfrm>
            <a:off x="3196294" y="1317793"/>
            <a:ext cx="564601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Fusce</a:t>
            </a:r>
            <a:r>
              <a:rPr lang="en-US" sz="800" dirty="0"/>
              <a:t> </a:t>
            </a:r>
            <a:r>
              <a:rPr lang="en-US" sz="800" dirty="0" err="1"/>
              <a:t>varius</a:t>
            </a:r>
            <a:r>
              <a:rPr lang="en-US" sz="800" dirty="0"/>
              <a:t> auctor libero </a:t>
            </a:r>
            <a:r>
              <a:rPr lang="en-US" sz="800" dirty="0" err="1"/>
              <a:t>accumsan</a:t>
            </a:r>
            <a:r>
              <a:rPr lang="en-US" sz="800" dirty="0"/>
              <a:t> convallis. Vestibulum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efficitur</a:t>
            </a:r>
            <a:r>
              <a:rPr lang="en-US" sz="800" dirty="0"/>
              <a:t> nisi a </a:t>
            </a:r>
            <a:r>
              <a:rPr lang="en-US" sz="800" dirty="0" err="1"/>
              <a:t>blandit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Integer vestibulum </a:t>
            </a:r>
            <a:r>
              <a:rPr lang="en-US" sz="800" dirty="0" err="1"/>
              <a:t>molestie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, a </a:t>
            </a:r>
            <a:r>
              <a:rPr lang="en-US" sz="800" dirty="0" err="1"/>
              <a:t>ultrices</a:t>
            </a:r>
            <a:r>
              <a:rPr lang="en-US" sz="800" dirty="0"/>
              <a:t> </a:t>
            </a:r>
            <a:r>
              <a:rPr lang="en-US" sz="800" dirty="0" err="1"/>
              <a:t>leo</a:t>
            </a:r>
            <a:r>
              <a:rPr lang="en-US" sz="800" dirty="0"/>
              <a:t> </a:t>
            </a:r>
            <a:r>
              <a:rPr lang="en-US" sz="800" dirty="0" err="1"/>
              <a:t>consequat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. Morbi fermentum </a:t>
            </a:r>
            <a:r>
              <a:rPr lang="en-US" sz="800" dirty="0" err="1"/>
              <a:t>est</a:t>
            </a:r>
            <a:r>
              <a:rPr lang="en-US" sz="800" dirty="0"/>
              <a:t> id dolor </a:t>
            </a:r>
            <a:r>
              <a:rPr lang="en-US" sz="800" dirty="0" err="1"/>
              <a:t>laoreet</a:t>
            </a:r>
            <a:r>
              <a:rPr lang="en-US" sz="800" dirty="0"/>
              <a:t> </a:t>
            </a:r>
            <a:r>
              <a:rPr lang="en-US" sz="800" dirty="0" err="1"/>
              <a:t>sollicitudin</a:t>
            </a:r>
            <a:r>
              <a:rPr lang="en-US" sz="800" dirty="0"/>
              <a:t>. 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FBBC7B9-F309-749E-56CC-3AE6016DB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959" y="180438"/>
            <a:ext cx="2134353" cy="64204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5E7014-0789-4176-EC5B-675FBBD3FABC}"/>
              </a:ext>
            </a:extLst>
          </p:cNvPr>
          <p:cNvSpPr/>
          <p:nvPr/>
        </p:nvSpPr>
        <p:spPr>
          <a:xfrm>
            <a:off x="3196294" y="1764064"/>
            <a:ext cx="5646018" cy="2856488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11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14A61-A157-3A44-18A8-01C58C864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42E3C-F4F8-2955-09A0-1E16911DAB0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7700" y="230872"/>
            <a:ext cx="6175726" cy="541175"/>
          </a:xfrm>
          <a:prstGeom prst="rect">
            <a:avLst/>
          </a:prstGeom>
        </p:spPr>
        <p:txBody>
          <a:bodyPr/>
          <a:lstStyle/>
          <a:p>
            <a:pPr hangingPunct="0">
              <a:lnSpc>
                <a:spcPts val="1660"/>
              </a:lnSpc>
            </a:pPr>
            <a:r>
              <a:rPr lang="en-US" sz="1600" dirty="0"/>
              <a:t>Example 3, </a:t>
            </a:r>
            <a:r>
              <a:rPr lang="en-US" sz="1600" dirty="0" err="1"/>
              <a:t>porttitor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 </a:t>
            </a:r>
            <a:r>
              <a:rPr lang="en-US" sz="1600" dirty="0" err="1"/>
              <a:t>nunc</a:t>
            </a:r>
            <a:r>
              <a:rPr lang="en-US" sz="1600" dirty="0"/>
              <a:t> </a:t>
            </a:r>
            <a:r>
              <a:rPr lang="en-US" sz="1600" dirty="0" err="1"/>
              <a:t>nec</a:t>
            </a:r>
            <a:r>
              <a:rPr lang="en-US" sz="1600" dirty="0"/>
              <a:t>, </a:t>
            </a:r>
            <a:r>
              <a:rPr lang="en-US" sz="1600" dirty="0" err="1"/>
              <a:t>finibus</a:t>
            </a:r>
            <a:r>
              <a:rPr lang="en-US" sz="1600" dirty="0"/>
              <a:t> </a:t>
            </a:r>
            <a:r>
              <a:rPr lang="en-US" sz="1600" dirty="0" err="1"/>
              <a:t>aliquam</a:t>
            </a:r>
            <a:r>
              <a:rPr lang="en-US" sz="1600" dirty="0"/>
              <a:t> libero. Morbi </a:t>
            </a:r>
            <a:r>
              <a:rPr lang="en-US" sz="1600" dirty="0" err="1"/>
              <a:t>venenatis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ac lorem </a:t>
            </a:r>
            <a:r>
              <a:rPr lang="en-US" sz="1600" dirty="0" err="1"/>
              <a:t>viverra</a:t>
            </a:r>
            <a:r>
              <a:rPr lang="en-US" sz="1600" dirty="0"/>
              <a:t>, ac </a:t>
            </a:r>
            <a:r>
              <a:rPr lang="en-US" sz="1600" dirty="0" err="1"/>
              <a:t>aliquet</a:t>
            </a:r>
            <a:r>
              <a:rPr lang="en-US" sz="1600" dirty="0"/>
              <a:t> </a:t>
            </a:r>
            <a:r>
              <a:rPr lang="en-US" sz="1600" dirty="0" err="1"/>
              <a:t>enim</a:t>
            </a:r>
            <a:r>
              <a:rPr lang="en-US" sz="1600" dirty="0"/>
              <a:t> fermentum.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1B4EEA-B48E-FA60-151B-D69DF9C49D96}"/>
              </a:ext>
            </a:extLst>
          </p:cNvPr>
          <p:cNvSpPr txBox="1">
            <a:spLocks/>
          </p:cNvSpPr>
          <p:nvPr/>
        </p:nvSpPr>
        <p:spPr>
          <a:xfrm>
            <a:off x="217699" y="730689"/>
            <a:ext cx="5814391" cy="31424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 names go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FE38A2-FA99-E0EE-D410-C0969BCF952A}"/>
              </a:ext>
            </a:extLst>
          </p:cNvPr>
          <p:cNvSpPr txBox="1"/>
          <p:nvPr/>
        </p:nvSpPr>
        <p:spPr>
          <a:xfrm>
            <a:off x="217701" y="1100447"/>
            <a:ext cx="4166226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9AEE02-1FD1-3EE8-F72A-136380DA3C13}"/>
              </a:ext>
            </a:extLst>
          </p:cNvPr>
          <p:cNvSpPr txBox="1"/>
          <p:nvPr/>
        </p:nvSpPr>
        <p:spPr>
          <a:xfrm>
            <a:off x="217701" y="2328028"/>
            <a:ext cx="4166226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METHODS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08AD98-6F8B-B868-8156-BCE73077C622}"/>
              </a:ext>
            </a:extLst>
          </p:cNvPr>
          <p:cNvSpPr txBox="1"/>
          <p:nvPr/>
        </p:nvSpPr>
        <p:spPr>
          <a:xfrm>
            <a:off x="4644688" y="1100447"/>
            <a:ext cx="4166226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RESULTS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8FF223-3DC2-4165-DB05-349F0A8A8A11}"/>
              </a:ext>
            </a:extLst>
          </p:cNvPr>
          <p:cNvSpPr txBox="1"/>
          <p:nvPr/>
        </p:nvSpPr>
        <p:spPr>
          <a:xfrm>
            <a:off x="4653952" y="2328028"/>
            <a:ext cx="4166226" cy="2154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b="1" dirty="0"/>
              <a:t>CONCLUSIONS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EB21CA-A425-157B-1967-EADB11701126}"/>
              </a:ext>
            </a:extLst>
          </p:cNvPr>
          <p:cNvSpPr txBox="1"/>
          <p:nvPr/>
        </p:nvSpPr>
        <p:spPr>
          <a:xfrm>
            <a:off x="217700" y="1317793"/>
            <a:ext cx="416622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Lorem ipsum dolor sit </a:t>
            </a:r>
            <a:r>
              <a:rPr lang="en-US" sz="800" dirty="0" err="1"/>
              <a:t>amet</a:t>
            </a:r>
            <a:r>
              <a:rPr lang="en-US" sz="800" dirty="0"/>
              <a:t>, </a:t>
            </a:r>
            <a:r>
              <a:rPr lang="en-US" sz="800" dirty="0" err="1"/>
              <a:t>consectetur</a:t>
            </a:r>
            <a:r>
              <a:rPr lang="en-US" sz="800" dirty="0"/>
              <a:t> </a:t>
            </a:r>
            <a:r>
              <a:rPr lang="en-US" sz="800" dirty="0" err="1"/>
              <a:t>adipiscing</a:t>
            </a:r>
            <a:r>
              <a:rPr lang="en-US" sz="800" dirty="0"/>
              <a:t> </a:t>
            </a:r>
            <a:r>
              <a:rPr lang="en-US" sz="800" dirty="0" err="1"/>
              <a:t>elit</a:t>
            </a:r>
            <a:r>
              <a:rPr lang="en-US" sz="800" dirty="0"/>
              <a:t>. </a:t>
            </a:r>
            <a:r>
              <a:rPr lang="en-US" sz="800" dirty="0" err="1"/>
              <a:t>Nullam</a:t>
            </a:r>
            <a:r>
              <a:rPr lang="en-US" sz="800" dirty="0"/>
              <a:t> vel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nisl</a:t>
            </a:r>
            <a:r>
              <a:rPr lang="en-US" sz="800" dirty="0"/>
              <a:t>,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venenatis</a:t>
            </a:r>
            <a:r>
              <a:rPr lang="en-US" sz="800" dirty="0"/>
              <a:t> </a:t>
            </a:r>
            <a:r>
              <a:rPr lang="en-US" sz="800" dirty="0" err="1"/>
              <a:t>lacus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Duis </a:t>
            </a:r>
            <a:r>
              <a:rPr lang="en-US" sz="800" dirty="0" err="1"/>
              <a:t>facilisis</a:t>
            </a:r>
            <a:r>
              <a:rPr lang="en-US" sz="800" dirty="0"/>
              <a:t>, </a:t>
            </a:r>
            <a:r>
              <a:rPr lang="en-US" sz="800" dirty="0" err="1"/>
              <a:t>purus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pulvinar </a:t>
            </a:r>
            <a:r>
              <a:rPr lang="en-US" sz="800" dirty="0" err="1"/>
              <a:t>ultricies</a:t>
            </a:r>
            <a:r>
              <a:rPr lang="en-US" sz="800" dirty="0"/>
              <a:t>,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enim</a:t>
            </a:r>
            <a:r>
              <a:rPr lang="en-US" sz="800" dirty="0"/>
              <a:t> </a:t>
            </a:r>
            <a:r>
              <a:rPr lang="en-US" sz="800" dirty="0" err="1"/>
              <a:t>finibus</a:t>
            </a:r>
            <a:r>
              <a:rPr lang="en-US" sz="800" dirty="0"/>
              <a:t> </a:t>
            </a:r>
            <a:r>
              <a:rPr lang="en-US" sz="800" dirty="0" err="1"/>
              <a:t>lectus</a:t>
            </a:r>
            <a:r>
              <a:rPr lang="en-US" sz="800" dirty="0"/>
              <a:t>,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accumsan</a:t>
            </a:r>
            <a:r>
              <a:rPr lang="en-US" sz="800" dirty="0"/>
              <a:t> </a:t>
            </a:r>
            <a:r>
              <a:rPr lang="en-US" sz="800" dirty="0" err="1"/>
              <a:t>massa</a:t>
            </a:r>
            <a:r>
              <a:rPr lang="en-US" sz="800" dirty="0"/>
              <a:t> </a:t>
            </a:r>
            <a:r>
              <a:rPr lang="en-US" sz="800" dirty="0" err="1"/>
              <a:t>turpis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.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tincidunt</a:t>
            </a:r>
            <a:r>
              <a:rPr lang="en-US" sz="800" dirty="0"/>
              <a:t> in ex non lacinia.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Nam </a:t>
            </a:r>
            <a:r>
              <a:rPr lang="en-US" sz="800" dirty="0" err="1"/>
              <a:t>eu</a:t>
            </a:r>
            <a:r>
              <a:rPr lang="en-US" sz="800" dirty="0"/>
              <a:t> </a:t>
            </a:r>
            <a:r>
              <a:rPr lang="en-US" sz="800" dirty="0" err="1"/>
              <a:t>volutpat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. Morbi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. </a:t>
            </a:r>
            <a:r>
              <a:rPr lang="en-US" sz="800" dirty="0" err="1"/>
              <a:t>Suspendisse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nunc</a:t>
            </a:r>
            <a:r>
              <a:rPr lang="en-US" sz="800" dirty="0"/>
              <a:t> dui.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Aenean vel </a:t>
            </a:r>
            <a:r>
              <a:rPr lang="en-US" sz="800" dirty="0" err="1"/>
              <a:t>odio</a:t>
            </a:r>
            <a:r>
              <a:rPr lang="en-US" sz="800" dirty="0"/>
              <a:t> sit </a:t>
            </a:r>
            <a:r>
              <a:rPr lang="en-US" sz="800" dirty="0" err="1"/>
              <a:t>amet</a:t>
            </a:r>
            <a:r>
              <a:rPr lang="en-US" sz="800" dirty="0"/>
              <a:t> </a:t>
            </a:r>
            <a:r>
              <a:rPr lang="en-US" sz="800" dirty="0" err="1"/>
              <a:t>metus</a:t>
            </a:r>
            <a:r>
              <a:rPr lang="en-US" sz="800" dirty="0"/>
              <a:t> </a:t>
            </a:r>
            <a:r>
              <a:rPr lang="en-US" sz="800" dirty="0" err="1"/>
              <a:t>mollis</a:t>
            </a:r>
            <a:r>
              <a:rPr lang="en-US" sz="800" dirty="0"/>
              <a:t> </a:t>
            </a:r>
            <a:r>
              <a:rPr lang="en-US" sz="800" dirty="0" err="1"/>
              <a:t>facilisis</a:t>
            </a:r>
            <a:r>
              <a:rPr lang="en-US" sz="800" dirty="0"/>
              <a:t> et a </a:t>
            </a:r>
            <a:r>
              <a:rPr lang="en-US" sz="800" dirty="0" err="1"/>
              <a:t>metus</a:t>
            </a:r>
            <a:r>
              <a:rPr lang="en-US" sz="800" dirty="0"/>
              <a:t>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36458D-CCB7-4066-CCFC-0EA2BB2C7A24}"/>
              </a:ext>
            </a:extLst>
          </p:cNvPr>
          <p:cNvSpPr txBox="1"/>
          <p:nvPr/>
        </p:nvSpPr>
        <p:spPr>
          <a:xfrm>
            <a:off x="4663425" y="2547089"/>
            <a:ext cx="41662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60"/>
              </a:lnSpc>
            </a:pP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 vel </a:t>
            </a:r>
            <a:r>
              <a:rPr lang="en-US" sz="800" dirty="0" err="1"/>
              <a:t>lectus</a:t>
            </a:r>
            <a:r>
              <a:rPr lang="en-US" sz="800" dirty="0"/>
              <a:t> ac maximus. Integer </a:t>
            </a:r>
            <a:r>
              <a:rPr lang="en-US" sz="800" dirty="0" err="1"/>
              <a:t>vulputate</a:t>
            </a:r>
            <a:r>
              <a:rPr lang="en-US" sz="800" dirty="0"/>
              <a:t> nisi et </a:t>
            </a:r>
            <a:r>
              <a:rPr lang="en-US" sz="800" dirty="0" err="1"/>
              <a:t>bibendum</a:t>
            </a:r>
            <a:r>
              <a:rPr lang="en-US" sz="800" dirty="0"/>
              <a:t> </a:t>
            </a:r>
            <a:r>
              <a:rPr lang="en-US" sz="800" dirty="0" err="1"/>
              <a:t>rutrum</a:t>
            </a:r>
            <a:r>
              <a:rPr lang="en-US" sz="800" dirty="0"/>
              <a:t>. </a:t>
            </a:r>
            <a:r>
              <a:rPr lang="en-US" sz="800" dirty="0" err="1"/>
              <a:t>Phasellus</a:t>
            </a:r>
            <a:r>
              <a:rPr lang="en-US" sz="800" dirty="0"/>
              <a:t> </a:t>
            </a:r>
            <a:r>
              <a:rPr lang="en-US" sz="800" dirty="0" err="1"/>
              <a:t>nulla</a:t>
            </a:r>
            <a:r>
              <a:rPr lang="en-US" sz="800" dirty="0"/>
              <a:t> ex, </a:t>
            </a:r>
            <a:r>
              <a:rPr lang="en-US" sz="800" dirty="0" err="1"/>
              <a:t>hendrerit</a:t>
            </a:r>
            <a:r>
              <a:rPr lang="en-US" sz="800" dirty="0"/>
              <a:t> </a:t>
            </a:r>
            <a:r>
              <a:rPr lang="en-US" sz="800" dirty="0" err="1"/>
              <a:t>ut</a:t>
            </a:r>
            <a:r>
              <a:rPr lang="en-US" sz="800" dirty="0"/>
              <a:t>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, </a:t>
            </a:r>
            <a:r>
              <a:rPr lang="en-US" sz="800" dirty="0" err="1"/>
              <a:t>suscipit</a:t>
            </a:r>
            <a:r>
              <a:rPr lang="en-US" sz="800" dirty="0"/>
              <a:t> non </a:t>
            </a:r>
            <a:r>
              <a:rPr lang="en-US" sz="800" dirty="0" err="1"/>
              <a:t>nunc</a:t>
            </a:r>
            <a:r>
              <a:rPr lang="en-US" sz="800" dirty="0"/>
              <a:t>. </a:t>
            </a:r>
            <a:r>
              <a:rPr lang="en-US" sz="800" dirty="0" err="1"/>
              <a:t>Nulla</a:t>
            </a:r>
            <a:r>
              <a:rPr lang="en-US" sz="800" dirty="0"/>
              <a:t> cursus, </a:t>
            </a:r>
            <a:r>
              <a:rPr lang="en-US" sz="800" dirty="0" err="1"/>
              <a:t>augue</a:t>
            </a:r>
            <a:r>
              <a:rPr lang="en-US" sz="800" dirty="0"/>
              <a:t> dictum </a:t>
            </a:r>
            <a:r>
              <a:rPr lang="en-US" sz="800" dirty="0" err="1"/>
              <a:t>aliquam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, ligula lorem </a:t>
            </a:r>
            <a:r>
              <a:rPr lang="en-US" sz="800" dirty="0" err="1"/>
              <a:t>aliquam</a:t>
            </a:r>
            <a:r>
              <a:rPr lang="en-US" sz="800" dirty="0"/>
              <a:t> ante, in </a:t>
            </a:r>
            <a:r>
              <a:rPr lang="en-US" sz="800" dirty="0" err="1"/>
              <a:t>ullamcorper</a:t>
            </a:r>
            <a:r>
              <a:rPr lang="en-US" sz="800" dirty="0"/>
              <a:t>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</a:t>
            </a:r>
            <a:r>
              <a:rPr lang="en-US" sz="800" dirty="0" err="1"/>
              <a:t>tristique</a:t>
            </a:r>
            <a:r>
              <a:rPr lang="en-US" sz="800" dirty="0"/>
              <a:t> ligula.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C1E257-17F9-EFC4-0D4C-FB84255DFF45}"/>
              </a:ext>
            </a:extLst>
          </p:cNvPr>
          <p:cNvSpPr txBox="1"/>
          <p:nvPr/>
        </p:nvSpPr>
        <p:spPr>
          <a:xfrm>
            <a:off x="217700" y="2543759"/>
            <a:ext cx="41662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elementum</a:t>
            </a:r>
            <a:r>
              <a:rPr lang="en-US" sz="800" dirty="0"/>
              <a:t>, </a:t>
            </a:r>
            <a:r>
              <a:rPr lang="en-US" sz="800" dirty="0" err="1"/>
              <a:t>mauris</a:t>
            </a:r>
            <a:r>
              <a:rPr lang="en-US" sz="800" dirty="0"/>
              <a:t> </a:t>
            </a:r>
            <a:r>
              <a:rPr lang="en-US" sz="800" dirty="0" err="1"/>
              <a:t>nec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 </a:t>
            </a:r>
            <a:r>
              <a:rPr lang="en-US" sz="800" dirty="0" err="1"/>
              <a:t>aliquet</a:t>
            </a:r>
            <a:r>
              <a:rPr lang="en-US" sz="800" dirty="0"/>
              <a:t>, magna libero vestibulum </a:t>
            </a:r>
            <a:r>
              <a:rPr lang="en-US" sz="800" dirty="0" err="1"/>
              <a:t>leo</a:t>
            </a:r>
            <a:r>
              <a:rPr lang="en-US" sz="800" dirty="0"/>
              <a:t>,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ultricies</a:t>
            </a:r>
            <a:r>
              <a:rPr lang="en-US" sz="800" dirty="0"/>
              <a:t> </a:t>
            </a:r>
            <a:r>
              <a:rPr lang="en-US" sz="800" dirty="0" err="1"/>
              <a:t>augue</a:t>
            </a:r>
            <a:r>
              <a:rPr lang="en-US" sz="800" dirty="0"/>
              <a:t> mi non </a:t>
            </a:r>
            <a:r>
              <a:rPr lang="en-US" sz="800" dirty="0" err="1"/>
              <a:t>lectus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Quisque</a:t>
            </a:r>
            <a:r>
              <a:rPr lang="en-US" sz="800" dirty="0"/>
              <a:t> </a:t>
            </a:r>
            <a:r>
              <a:rPr lang="en-US" sz="800" dirty="0" err="1"/>
              <a:t>scelerisque</a:t>
            </a:r>
            <a:r>
              <a:rPr lang="en-US" sz="800" dirty="0"/>
              <a:t> </a:t>
            </a:r>
            <a:r>
              <a:rPr lang="en-US" sz="800" dirty="0" err="1"/>
              <a:t>congue</a:t>
            </a:r>
            <a:r>
              <a:rPr lang="en-US" sz="800" dirty="0"/>
              <a:t> </a:t>
            </a:r>
            <a:r>
              <a:rPr lang="en-US" sz="800" dirty="0" err="1"/>
              <a:t>odio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 </a:t>
            </a:r>
            <a:r>
              <a:rPr lang="en-US" sz="800" dirty="0" err="1"/>
              <a:t>blandit</a:t>
            </a:r>
            <a:r>
              <a:rPr lang="en-US" sz="800" dirty="0"/>
              <a:t>. Morbi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euismod</a:t>
            </a:r>
            <a:r>
              <a:rPr lang="en-US" sz="800" dirty="0"/>
              <a:t> </a:t>
            </a:r>
            <a:r>
              <a:rPr lang="en-US" sz="800" dirty="0" err="1"/>
              <a:t>molestie</a:t>
            </a:r>
            <a:r>
              <a:rPr lang="en-US" sz="800" dirty="0"/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395D61-5459-B672-21DE-C103EC14BBF7}"/>
              </a:ext>
            </a:extLst>
          </p:cNvPr>
          <p:cNvSpPr txBox="1"/>
          <p:nvPr/>
        </p:nvSpPr>
        <p:spPr>
          <a:xfrm>
            <a:off x="4653951" y="1317793"/>
            <a:ext cx="416622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Fusce</a:t>
            </a:r>
            <a:r>
              <a:rPr lang="en-US" sz="800" dirty="0"/>
              <a:t> </a:t>
            </a:r>
            <a:r>
              <a:rPr lang="en-US" sz="800" dirty="0" err="1"/>
              <a:t>varius</a:t>
            </a:r>
            <a:r>
              <a:rPr lang="en-US" sz="800" dirty="0"/>
              <a:t> auctor libero </a:t>
            </a:r>
            <a:r>
              <a:rPr lang="en-US" sz="800" dirty="0" err="1"/>
              <a:t>accumsan</a:t>
            </a:r>
            <a:r>
              <a:rPr lang="en-US" sz="800" dirty="0"/>
              <a:t> convallis. Vestibulum </a:t>
            </a:r>
            <a:r>
              <a:rPr lang="en-US" sz="800" dirty="0" err="1"/>
              <a:t>porttitor</a:t>
            </a:r>
            <a:r>
              <a:rPr lang="en-US" sz="800" dirty="0"/>
              <a:t> </a:t>
            </a:r>
            <a:r>
              <a:rPr lang="en-US" sz="800" dirty="0" err="1"/>
              <a:t>efficitur</a:t>
            </a:r>
            <a:r>
              <a:rPr lang="en-US" sz="800" dirty="0"/>
              <a:t> nisi a </a:t>
            </a:r>
            <a:r>
              <a:rPr lang="en-US" sz="800" dirty="0" err="1"/>
              <a:t>blandit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/>
              <a:t>Integer vestibulum </a:t>
            </a:r>
            <a:r>
              <a:rPr lang="en-US" sz="800" dirty="0" err="1"/>
              <a:t>molestie</a:t>
            </a:r>
            <a:r>
              <a:rPr lang="en-US" sz="800" dirty="0"/>
              <a:t> </a:t>
            </a:r>
            <a:r>
              <a:rPr lang="en-US" sz="800" dirty="0" err="1"/>
              <a:t>tortor</a:t>
            </a:r>
            <a:r>
              <a:rPr lang="en-US" sz="800" dirty="0"/>
              <a:t>, a </a:t>
            </a:r>
            <a:r>
              <a:rPr lang="en-US" sz="800" dirty="0" err="1"/>
              <a:t>ultrices</a:t>
            </a:r>
            <a:r>
              <a:rPr lang="en-US" sz="800" dirty="0"/>
              <a:t> </a:t>
            </a:r>
            <a:r>
              <a:rPr lang="en-US" sz="800" dirty="0" err="1"/>
              <a:t>leo</a:t>
            </a:r>
            <a:r>
              <a:rPr lang="en-US" sz="800" dirty="0"/>
              <a:t> </a:t>
            </a:r>
            <a:r>
              <a:rPr lang="en-US" sz="800" dirty="0" err="1"/>
              <a:t>consequat</a:t>
            </a:r>
            <a:r>
              <a:rPr lang="en-US" sz="800" dirty="0"/>
              <a:t> </a:t>
            </a:r>
            <a:r>
              <a:rPr lang="en-US" sz="800" dirty="0" err="1"/>
              <a:t>quis</a:t>
            </a:r>
            <a:r>
              <a:rPr lang="en-US" sz="800" dirty="0"/>
              <a:t>. Morbi fermentum </a:t>
            </a:r>
            <a:r>
              <a:rPr lang="en-US" sz="800" dirty="0" err="1"/>
              <a:t>est</a:t>
            </a:r>
            <a:r>
              <a:rPr lang="en-US" sz="800" dirty="0"/>
              <a:t> id dolor </a:t>
            </a:r>
            <a:r>
              <a:rPr lang="en-US" sz="800" dirty="0" err="1"/>
              <a:t>laoreet</a:t>
            </a:r>
            <a:r>
              <a:rPr lang="en-US" sz="800" dirty="0"/>
              <a:t> </a:t>
            </a:r>
            <a:r>
              <a:rPr lang="en-US" sz="800" dirty="0" err="1"/>
              <a:t>sollicitudin</a:t>
            </a:r>
            <a:r>
              <a:rPr lang="en-US" sz="800" dirty="0"/>
              <a:t>. 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800" dirty="0" err="1"/>
              <a:t>Fusce</a:t>
            </a:r>
            <a:r>
              <a:rPr lang="en-US" sz="800" dirty="0"/>
              <a:t> non </a:t>
            </a:r>
            <a:r>
              <a:rPr lang="en-US" sz="800" dirty="0" err="1"/>
              <a:t>iaculis</a:t>
            </a:r>
            <a:r>
              <a:rPr lang="en-US" sz="800" dirty="0"/>
              <a:t> </a:t>
            </a:r>
            <a:r>
              <a:rPr lang="en-US" sz="800" dirty="0" err="1"/>
              <a:t>sem</a:t>
            </a:r>
            <a:r>
              <a:rPr lang="en-US" sz="800" dirty="0"/>
              <a:t>, id auctor diam.</a:t>
            </a:r>
          </a:p>
          <a:p>
            <a:pPr marL="90000" indent="-90000">
              <a:lnSpc>
                <a:spcPts val="86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molestie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accumsan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CA" sz="800" b="0" i="0" u="none" strike="noStrike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CA" sz="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semper. </a:t>
            </a:r>
            <a:endParaRPr lang="en-US" sz="8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F6D42A7-027B-6A5F-9970-474381B81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959" y="180438"/>
            <a:ext cx="2134353" cy="64204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1DB88E6-46E0-892A-7F63-F0AC46547351}"/>
              </a:ext>
            </a:extLst>
          </p:cNvPr>
          <p:cNvSpPr/>
          <p:nvPr/>
        </p:nvSpPr>
        <p:spPr>
          <a:xfrm>
            <a:off x="4663424" y="3236814"/>
            <a:ext cx="4178887" cy="1383738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870C33-0AA1-CC3C-0990-A6598910B464}"/>
              </a:ext>
            </a:extLst>
          </p:cNvPr>
          <p:cNvSpPr/>
          <p:nvPr/>
        </p:nvSpPr>
        <p:spPr>
          <a:xfrm>
            <a:off x="204713" y="3236814"/>
            <a:ext cx="4178887" cy="1383738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41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2828</TotalTime>
  <Words>1137</Words>
  <Application>Microsoft Office PowerPoint</Application>
  <PresentationFormat>On-screen Show (16:9)</PresentationFormat>
  <Paragraphs>107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Open Sans</vt:lpstr>
      <vt:lpstr>Office Theme</vt:lpstr>
      <vt:lpstr>PowerPoint Presentation</vt:lpstr>
      <vt:lpstr>Example 1, porttitor nec nunc nec, finibus aliquam libero. Morbi venenatis enim ac lorem viverra, ac aliquet enim fermentum.</vt:lpstr>
      <vt:lpstr>Example 2, porttitor nec nunc nec, finibus aliquam libero. Morbi venenatis enim ac lorem viverra, ac aliquet enim fermentum.</vt:lpstr>
      <vt:lpstr>Example 3, porttitor nec nunc nec, finibus aliquam libero. Morbi venenatis enim ac lorem viverra, ac aliquet enim fermentum.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Tanya Camp</dc:creator>
  <cp:lastModifiedBy>Denise Jarrett</cp:lastModifiedBy>
  <cp:revision>20</cp:revision>
  <dcterms:created xsi:type="dcterms:W3CDTF">2026-05-05T12:16:16Z</dcterms:created>
  <dcterms:modified xsi:type="dcterms:W3CDTF">2026-05-08T09:28:21Z</dcterms:modified>
</cp:coreProperties>
</file>