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Helvetica Neue"/>
      <p:regular r:id="rId20"/>
      <p:bold r:id="rId21"/>
      <p:italic r:id="rId22"/>
      <p:boldItalic r:id="rId23"/>
    </p:embeddedFont>
    <p:embeddedFont>
      <p:font typeface="Arial Black"/>
      <p:regular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20" Type="http://schemas.openxmlformats.org/officeDocument/2006/relationships/font" Target="fonts/HelveticaNeue-regular.fntdata"/><Relationship Id="rId22" Type="http://schemas.openxmlformats.org/officeDocument/2006/relationships/font" Target="fonts/HelveticaNeue-italic.fntdata"/><Relationship Id="rId21" Type="http://schemas.openxmlformats.org/officeDocument/2006/relationships/font" Target="fonts/HelveticaNeue-bold.fntdata"/><Relationship Id="rId24" Type="http://schemas.openxmlformats.org/officeDocument/2006/relationships/font" Target="fonts/ArialBlack-regular.fntdata"/><Relationship Id="rId23" Type="http://schemas.openxmlformats.org/officeDocument/2006/relationships/font" Target="fonts/HelveticaNeue-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1f0cded0e34_0_1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1f0cded0e34_0_1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Thank Introducer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GB">
                <a:solidFill>
                  <a:schemeClr val="dk1"/>
                </a:solidFill>
              </a:rPr>
              <a:t>Introduce the presentation</a:t>
            </a:r>
            <a:r>
              <a:rPr lang="en-GB">
                <a:solidFill>
                  <a:schemeClr val="dk1"/>
                </a:solidFill>
              </a:rPr>
              <a:t> - Navigating Capital upgrades - I wanted to present the lessons I have learnt over the many upgrades I have been an operational SME and to provide a bit of a playbook for operations team members participating in capital upgrades.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36c1a2080b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36c1a2080b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Cabinets are at a good working height and are protected from the elements (North facing aspect </a:t>
            </a:r>
            <a:r>
              <a:rPr lang="en-GB"/>
              <a:t>identified</a:t>
            </a:r>
            <a:r>
              <a:rPr lang="en-GB"/>
              <a:t> in early design)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Extension of roof over cabinets to protect operators and maintainers during adverse weather conditions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 have been apart of a combined CHAIR2/3 meeting. These tend to be 90% CHAIR2 then we rush the CHAIR 3, this when you think about the time spent constructing vs operating is </a:t>
            </a:r>
            <a:r>
              <a:rPr lang="en-GB"/>
              <a:t>completely</a:t>
            </a:r>
            <a:r>
              <a:rPr lang="en-GB"/>
              <a:t> wrong, it should be the other way around in my “operational “ opinion. What I now ask is that its ether spilt over </a:t>
            </a:r>
            <a:r>
              <a:rPr lang="en-GB"/>
              <a:t>separate</a:t>
            </a:r>
            <a:r>
              <a:rPr lang="en-GB"/>
              <a:t> meetings or we complete CHAIR3 first then do CHAIR2, normally I end up with a </a:t>
            </a:r>
            <a:r>
              <a:rPr lang="en-GB"/>
              <a:t>separate</a:t>
            </a:r>
            <a:r>
              <a:rPr lang="en-GB"/>
              <a:t> meeting. When we have taken this approach, I have seen much greater improvements in operations and </a:t>
            </a:r>
            <a:r>
              <a:rPr lang="en-GB"/>
              <a:t>maintainability. But remember, we never get anything perfect, things will still be missed or overlooked. We just need to work to our best ability and results will show themselves. I always get a fuzzy feeling when people comment on certain areas of new equipment where I know I have provided input and the project delivered an excellent outcome.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36c1a2080bc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36c1a2080bc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 can not emphasis anymore that 3D models are so critical in identifying potential safety hazards, potential maintainability issues and potential operational hazards.</a:t>
            </a:r>
            <a:endParaRPr/>
          </a:p>
          <a:p>
            <a:pPr indent="0" lvl="0" marL="0" rtl="0" algn="l">
              <a:spcBef>
                <a:spcPts val="0"/>
              </a:spcBef>
              <a:spcAft>
                <a:spcPts val="0"/>
              </a:spcAft>
              <a:buNone/>
            </a:pPr>
            <a:r>
              <a:rPr lang="en-GB"/>
              <a:t>A design change here can cost nothing during construction, but save variations during constructions or ongoing risks during operations.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GB"/>
              <a:t>We can see from the model we have great access around the chemical building and the pumps at Cessnock, we </a:t>
            </a:r>
            <a:r>
              <a:rPr lang="en-GB"/>
              <a:t>aren't</a:t>
            </a:r>
            <a:r>
              <a:rPr lang="en-GB"/>
              <a:t> having to jump or crawl under pipework to access valves or other equipment. </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GB"/>
              <a:t>What we missed at Farley was the 3D model to bring together all three different design teams detail into a single source allowing us to see any issues. </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GB"/>
              <a:t>Even in one design we moved the local control panels to another position as they we in the path of a pump being lifted out of a pit, we had the room and removed the risk of the pump contacting an </a:t>
            </a:r>
            <a:r>
              <a:rPr lang="en-GB"/>
              <a:t>electrical</a:t>
            </a:r>
            <a:r>
              <a:rPr lang="en-GB"/>
              <a:t> panel during removal or installation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36c16aa841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4" name="Google Shape;1224;g36c16aa841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 am going to be identifying four key items within an Operational and Maintenance Manuals we as </a:t>
            </a:r>
            <a:r>
              <a:rPr lang="en-GB"/>
              <a:t>operational</a:t>
            </a:r>
            <a:r>
              <a:rPr lang="en-GB"/>
              <a:t> SMEs need to focus in on</a:t>
            </a:r>
            <a:endParaRPr/>
          </a:p>
          <a:p>
            <a:pPr indent="0" lvl="0" marL="457200" rtl="0" algn="l">
              <a:spcBef>
                <a:spcPts val="0"/>
              </a:spcBef>
              <a:spcAft>
                <a:spcPts val="0"/>
              </a:spcAft>
              <a:buNone/>
            </a:pPr>
            <a:r>
              <a:rPr b="1" lang="en-GB"/>
              <a:t>CLICK</a:t>
            </a:r>
            <a:endParaRPr b="1"/>
          </a:p>
          <a:p>
            <a:pPr indent="-298450" lvl="0" marL="457200" rtl="0" algn="l">
              <a:spcBef>
                <a:spcPts val="0"/>
              </a:spcBef>
              <a:spcAft>
                <a:spcPts val="0"/>
              </a:spcAft>
              <a:buSzPts val="1100"/>
              <a:buChar char="●"/>
            </a:pPr>
            <a:r>
              <a:rPr b="1" lang="en-GB"/>
              <a:t>Operating Procedures </a:t>
            </a:r>
            <a:r>
              <a:rPr lang="en-GB"/>
              <a:t>- SOPs, WIs, </a:t>
            </a:r>
            <a:r>
              <a:rPr lang="en-GB"/>
              <a:t>commissioning</a:t>
            </a:r>
            <a:r>
              <a:rPr lang="en-GB"/>
              <a:t> information. We don’t know what we don’t know, so we need to have the tools ie SOPS/WI so we know how to isolate, recommission and importantly operate our new equipment or new process. </a:t>
            </a:r>
            <a:endParaRPr/>
          </a:p>
          <a:p>
            <a:pPr indent="0" lvl="0" marL="457200" rtl="0" algn="l">
              <a:spcBef>
                <a:spcPts val="0"/>
              </a:spcBef>
              <a:spcAft>
                <a:spcPts val="0"/>
              </a:spcAft>
              <a:buNone/>
            </a:pPr>
            <a:r>
              <a:rPr b="1" lang="en-GB">
                <a:solidFill>
                  <a:schemeClr val="dk1"/>
                </a:solidFill>
              </a:rPr>
              <a:t>CLICK</a:t>
            </a:r>
            <a:endParaRPr/>
          </a:p>
          <a:p>
            <a:pPr indent="-298450" lvl="0" marL="457200" rtl="0" algn="l">
              <a:spcBef>
                <a:spcPts val="0"/>
              </a:spcBef>
              <a:spcAft>
                <a:spcPts val="0"/>
              </a:spcAft>
              <a:buSzPts val="1100"/>
              <a:buChar char="●"/>
            </a:pPr>
            <a:r>
              <a:rPr b="1" lang="en-GB"/>
              <a:t>Troubleshooting </a:t>
            </a:r>
            <a:r>
              <a:rPr lang="en-GB"/>
              <a:t>- Most equipment comes with its own troubleshooting guides, but what we should expect in larger capital upgrades where we have new processes built, we should expect to see at least a basic level of troubleshooting. We should not expect complex troubleshooting as we know, we operate complex processes and sometime it is a complex problem that needs solving, but the significant number of problem we expect to see such as equipment </a:t>
            </a:r>
            <a:r>
              <a:rPr lang="en-GB"/>
              <a:t>failure</a:t>
            </a:r>
            <a:r>
              <a:rPr lang="en-GB"/>
              <a:t> types etc should be listed with proposed </a:t>
            </a:r>
            <a:r>
              <a:rPr lang="en-GB"/>
              <a:t>remedies</a:t>
            </a:r>
            <a:r>
              <a:rPr lang="en-GB"/>
              <a:t> and required checks etc. </a:t>
            </a:r>
            <a:endParaRPr/>
          </a:p>
          <a:p>
            <a:pPr indent="0" lvl="0" marL="457200" rtl="0" algn="l">
              <a:spcBef>
                <a:spcPts val="0"/>
              </a:spcBef>
              <a:spcAft>
                <a:spcPts val="0"/>
              </a:spcAft>
              <a:buNone/>
            </a:pPr>
            <a:r>
              <a:rPr b="1" lang="en-GB">
                <a:solidFill>
                  <a:schemeClr val="dk1"/>
                </a:solidFill>
              </a:rPr>
              <a:t>CLICK</a:t>
            </a:r>
            <a:endParaRPr/>
          </a:p>
          <a:p>
            <a:pPr indent="-298450" lvl="0" marL="457200" rtl="0" algn="l">
              <a:spcBef>
                <a:spcPts val="0"/>
              </a:spcBef>
              <a:spcAft>
                <a:spcPts val="0"/>
              </a:spcAft>
              <a:buSzPts val="1100"/>
              <a:buChar char="●"/>
            </a:pPr>
            <a:r>
              <a:rPr b="1" lang="en-GB"/>
              <a:t>Critical </a:t>
            </a:r>
            <a:r>
              <a:rPr b="1" lang="en-GB"/>
              <a:t>Spares</a:t>
            </a:r>
            <a:r>
              <a:rPr lang="en-GB"/>
              <a:t> </a:t>
            </a:r>
            <a:r>
              <a:rPr lang="en-GB"/>
              <a:t>- If critical spares have been discussed previously and agreed upon, they should all be listed in this section. There also be some items that pop up here, or spares that might have been missed during reviews. These should be discussed as early as possible so gaps in redundancy can be covered. One thing we do not need is critical equipment failing only to find out there is no spares and its a 16 week wait for a replacement.</a:t>
            </a:r>
            <a:endParaRPr/>
          </a:p>
          <a:p>
            <a:pPr indent="0" lvl="0" marL="457200" rtl="0" algn="l">
              <a:spcBef>
                <a:spcPts val="0"/>
              </a:spcBef>
              <a:spcAft>
                <a:spcPts val="0"/>
              </a:spcAft>
              <a:buNone/>
            </a:pPr>
            <a:r>
              <a:rPr b="1" lang="en-GB">
                <a:solidFill>
                  <a:schemeClr val="dk1"/>
                </a:solidFill>
              </a:rPr>
              <a:t>CLICK</a:t>
            </a:r>
            <a:endParaRPr/>
          </a:p>
          <a:p>
            <a:pPr indent="-298450" lvl="0" marL="457200" rtl="0" algn="l">
              <a:spcBef>
                <a:spcPts val="0"/>
              </a:spcBef>
              <a:spcAft>
                <a:spcPts val="0"/>
              </a:spcAft>
              <a:buSzPts val="1100"/>
              <a:buChar char="●"/>
            </a:pPr>
            <a:r>
              <a:rPr b="1" lang="en-GB"/>
              <a:t>Maintenance Schedules</a:t>
            </a:r>
            <a:r>
              <a:rPr lang="en-GB"/>
              <a:t> - What I normally see is a copy and paste of equipment </a:t>
            </a:r>
            <a:r>
              <a:rPr lang="en-GB"/>
              <a:t>manufacturers</a:t>
            </a:r>
            <a:r>
              <a:rPr lang="en-GB"/>
              <a:t> maintenance </a:t>
            </a:r>
            <a:r>
              <a:rPr lang="en-GB"/>
              <a:t>schedules</a:t>
            </a:r>
            <a:r>
              <a:rPr lang="en-GB"/>
              <a:t>. This could be sufficient, but what that tends to lack is sites specific requirements like operating environment (ie close to ocean or high </a:t>
            </a:r>
            <a:r>
              <a:rPr lang="en-GB"/>
              <a:t>temperatures</a:t>
            </a:r>
            <a:r>
              <a:rPr lang="en-GB"/>
              <a:t>) which may require additional maintenance activities to be </a:t>
            </a:r>
            <a:r>
              <a:rPr lang="en-GB"/>
              <a:t>performed</a:t>
            </a:r>
            <a:r>
              <a:rPr lang="en-GB"/>
              <a:t>.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36c16aa841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3" name="Google Shape;1233;g36c16aa841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b="1" lang="en-GB">
                <a:solidFill>
                  <a:schemeClr val="dk1"/>
                </a:solidFill>
              </a:rPr>
              <a:t>CLICK</a:t>
            </a:r>
            <a:endParaRPr b="1"/>
          </a:p>
          <a:p>
            <a:pPr indent="0" lvl="0" marL="0" rtl="0" algn="l">
              <a:spcBef>
                <a:spcPts val="0"/>
              </a:spcBef>
              <a:spcAft>
                <a:spcPts val="0"/>
              </a:spcAft>
              <a:buNone/>
            </a:pPr>
            <a:r>
              <a:rPr b="1" lang="en-GB"/>
              <a:t>Good </a:t>
            </a:r>
            <a:r>
              <a:rPr lang="en-GB"/>
              <a:t>- Classroom based / e-learning - discussion of SOPs, equipment, process documentation etc. No site based training. No real limit on class size apart from room size</a:t>
            </a:r>
            <a:endParaRPr/>
          </a:p>
          <a:p>
            <a:pPr indent="0" lvl="0" marL="0" rtl="0" algn="l">
              <a:spcBef>
                <a:spcPts val="0"/>
              </a:spcBef>
              <a:spcAft>
                <a:spcPts val="0"/>
              </a:spcAft>
              <a:buNone/>
            </a:pPr>
            <a:r>
              <a:t/>
            </a:r>
            <a:endParaRPr/>
          </a:p>
          <a:p>
            <a:pPr indent="0" lvl="0" marL="457200" rtl="0" algn="l">
              <a:spcBef>
                <a:spcPts val="0"/>
              </a:spcBef>
              <a:spcAft>
                <a:spcPts val="0"/>
              </a:spcAft>
              <a:buClr>
                <a:schemeClr val="dk1"/>
              </a:buClr>
              <a:buSzPts val="1100"/>
              <a:buFont typeface="Arial"/>
              <a:buNone/>
            </a:pPr>
            <a:r>
              <a:rPr b="1" lang="en-GB">
                <a:solidFill>
                  <a:schemeClr val="dk1"/>
                </a:solidFill>
              </a:rPr>
              <a:t>CLICK</a:t>
            </a:r>
            <a:endParaRPr b="1"/>
          </a:p>
          <a:p>
            <a:pPr indent="0" lvl="0" marL="0" rtl="0" algn="l">
              <a:spcBef>
                <a:spcPts val="0"/>
              </a:spcBef>
              <a:spcAft>
                <a:spcPts val="0"/>
              </a:spcAft>
              <a:buNone/>
            </a:pPr>
            <a:r>
              <a:rPr b="1" lang="en-GB"/>
              <a:t>Great </a:t>
            </a:r>
            <a:r>
              <a:rPr lang="en-GB"/>
              <a:t>- Site based SOP/WI instruction and physical completion, ie lifting out equipment using speciality equipment/cranes etc. Isolation of process or equipment. Operation of plant via SCADA/HMIs to see physical actions occur and consequences (should only be done prior to process coming online). Great for small to medium size groups, large groups 12 plus it may need additional sessions or prioritising who attends. </a:t>
            </a:r>
            <a:endParaRPr/>
          </a:p>
          <a:p>
            <a:pPr indent="0" lvl="0" marL="0" rtl="0" algn="l">
              <a:spcBef>
                <a:spcPts val="0"/>
              </a:spcBef>
              <a:spcAft>
                <a:spcPts val="0"/>
              </a:spcAft>
              <a:buNone/>
            </a:pPr>
            <a:r>
              <a:t/>
            </a:r>
            <a:endParaRPr/>
          </a:p>
          <a:p>
            <a:pPr indent="0" lvl="0" marL="457200" rtl="0" algn="l">
              <a:spcBef>
                <a:spcPts val="0"/>
              </a:spcBef>
              <a:spcAft>
                <a:spcPts val="0"/>
              </a:spcAft>
              <a:buClr>
                <a:schemeClr val="dk1"/>
              </a:buClr>
              <a:buSzPts val="1100"/>
              <a:buFont typeface="Arial"/>
              <a:buNone/>
            </a:pPr>
            <a:r>
              <a:rPr b="1" lang="en-GB">
                <a:solidFill>
                  <a:schemeClr val="dk1"/>
                </a:solidFill>
              </a:rPr>
              <a:t>CLICK</a:t>
            </a:r>
            <a:endParaRPr/>
          </a:p>
          <a:p>
            <a:pPr indent="0" lvl="0" marL="0" rtl="0" algn="l">
              <a:spcBef>
                <a:spcPts val="0"/>
              </a:spcBef>
              <a:spcAft>
                <a:spcPts val="0"/>
              </a:spcAft>
              <a:buNone/>
            </a:pPr>
            <a:r>
              <a:rPr b="1" lang="en-GB"/>
              <a:t>Excellent </a:t>
            </a:r>
            <a:r>
              <a:rPr lang="en-GB"/>
              <a:t>- Operator </a:t>
            </a:r>
            <a:r>
              <a:rPr lang="en-GB"/>
              <a:t>immersion</a:t>
            </a:r>
            <a:r>
              <a:rPr lang="en-GB"/>
              <a:t> with contractor during pre-commissioning, commissioning and process proving periods - Could be large cost to project, but complex upgrade this could be very valuable training for operators, can offset contractor cost for additional staff for commissioning and operations when under their control.</a:t>
            </a:r>
            <a:endParaRPr/>
          </a:p>
          <a:p>
            <a:pPr indent="0" lvl="0" marL="0" rtl="0" algn="l">
              <a:spcBef>
                <a:spcPts val="0"/>
              </a:spcBef>
              <a:spcAft>
                <a:spcPts val="0"/>
              </a:spcAft>
              <a:buNone/>
            </a:pPr>
            <a:r>
              <a:rPr lang="en-GB"/>
              <a:t> </a:t>
            </a:r>
            <a:endParaRPr/>
          </a:p>
          <a:p>
            <a:pPr indent="0" lvl="0" marL="0" rtl="0" algn="l">
              <a:spcBef>
                <a:spcPts val="0"/>
              </a:spcBef>
              <a:spcAft>
                <a:spcPts val="0"/>
              </a:spcAft>
              <a:buNone/>
            </a:pPr>
            <a:r>
              <a:rPr lang="en-GB"/>
              <a:t>A training plan should be developed for large projects which should </a:t>
            </a:r>
            <a:r>
              <a:rPr lang="en-GB"/>
              <a:t>provide</a:t>
            </a:r>
            <a:r>
              <a:rPr lang="en-GB"/>
              <a:t> the details of the the classroom and practical training along with any </a:t>
            </a:r>
            <a:r>
              <a:rPr lang="en-GB"/>
              <a:t>commentary</a:t>
            </a:r>
            <a:r>
              <a:rPr lang="en-GB"/>
              <a:t> of operator </a:t>
            </a:r>
            <a:r>
              <a:rPr lang="en-GB"/>
              <a:t>immersion</a:t>
            </a:r>
            <a:r>
              <a:rPr lang="en-GB"/>
              <a:t> during commissioning activities. This should be reviewed and agreed upon during construction prior to training being undertaken. Where gaps are identified in training, it is </a:t>
            </a:r>
            <a:r>
              <a:rPr lang="en-GB"/>
              <a:t>imperative</a:t>
            </a:r>
            <a:r>
              <a:rPr lang="en-GB"/>
              <a:t> we push for these to be closed in the best method possible.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If training is poorly executed or poorly designed this could be a significant risk to our ongoing operations. If operators do not know how to operate a complex piece of equipment it can lead to ether a WHS or environmental hazard, or if insufficient process training is not undertaken, there is a risk that the plant may not perform well or be running inefficiently.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hardest bit it determining what is acceptable for the project, there is budget, time and people </a:t>
            </a:r>
            <a:r>
              <a:rPr lang="en-GB"/>
              <a:t>constraints, what works for one project may not be enough for another. But put simple there is no simple formula, but basically the more complex a project, the training should be adjusted to suit. New Plant - Operator immersion, new inlet screen - site base SOPs, Like for Like ish replacements - classroom style training.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2e7c44eb7b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1" name="Google Shape;1241;g2e7c44eb7b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 </a:t>
            </a:r>
            <a:r>
              <a:rPr lang="en-GB"/>
              <a:t>conclusion</a:t>
            </a:r>
            <a:r>
              <a:rPr lang="en-GB"/>
              <a:t> - P&amp;IDs are extremely important, add value throughout your design process, priotorise the right sections of the O&amp;Ms and define your training objectives early in the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Hunter Water Treatment Alliance Team – Both Hunter Water and Veolia temas for there ongoing commitment to achieving quality outcomes for our site operators to ensure they are safe and effective every day.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Hunter Water Asset Solutions Project Managers and Engineers– Invaluable support for operational needs during capital upgrades.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solidFill>
                  <a:schemeClr val="dk1"/>
                </a:solidFill>
              </a:rPr>
              <a:t>Closing statement - Thank you</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2bb26c2c7e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2bb26c2c7e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solidFill>
                  <a:schemeClr val="dk1"/>
                </a:solidFill>
              </a:rPr>
              <a:t>I have 5 keys items to discuss where</a:t>
            </a:r>
            <a:r>
              <a:rPr lang="en-GB"/>
              <a:t> best to achieve value for the projects we </a:t>
            </a:r>
            <a:r>
              <a:rPr lang="en-GB"/>
              <a:t>participate</a:t>
            </a:r>
            <a:r>
              <a:rPr lang="en-GB"/>
              <a:t> in and where our attention needs to be directed when there is a large quantity to digest.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GB"/>
              <a:t>P&amp;ID’s</a:t>
            </a:r>
            <a:r>
              <a:rPr lang="en-GB"/>
              <a:t> - I want to discuss why they are important to use and what we need to be on the </a:t>
            </a:r>
            <a:r>
              <a:rPr lang="en-GB"/>
              <a:t>lookout</a:t>
            </a:r>
            <a:r>
              <a:rPr lang="en-GB"/>
              <a:t> for early in design</a:t>
            </a:r>
            <a:endParaRPr/>
          </a:p>
          <a:p>
            <a:pPr indent="0" lvl="0" marL="0" rtl="0" algn="l">
              <a:spcBef>
                <a:spcPts val="0"/>
              </a:spcBef>
              <a:spcAft>
                <a:spcPts val="0"/>
              </a:spcAft>
              <a:buNone/>
            </a:pPr>
            <a:r>
              <a:rPr b="1" lang="en-GB"/>
              <a:t>Concept design</a:t>
            </a:r>
            <a:r>
              <a:rPr lang="en-GB"/>
              <a:t> and CHAIR 1 - This is early in a the design process, but we can provide </a:t>
            </a:r>
            <a:r>
              <a:rPr lang="en-GB"/>
              <a:t>important</a:t>
            </a:r>
            <a:r>
              <a:rPr lang="en-GB"/>
              <a:t> information here and identify quick easy wins</a:t>
            </a:r>
            <a:endParaRPr/>
          </a:p>
          <a:p>
            <a:pPr indent="0" lvl="0" marL="0" rtl="0" algn="l">
              <a:spcBef>
                <a:spcPts val="0"/>
              </a:spcBef>
              <a:spcAft>
                <a:spcPts val="0"/>
              </a:spcAft>
              <a:buNone/>
            </a:pPr>
            <a:r>
              <a:rPr b="1" lang="en-GB"/>
              <a:t>Detailed design</a:t>
            </a:r>
            <a:r>
              <a:rPr lang="en-GB"/>
              <a:t> - CHAIRs 2 / 3 these critical steps are </a:t>
            </a:r>
            <a:r>
              <a:rPr lang="en-GB"/>
              <a:t>important</a:t>
            </a:r>
            <a:r>
              <a:rPr lang="en-GB"/>
              <a:t> steps where our operational </a:t>
            </a:r>
            <a:r>
              <a:rPr lang="en-GB"/>
              <a:t>knowledge</a:t>
            </a:r>
            <a:r>
              <a:rPr lang="en-GB"/>
              <a:t> is key to providing a safe and efficient workplace</a:t>
            </a:r>
            <a:endParaRPr/>
          </a:p>
          <a:p>
            <a:pPr indent="0" lvl="0" marL="0" rtl="0" algn="l">
              <a:spcBef>
                <a:spcPts val="0"/>
              </a:spcBef>
              <a:spcAft>
                <a:spcPts val="0"/>
              </a:spcAft>
              <a:buNone/>
            </a:pPr>
            <a:r>
              <a:rPr b="1" lang="en-GB"/>
              <a:t>O&amp;M </a:t>
            </a:r>
            <a:r>
              <a:rPr b="1" lang="en-GB"/>
              <a:t>Manuals</a:t>
            </a:r>
            <a:r>
              <a:rPr lang="en-GB"/>
              <a:t> can be quite complex, so they usually sit in the </a:t>
            </a:r>
            <a:r>
              <a:rPr lang="en-GB"/>
              <a:t>bookcase</a:t>
            </a:r>
            <a:r>
              <a:rPr lang="en-GB"/>
              <a:t> and never get used, but they are full of great information we should be utilising, and to </a:t>
            </a:r>
            <a:r>
              <a:rPr lang="en-GB"/>
              <a:t>ensure</a:t>
            </a:r>
            <a:r>
              <a:rPr lang="en-GB"/>
              <a:t> we have the right information I have some targeted areas we need to reviewed in depth to ensure they done just sit on the bookcase</a:t>
            </a:r>
            <a:endParaRPr/>
          </a:p>
          <a:p>
            <a:pPr indent="0" lvl="0" marL="0" rtl="0" algn="l">
              <a:spcBef>
                <a:spcPts val="0"/>
              </a:spcBef>
              <a:spcAft>
                <a:spcPts val="0"/>
              </a:spcAft>
              <a:buNone/>
            </a:pPr>
            <a:r>
              <a:rPr lang="en-GB"/>
              <a:t>Finally, </a:t>
            </a:r>
            <a:r>
              <a:rPr b="1" lang="en-GB"/>
              <a:t>Training</a:t>
            </a:r>
            <a:r>
              <a:rPr lang="en-GB"/>
              <a:t>, we all know how important it is to properly trained on new equipment, but how do we get the most value out of it - hopefully I can provide you with some ways and some ammunition to take to your managers to fund.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1f0cded0e34_0_3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1f0cded0e34_0_3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There are a significant amount of symbols utilised in P&amp;ID drawings, and in every P&amp;ID set there needs to be a legend which provides a name to each symbol</a:t>
            </a:r>
            <a:endParaRPr/>
          </a:p>
          <a:p>
            <a:pPr indent="0" lvl="0" marL="0" rtl="0" algn="l">
              <a:spcBef>
                <a:spcPts val="0"/>
              </a:spcBef>
              <a:spcAft>
                <a:spcPts val="0"/>
              </a:spcAft>
              <a:buNone/>
            </a:pPr>
            <a:r>
              <a:rPr b="1" lang="en-GB"/>
              <a:t>CLICK</a:t>
            </a:r>
            <a:endParaRPr b="1"/>
          </a:p>
          <a:p>
            <a:pPr indent="0" lvl="0" marL="0" rtl="0" algn="l">
              <a:spcBef>
                <a:spcPts val="0"/>
              </a:spcBef>
              <a:spcAft>
                <a:spcPts val="0"/>
              </a:spcAft>
              <a:buNone/>
            </a:pPr>
            <a:r>
              <a:rPr lang="en-GB"/>
              <a:t>But what we need to be ensuring that the right equipment has been selected by the design team, so ensuring we understand the symbols is important, more </a:t>
            </a:r>
            <a:r>
              <a:rPr lang="en-GB"/>
              <a:t>importantly</a:t>
            </a:r>
            <a:r>
              <a:rPr lang="en-GB"/>
              <a:t> is we use them and do not gloss over the drawings lightly. </a:t>
            </a:r>
            <a:endParaRPr/>
          </a:p>
          <a:p>
            <a:pPr indent="0" lvl="0" marL="0" rtl="0" algn="l">
              <a:spcBef>
                <a:spcPts val="0"/>
              </a:spcBef>
              <a:spcAft>
                <a:spcPts val="0"/>
              </a:spcAft>
              <a:buNone/>
            </a:pPr>
            <a:r>
              <a:rPr lang="en-GB"/>
              <a:t>We are also going to see these drawings in subsequent design reviews and in particular these are key in HAZOP studies in which we are looking to ensure the systems are built with sufficient safety </a:t>
            </a:r>
            <a:r>
              <a:rPr lang="en-GB"/>
              <a:t>mechanisms</a:t>
            </a:r>
            <a:r>
              <a:rPr lang="en-GB"/>
              <a:t> to prevent incidents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GB"/>
              <a:t>CLICK</a:t>
            </a:r>
            <a:endParaRPr b="1"/>
          </a:p>
          <a:p>
            <a:pPr indent="0" lvl="0" marL="0" rtl="0" algn="l">
              <a:spcBef>
                <a:spcPts val="0"/>
              </a:spcBef>
              <a:spcAft>
                <a:spcPts val="0"/>
              </a:spcAft>
              <a:buNone/>
            </a:pPr>
            <a:r>
              <a:rPr lang="en-GB"/>
              <a:t>Just see the variety of </a:t>
            </a:r>
            <a:r>
              <a:rPr lang="en-GB"/>
              <a:t>valve</a:t>
            </a:r>
            <a:r>
              <a:rPr lang="en-GB"/>
              <a:t> types here, should the isolation valve be a butterfly or </a:t>
            </a:r>
            <a:r>
              <a:rPr lang="en-GB"/>
              <a:t>should</a:t>
            </a:r>
            <a:r>
              <a:rPr lang="en-GB"/>
              <a:t> it really be a ball or gate valve. </a:t>
            </a:r>
            <a:endParaRPr/>
          </a:p>
          <a:p>
            <a:pPr indent="0" lvl="0" marL="0" rtl="0" algn="l">
              <a:spcBef>
                <a:spcPts val="0"/>
              </a:spcBef>
              <a:spcAft>
                <a:spcPts val="0"/>
              </a:spcAft>
              <a:buNone/>
            </a:pPr>
            <a:r>
              <a:rPr b="1" lang="en-GB"/>
              <a:t>CLICK</a:t>
            </a:r>
            <a:endParaRPr b="1"/>
          </a:p>
          <a:p>
            <a:pPr indent="0" lvl="0" marL="0" rtl="0" algn="l">
              <a:spcBef>
                <a:spcPts val="0"/>
              </a:spcBef>
              <a:spcAft>
                <a:spcPts val="0"/>
              </a:spcAft>
              <a:buNone/>
            </a:pPr>
            <a:r>
              <a:rPr lang="en-GB"/>
              <a:t>Again a large variety of pumps, if a drawing shows a air </a:t>
            </a:r>
            <a:r>
              <a:rPr lang="en-GB"/>
              <a:t>diaphragm</a:t>
            </a:r>
            <a:r>
              <a:rPr lang="en-GB"/>
              <a:t> pump, but in that area, there is no pneumatic system present, that may lead to costs later in the construction phase.</a:t>
            </a:r>
            <a:endParaRPr/>
          </a:p>
          <a:p>
            <a:pPr indent="0" lvl="0" marL="0" rtl="0" algn="l">
              <a:spcBef>
                <a:spcPts val="0"/>
              </a:spcBef>
              <a:spcAft>
                <a:spcPts val="0"/>
              </a:spcAft>
              <a:buNone/>
            </a:pPr>
            <a:r>
              <a:rPr b="1" lang="en-GB"/>
              <a:t>CLICK</a:t>
            </a:r>
            <a:endParaRPr b="1"/>
          </a:p>
          <a:p>
            <a:pPr indent="0" lvl="0" marL="0" rtl="0" algn="l">
              <a:spcBef>
                <a:spcPts val="0"/>
              </a:spcBef>
              <a:spcAft>
                <a:spcPts val="0"/>
              </a:spcAft>
              <a:buNone/>
            </a:pPr>
            <a:r>
              <a:rPr lang="en-GB"/>
              <a:t>Sometimes we know through experience that certain flow meters do play nice with certain products or are difficult to </a:t>
            </a:r>
            <a:r>
              <a:rPr lang="en-GB"/>
              <a:t>manage</a:t>
            </a:r>
            <a:r>
              <a:rPr lang="en-GB"/>
              <a:t> in certain environments. Propellor flow meter vs thermal mass is a good example. Its good to seek feedback if you can from your mechanical and electric team on certain equipment if you are able too. They are important contributors to this also.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36c1a2080b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36c1a2080b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SMALL CHANGES CAN BE IMPROVED WITH EARLY IDENTIFICATION</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GB"/>
              <a:t>When we build around our </a:t>
            </a:r>
            <a:r>
              <a:rPr lang="en-GB"/>
              <a:t>existing</a:t>
            </a:r>
            <a:r>
              <a:rPr lang="en-GB"/>
              <a:t> plant and equipment sometimes we have minor tweaks or additions to our process. At </a:t>
            </a:r>
            <a:r>
              <a:rPr lang="en-GB"/>
              <a:t>Farley</a:t>
            </a:r>
            <a:r>
              <a:rPr lang="en-GB"/>
              <a:t> with the addition of an membrane bioreactor, a actuated penstock was required to be installed on the inlet to he plant to prevent downstream overflows of the plant structures. One thing we missed early on was this penstock was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GB"/>
              <a:t>Fixed position over modulating</a:t>
            </a:r>
            <a:endParaRPr/>
          </a:p>
          <a:p>
            <a:pPr indent="-298450" lvl="1" marL="914400" rtl="0" algn="l">
              <a:spcBef>
                <a:spcPts val="0"/>
              </a:spcBef>
              <a:spcAft>
                <a:spcPts val="0"/>
              </a:spcAft>
              <a:buSzPts val="1100"/>
              <a:buChar char="○"/>
            </a:pPr>
            <a:r>
              <a:rPr lang="en-GB"/>
              <a:t>Modulating would add in greater operational/process optimisation - but was not in scope, but also we did not raise it early enough during the design to have it added, it was too late in the </a:t>
            </a:r>
            <a:r>
              <a:rPr lang="en-GB"/>
              <a:t>design</a:t>
            </a:r>
            <a:r>
              <a:rPr lang="en-GB"/>
              <a:t> to push the operational </a:t>
            </a:r>
            <a:r>
              <a:rPr lang="en-GB"/>
              <a:t>benefits</a:t>
            </a:r>
            <a:r>
              <a:rPr lang="en-GB"/>
              <a:t> of attenuating flow through the plant to improve process performance and efficient plant operations.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36c1a2080b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36c1a2080b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With new equipment we have the opportunity to ensure we have sufficient operational </a:t>
            </a:r>
            <a:r>
              <a:rPr lang="en-GB"/>
              <a:t>mechanisms for operations and maintenance. A good example of ensuring this are</a:t>
            </a:r>
            <a:endParaRPr/>
          </a:p>
          <a:p>
            <a:pPr indent="0" lvl="0" marL="914400" rtl="0" algn="l">
              <a:spcBef>
                <a:spcPts val="0"/>
              </a:spcBef>
              <a:spcAft>
                <a:spcPts val="0"/>
              </a:spcAft>
              <a:buNone/>
            </a:pPr>
            <a:r>
              <a:t/>
            </a:r>
            <a:endParaRPr b="1"/>
          </a:p>
          <a:p>
            <a:pPr indent="0" lvl="0" marL="914400" rtl="0" algn="l">
              <a:spcBef>
                <a:spcPts val="0"/>
              </a:spcBef>
              <a:spcAft>
                <a:spcPts val="0"/>
              </a:spcAft>
              <a:buNone/>
            </a:pPr>
            <a:r>
              <a:rPr b="1" lang="en-GB"/>
              <a:t>CLICK</a:t>
            </a:r>
            <a:endParaRPr b="1"/>
          </a:p>
          <a:p>
            <a:pPr indent="-298450" lvl="1" marL="914400" rtl="0" algn="l">
              <a:spcBef>
                <a:spcPts val="0"/>
              </a:spcBef>
              <a:spcAft>
                <a:spcPts val="0"/>
              </a:spcAft>
              <a:buSzPts val="1100"/>
              <a:buChar char="○"/>
            </a:pPr>
            <a:r>
              <a:rPr lang="en-GB"/>
              <a:t>Flushing points - an i</a:t>
            </a:r>
            <a:r>
              <a:rPr lang="en-GB"/>
              <a:t>mportant but overlooked addition to equipment, we should ensure we have sufficient places to flush out equipment such as chemical systems and sludge. For c</a:t>
            </a:r>
            <a:r>
              <a:rPr lang="en-GB"/>
              <a:t>hemicals flushing is important for safe work and for sludge handling, when we need to take equipment offline for an extend period of time, flushing the system with water will prevent blockages etc when we bring the equipment back online. Easy to install in construction rather than during operations.</a:t>
            </a:r>
            <a:endParaRPr/>
          </a:p>
          <a:p>
            <a:pPr indent="0" lvl="0" marL="914400" rtl="0" algn="l">
              <a:spcBef>
                <a:spcPts val="0"/>
              </a:spcBef>
              <a:spcAft>
                <a:spcPts val="0"/>
              </a:spcAft>
              <a:buNone/>
            </a:pPr>
            <a:r>
              <a:t/>
            </a:r>
            <a:endParaRPr b="1"/>
          </a:p>
          <a:p>
            <a:pPr indent="-298450" lvl="1" marL="914400" rtl="0" algn="l">
              <a:spcBef>
                <a:spcPts val="0"/>
              </a:spcBef>
              <a:spcAft>
                <a:spcPts val="0"/>
              </a:spcAft>
              <a:buSzPts val="1100"/>
              <a:buChar char="○"/>
            </a:pPr>
            <a:r>
              <a:rPr b="1" lang="en-GB"/>
              <a:t>CLICK</a:t>
            </a:r>
            <a:endParaRPr b="1"/>
          </a:p>
          <a:p>
            <a:pPr indent="-298450" lvl="1" marL="914400" rtl="0" algn="l">
              <a:spcBef>
                <a:spcPts val="0"/>
              </a:spcBef>
              <a:spcAft>
                <a:spcPts val="0"/>
              </a:spcAft>
              <a:buSzPts val="1100"/>
              <a:buChar char="○"/>
            </a:pPr>
            <a:r>
              <a:rPr lang="en-GB"/>
              <a:t>Sampling is an important operational task to ensure our equipment is running efficiently and producing what we expect it to. Without proper sampling points the task can be impractical or dangerous, we then miss out on crucial information later during operations</a:t>
            </a:r>
            <a:endParaRPr/>
          </a:p>
          <a:p>
            <a:pPr indent="0" lvl="0" marL="914400" rtl="0" algn="l">
              <a:spcBef>
                <a:spcPts val="0"/>
              </a:spcBef>
              <a:spcAft>
                <a:spcPts val="0"/>
              </a:spcAft>
              <a:buNone/>
            </a:pPr>
            <a:r>
              <a:t/>
            </a:r>
            <a:endParaRPr/>
          </a:p>
          <a:p>
            <a:pPr indent="0" lvl="0" marL="914400" rtl="0" algn="l">
              <a:spcBef>
                <a:spcPts val="0"/>
              </a:spcBef>
              <a:spcAft>
                <a:spcPts val="0"/>
              </a:spcAft>
              <a:buNone/>
            </a:pPr>
            <a:r>
              <a:rPr b="1" lang="en-GB"/>
              <a:t>CLICK</a:t>
            </a:r>
            <a:endParaRPr b="1"/>
          </a:p>
          <a:p>
            <a:pPr indent="-298450" lvl="1" marL="914400" rtl="0" algn="l">
              <a:spcBef>
                <a:spcPts val="0"/>
              </a:spcBef>
              <a:spcAft>
                <a:spcPts val="0"/>
              </a:spcAft>
              <a:buSzPts val="1100"/>
              <a:buChar char="○"/>
            </a:pPr>
            <a:r>
              <a:rPr lang="en-GB"/>
              <a:t>Sufficient water supplies or hose reels for cleaning up spills or flushing equipment</a:t>
            </a:r>
            <a:endParaRPr/>
          </a:p>
          <a:p>
            <a:pPr indent="0" lvl="0" marL="45720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36c1a2080b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36c1a2080b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 this one section of a chemical system P&amp;ID there are 7 notes. Notes are an important part that tell you more of the story.</a:t>
            </a:r>
            <a:endParaRPr/>
          </a:p>
          <a:p>
            <a:pPr indent="0" lvl="0" marL="0" rtl="0" algn="l">
              <a:spcBef>
                <a:spcPts val="0"/>
              </a:spcBef>
              <a:spcAft>
                <a:spcPts val="0"/>
              </a:spcAft>
              <a:buNone/>
            </a:pPr>
            <a:r>
              <a:rPr b="1" lang="en-GB"/>
              <a:t>CLICK </a:t>
            </a:r>
            <a:r>
              <a:rPr lang="en-GB"/>
              <a:t>Note 4 - Gives us more information that the vent has vermin guarding</a:t>
            </a:r>
            <a:endParaRPr/>
          </a:p>
          <a:p>
            <a:pPr indent="0" lvl="0" marL="0" rtl="0" algn="l">
              <a:spcBef>
                <a:spcPts val="0"/>
              </a:spcBef>
              <a:spcAft>
                <a:spcPts val="0"/>
              </a:spcAft>
              <a:buNone/>
            </a:pPr>
            <a:r>
              <a:rPr b="1" lang="en-GB">
                <a:solidFill>
                  <a:schemeClr val="dk1"/>
                </a:solidFill>
              </a:rPr>
              <a:t>CLICK </a:t>
            </a:r>
            <a:r>
              <a:rPr lang="en-GB"/>
              <a:t>Note 7 - describes what the high level switch will do when activated</a:t>
            </a:r>
            <a:endParaRPr/>
          </a:p>
          <a:p>
            <a:pPr indent="0" lvl="0" marL="0" rtl="0" algn="l">
              <a:spcBef>
                <a:spcPts val="0"/>
              </a:spcBef>
              <a:spcAft>
                <a:spcPts val="0"/>
              </a:spcAft>
              <a:buNone/>
            </a:pPr>
            <a:r>
              <a:rPr b="1" lang="en-GB">
                <a:solidFill>
                  <a:schemeClr val="dk1"/>
                </a:solidFill>
              </a:rPr>
              <a:t>CLICK </a:t>
            </a:r>
            <a:r>
              <a:rPr lang="en-GB"/>
              <a:t>Note 10 - Tells us that valve is a temporary connection point for an IBC to be used - Important for when we have to take the tank offline for an internal inspection or eventual replacement.</a:t>
            </a:r>
            <a:endParaRPr/>
          </a:p>
          <a:p>
            <a:pPr indent="0" lvl="0" marL="0" rtl="0" algn="l">
              <a:spcBef>
                <a:spcPts val="0"/>
              </a:spcBef>
              <a:spcAft>
                <a:spcPts val="0"/>
              </a:spcAft>
              <a:buClr>
                <a:schemeClr val="dk1"/>
              </a:buClr>
              <a:buSzPts val="1100"/>
              <a:buFont typeface="Arial"/>
              <a:buNone/>
            </a:pPr>
            <a:r>
              <a:rPr b="1" lang="en-GB">
                <a:solidFill>
                  <a:schemeClr val="dk1"/>
                </a:solidFill>
              </a:rPr>
              <a:t>CLICK</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GB"/>
              <a:t>This is extremely important information given to us so we can ensure that the system is designed to be very operable and importantly maintainable. We use this information in our HAZOP workshops during detailed design to ensure we have </a:t>
            </a:r>
            <a:r>
              <a:rPr lang="en-GB"/>
              <a:t>sufficient</a:t>
            </a:r>
            <a:r>
              <a:rPr lang="en-GB"/>
              <a:t> process or system in place to prevent significant incidents from </a:t>
            </a:r>
            <a:r>
              <a:rPr lang="en-GB"/>
              <a:t>occurring</a:t>
            </a:r>
            <a:r>
              <a:rPr lang="en-GB"/>
              <a:t> such as chemical spills or equipment damage.</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36b72eb09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36b72eb09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 the process of identifying and advocating for the fixed suction points for the different zones at Cessnock. This contract was delivered different with two constructors providing a design through early contractor engagement. This allowed for a greater feel for the design and </a:t>
            </a:r>
            <a:r>
              <a:rPr lang="en-GB"/>
              <a:t>therefore</a:t>
            </a:r>
            <a:r>
              <a:rPr lang="en-GB"/>
              <a:t> could identify potential operational issues and </a:t>
            </a:r>
            <a:r>
              <a:rPr lang="en-GB"/>
              <a:t>safety</a:t>
            </a:r>
            <a:r>
              <a:rPr lang="en-GB"/>
              <a:t> hazards early before moving into detailed design. </a:t>
            </a:r>
            <a:endParaRPr/>
          </a:p>
          <a:p>
            <a:pPr indent="-298450" lvl="0" marL="457200" rtl="0" algn="l">
              <a:spcBef>
                <a:spcPts val="0"/>
              </a:spcBef>
              <a:spcAft>
                <a:spcPts val="0"/>
              </a:spcAft>
              <a:buSzPts val="1100"/>
              <a:buChar char="●"/>
            </a:pPr>
            <a:r>
              <a:rPr b="1" lang="en-GB"/>
              <a:t>Previous experience</a:t>
            </a:r>
            <a:endParaRPr b="1"/>
          </a:p>
          <a:p>
            <a:pPr indent="0" lvl="0" marL="457200" rtl="0" algn="l">
              <a:spcBef>
                <a:spcPts val="0"/>
              </a:spcBef>
              <a:spcAft>
                <a:spcPts val="0"/>
              </a:spcAft>
              <a:buNone/>
            </a:pPr>
            <a:r>
              <a:t/>
            </a:r>
            <a:endParaRPr b="1"/>
          </a:p>
          <a:p>
            <a:pPr indent="-298450" lvl="0" marL="457200" rtl="0" algn="l">
              <a:spcBef>
                <a:spcPts val="0"/>
              </a:spcBef>
              <a:spcAft>
                <a:spcPts val="0"/>
              </a:spcAft>
              <a:buSzPts val="1100"/>
              <a:buChar char="●"/>
            </a:pPr>
            <a:r>
              <a:rPr lang="en-GB"/>
              <a:t>3D model showed significant heights between ground and top of tank</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GB"/>
              <a:t>Early identification of manual handling concerns = early adoption of controls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36c16aa841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36c16aa84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At the Kurri Kurri HAZCHEM upgrade CHAIR 2 workshop which looks at safety during construction</a:t>
            </a:r>
            <a:endParaRPr/>
          </a:p>
          <a:p>
            <a:pPr indent="-298450" lvl="0" marL="457200" rtl="0" algn="l">
              <a:spcBef>
                <a:spcPts val="0"/>
              </a:spcBef>
              <a:spcAft>
                <a:spcPts val="0"/>
              </a:spcAft>
              <a:buSzPts val="1100"/>
              <a:buChar char="●"/>
            </a:pPr>
            <a:r>
              <a:rPr b="1" lang="en-GB"/>
              <a:t>OVERLAND PIPEWORK</a:t>
            </a:r>
            <a:r>
              <a:rPr lang="en-GB"/>
              <a:t> It was suggested to install overland pipework rather than buried across walkway and install a step over.</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b="1" lang="en-GB"/>
              <a:t>OPS KNOWLEDGE</a:t>
            </a:r>
            <a:r>
              <a:rPr lang="en-GB"/>
              <a:t> Operational knowledge and experience played a critical role is preventing this from happening</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b="1" lang="en-GB"/>
              <a:t>RED CIRCLES to BLUE </a:t>
            </a:r>
            <a:r>
              <a:rPr lang="en-GB"/>
              <a:t>The red </a:t>
            </a:r>
            <a:r>
              <a:rPr lang="en-GB"/>
              <a:t>circles</a:t>
            </a:r>
            <a:r>
              <a:rPr lang="en-GB"/>
              <a:t> represent the anoxic zone mixers of which when they fail and need to be removed are lifted, placed onto a trolley and pushed along the walkway to the platform in blue. </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b="1" lang="en-GB"/>
              <a:t>PREVENTED MIXERS BEING </a:t>
            </a:r>
            <a:r>
              <a:rPr b="1" lang="en-GB"/>
              <a:t>REPLACED</a:t>
            </a:r>
            <a:r>
              <a:rPr b="1" lang="en-GB"/>
              <a:t> </a:t>
            </a:r>
            <a:r>
              <a:rPr lang="en-GB"/>
              <a:t>The pipework would have prevented that from </a:t>
            </a:r>
            <a:r>
              <a:rPr lang="en-GB"/>
              <a:t>occurring</a:t>
            </a:r>
            <a:r>
              <a:rPr lang="en-GB"/>
              <a:t>, meaning cranes would have to be brought into lift out the small mixers and they would also sit in the walkway for a time waiting on that to occur (poor housekeeping)</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GB"/>
              <a:t>We also </a:t>
            </a:r>
            <a:r>
              <a:rPr lang="en-GB"/>
              <a:t>couldn't</a:t>
            </a:r>
            <a:r>
              <a:rPr lang="en-GB"/>
              <a:t> get operating mixers from spares into </a:t>
            </a:r>
            <a:r>
              <a:rPr lang="en-GB"/>
              <a:t>position</a:t>
            </a:r>
            <a:r>
              <a:rPr lang="en-GB"/>
              <a:t> rapidly affecting process </a:t>
            </a:r>
            <a:r>
              <a:rPr lang="en-GB"/>
              <a:t>effectiveness</a:t>
            </a:r>
            <a:r>
              <a:rPr lang="en-GB"/>
              <a:t>.</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b="1" lang="en-GB"/>
              <a:t>IMPORTANCE OF INPUT </a:t>
            </a:r>
            <a:r>
              <a:rPr lang="en-GB"/>
              <a:t>Without </a:t>
            </a:r>
            <a:r>
              <a:rPr lang="en-GB"/>
              <a:t>operational</a:t>
            </a:r>
            <a:r>
              <a:rPr lang="en-GB"/>
              <a:t> input, this would have lead to rework or worse it could have been left after construction for operations and </a:t>
            </a:r>
            <a:r>
              <a:rPr lang="en-GB"/>
              <a:t>maintenance</a:t>
            </a:r>
            <a:r>
              <a:rPr lang="en-GB"/>
              <a:t> to “manage” increasing costs, safety hazards/risks and reliability of the </a:t>
            </a:r>
            <a:r>
              <a:rPr lang="en-GB"/>
              <a:t>process</a:t>
            </a:r>
            <a:r>
              <a:rPr lang="en-GB"/>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36c16aa841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36c16aa841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Now some examples of where we missed </a:t>
            </a:r>
            <a:r>
              <a:rPr lang="en-GB"/>
              <a:t>important</a:t>
            </a:r>
            <a:r>
              <a:rPr lang="en-GB"/>
              <a:t> details in the </a:t>
            </a:r>
            <a:r>
              <a:rPr lang="en-GB"/>
              <a:t>design</a:t>
            </a:r>
            <a:r>
              <a:rPr lang="en-GB"/>
              <a:t> reviews, particular the CHAIR 3, which is the operability and maintainability study.</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GB">
                <a:solidFill>
                  <a:schemeClr val="dk1"/>
                </a:solidFill>
              </a:rPr>
              <a:t>CLICK</a:t>
            </a:r>
            <a:endParaRPr b="1"/>
          </a:p>
          <a:p>
            <a:pPr indent="0" lvl="0" marL="0" rtl="0" algn="l">
              <a:spcBef>
                <a:spcPts val="0"/>
              </a:spcBef>
              <a:spcAft>
                <a:spcPts val="0"/>
              </a:spcAft>
              <a:buNone/>
            </a:pPr>
            <a:r>
              <a:rPr lang="en-GB"/>
              <a:t>Aeration control actuator sitting above with temporary guarding to allow safe access</a:t>
            </a:r>
            <a:endParaRPr/>
          </a:p>
          <a:p>
            <a:pPr indent="0" lvl="0" marL="0" rtl="0" algn="l">
              <a:spcBef>
                <a:spcPts val="0"/>
              </a:spcBef>
              <a:spcAft>
                <a:spcPts val="0"/>
              </a:spcAft>
              <a:buClr>
                <a:schemeClr val="dk1"/>
              </a:buClr>
              <a:buSzPts val="1100"/>
              <a:buFont typeface="Arial"/>
              <a:buNone/>
            </a:pPr>
            <a:r>
              <a:rPr b="1" lang="en-GB">
                <a:solidFill>
                  <a:schemeClr val="dk1"/>
                </a:solidFill>
              </a:rPr>
              <a:t>CLICK</a:t>
            </a:r>
            <a:endParaRPr/>
          </a:p>
          <a:p>
            <a:pPr indent="0" lvl="0" marL="0" rtl="0" algn="l">
              <a:spcBef>
                <a:spcPts val="0"/>
              </a:spcBef>
              <a:spcAft>
                <a:spcPts val="0"/>
              </a:spcAft>
              <a:buNone/>
            </a:pPr>
            <a:r>
              <a:rPr lang="en-GB"/>
              <a:t>Citric dosing cabinet sits at ground level leading to poor ergonomics for operators and maintainers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There are examples on every site that can be put down to being missed during design for whatever reason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 Id="rId3"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4.png"/><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4.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4.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Couverture 1">
  <p:cSld name="TITLE_2">
    <p:spTree>
      <p:nvGrpSpPr>
        <p:cNvPr id="6"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b="7488" l="0" r="0" t="8180"/>
          <a:stretch/>
        </p:blipFill>
        <p:spPr>
          <a:xfrm>
            <a:off x="-1" y="0"/>
            <a:ext cx="9143997" cy="5143499"/>
          </a:xfrm>
          <a:prstGeom prst="rect">
            <a:avLst/>
          </a:prstGeom>
          <a:noFill/>
          <a:ln>
            <a:noFill/>
          </a:ln>
        </p:spPr>
      </p:pic>
      <p:sp>
        <p:nvSpPr>
          <p:cNvPr id="8" name="Google Shape;8;p2"/>
          <p:cNvSpPr/>
          <p:nvPr/>
        </p:nvSpPr>
        <p:spPr>
          <a:xfrm>
            <a:off x="0" y="0"/>
            <a:ext cx="8196304" cy="4652414"/>
          </a:xfrm>
          <a:custGeom>
            <a:rect b="b" l="l" r="r" t="t"/>
            <a:pathLst>
              <a:path extrusionOk="0" h="915379" w="1612652">
                <a:moveTo>
                  <a:pt x="1612652" y="19"/>
                </a:moveTo>
                <a:lnTo>
                  <a:pt x="1292066" y="19"/>
                </a:lnTo>
                <a:cubicBezTo>
                  <a:pt x="1292630" y="45532"/>
                  <a:pt x="1288976" y="91741"/>
                  <a:pt x="1280800" y="138196"/>
                </a:cubicBezTo>
                <a:cubicBezTo>
                  <a:pt x="1217015" y="500207"/>
                  <a:pt x="901816" y="755049"/>
                  <a:pt x="546021" y="755049"/>
                </a:cubicBezTo>
                <a:cubicBezTo>
                  <a:pt x="503014" y="755049"/>
                  <a:pt x="459460" y="751338"/>
                  <a:pt x="415624" y="743633"/>
                </a:cubicBezTo>
                <a:cubicBezTo>
                  <a:pt x="249943" y="714509"/>
                  <a:pt x="106717" y="632940"/>
                  <a:pt x="0" y="519064"/>
                </a:cubicBezTo>
                <a:lnTo>
                  <a:pt x="0" y="747495"/>
                </a:lnTo>
                <a:cubicBezTo>
                  <a:pt x="114516" y="821453"/>
                  <a:pt x="245441" y="874218"/>
                  <a:pt x="388177" y="899311"/>
                </a:cubicBezTo>
                <a:cubicBezTo>
                  <a:pt x="449797" y="910143"/>
                  <a:pt x="511114" y="915380"/>
                  <a:pt x="571585" y="915380"/>
                </a:cubicBezTo>
                <a:cubicBezTo>
                  <a:pt x="1072150" y="915380"/>
                  <a:pt x="1515654" y="556835"/>
                  <a:pt x="1605418" y="47378"/>
                </a:cubicBezTo>
                <a:cubicBezTo>
                  <a:pt x="1608206" y="31573"/>
                  <a:pt x="1610598" y="15767"/>
                  <a:pt x="1612652" y="0"/>
                </a:cubicBezTo>
              </a:path>
            </a:pathLst>
          </a:custGeom>
          <a:gradFill>
            <a:gsLst>
              <a:gs pos="0">
                <a:srgbClr val="FFFFFF">
                  <a:alpha val="70196"/>
                  <a:alpha val="70000"/>
                </a:srgbClr>
              </a:gs>
              <a:gs pos="100000">
                <a:srgbClr val="FFFFFF">
                  <a:alpha val="10196"/>
                  <a:alpha val="70000"/>
                </a:srgbClr>
              </a:gs>
            </a:gsLst>
            <a:lin ang="5400012"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endParaRPr>
          </a:p>
        </p:txBody>
      </p:sp>
      <p:pic>
        <p:nvPicPr>
          <p:cNvPr id="9" name="Google Shape;9;p2"/>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10" name="Google Shape;10;p2"/>
          <p:cNvSpPr txBox="1"/>
          <p:nvPr>
            <p:ph idx="1" type="subTitle"/>
          </p:nvPr>
        </p:nvSpPr>
        <p:spPr>
          <a:xfrm>
            <a:off x="497375" y="3966550"/>
            <a:ext cx="5506200" cy="640200"/>
          </a:xfrm>
          <a:prstGeom prst="rect">
            <a:avLst/>
          </a:prstGeom>
          <a:noFill/>
          <a:ln>
            <a:noFill/>
          </a:ln>
        </p:spPr>
        <p:txBody>
          <a:bodyPr anchorCtr="0" anchor="t" bIns="91425" lIns="0" spcFirstLastPara="1" rIns="91425" wrap="square" tIns="91425">
            <a:noAutofit/>
          </a:bodyPr>
          <a:lstStyle>
            <a:lvl1pPr lvl="0" rtl="0">
              <a:spcBef>
                <a:spcPts val="0"/>
              </a:spcBef>
              <a:spcAft>
                <a:spcPts val="0"/>
              </a:spcAft>
              <a:buClr>
                <a:schemeClr val="lt1"/>
              </a:buClr>
              <a:buSzPts val="2000"/>
              <a:buNone/>
              <a:defRPr b="1" sz="2000">
                <a:solidFill>
                  <a:schemeClr val="lt1"/>
                </a:solidFill>
              </a:defRPr>
            </a:lvl1pPr>
            <a:lvl2pPr lvl="1" rtl="0">
              <a:spcBef>
                <a:spcPts val="0"/>
              </a:spcBef>
              <a:spcAft>
                <a:spcPts val="0"/>
              </a:spcAft>
              <a:buClr>
                <a:schemeClr val="lt1"/>
              </a:buClr>
              <a:buSzPts val="2000"/>
              <a:buNone/>
              <a:defRPr b="1" sz="2000">
                <a:solidFill>
                  <a:schemeClr val="lt1"/>
                </a:solidFill>
              </a:defRPr>
            </a:lvl2pPr>
            <a:lvl3pPr lvl="2" rtl="0">
              <a:spcBef>
                <a:spcPts val="0"/>
              </a:spcBef>
              <a:spcAft>
                <a:spcPts val="0"/>
              </a:spcAft>
              <a:buClr>
                <a:schemeClr val="lt1"/>
              </a:buClr>
              <a:buSzPts val="2000"/>
              <a:buNone/>
              <a:defRPr b="1" sz="2000">
                <a:solidFill>
                  <a:schemeClr val="lt1"/>
                </a:solidFill>
              </a:defRPr>
            </a:lvl3pPr>
            <a:lvl4pPr lvl="3" rtl="0">
              <a:spcBef>
                <a:spcPts val="0"/>
              </a:spcBef>
              <a:spcAft>
                <a:spcPts val="0"/>
              </a:spcAft>
              <a:buClr>
                <a:schemeClr val="lt1"/>
              </a:buClr>
              <a:buSzPts val="2000"/>
              <a:buNone/>
              <a:defRPr b="1" sz="2000">
                <a:solidFill>
                  <a:schemeClr val="lt1"/>
                </a:solidFill>
              </a:defRPr>
            </a:lvl4pPr>
            <a:lvl5pPr lvl="4" rtl="0">
              <a:spcBef>
                <a:spcPts val="0"/>
              </a:spcBef>
              <a:spcAft>
                <a:spcPts val="0"/>
              </a:spcAft>
              <a:buClr>
                <a:schemeClr val="lt1"/>
              </a:buClr>
              <a:buSzPts val="2000"/>
              <a:buNone/>
              <a:defRPr b="1" sz="2000">
                <a:solidFill>
                  <a:schemeClr val="lt1"/>
                </a:solidFill>
              </a:defRPr>
            </a:lvl5pPr>
            <a:lvl6pPr lvl="5" rtl="0">
              <a:spcBef>
                <a:spcPts val="0"/>
              </a:spcBef>
              <a:spcAft>
                <a:spcPts val="0"/>
              </a:spcAft>
              <a:buClr>
                <a:schemeClr val="lt1"/>
              </a:buClr>
              <a:buSzPts val="2000"/>
              <a:buNone/>
              <a:defRPr b="1" sz="2000">
                <a:solidFill>
                  <a:schemeClr val="lt1"/>
                </a:solidFill>
              </a:defRPr>
            </a:lvl6pPr>
            <a:lvl7pPr lvl="6" rtl="0">
              <a:spcBef>
                <a:spcPts val="0"/>
              </a:spcBef>
              <a:spcAft>
                <a:spcPts val="0"/>
              </a:spcAft>
              <a:buClr>
                <a:schemeClr val="lt1"/>
              </a:buClr>
              <a:buSzPts val="2000"/>
              <a:buNone/>
              <a:defRPr b="1" sz="2000">
                <a:solidFill>
                  <a:schemeClr val="lt1"/>
                </a:solidFill>
              </a:defRPr>
            </a:lvl7pPr>
            <a:lvl8pPr lvl="7" rtl="0">
              <a:spcBef>
                <a:spcPts val="0"/>
              </a:spcBef>
              <a:spcAft>
                <a:spcPts val="0"/>
              </a:spcAft>
              <a:buClr>
                <a:schemeClr val="lt1"/>
              </a:buClr>
              <a:buSzPts val="2000"/>
              <a:buNone/>
              <a:defRPr b="1" sz="2000">
                <a:solidFill>
                  <a:schemeClr val="lt1"/>
                </a:solidFill>
              </a:defRPr>
            </a:lvl8pPr>
            <a:lvl9pPr lvl="8" rtl="0">
              <a:spcBef>
                <a:spcPts val="0"/>
              </a:spcBef>
              <a:spcAft>
                <a:spcPts val="0"/>
              </a:spcAft>
              <a:buClr>
                <a:schemeClr val="lt1"/>
              </a:buClr>
              <a:buSzPts val="2000"/>
              <a:buNone/>
              <a:defRPr b="1" sz="2000">
                <a:solidFill>
                  <a:schemeClr val="lt1"/>
                </a:solidFill>
              </a:defRPr>
            </a:lvl9pPr>
          </a:lstStyle>
          <a:p/>
        </p:txBody>
      </p:sp>
      <p:sp>
        <p:nvSpPr>
          <p:cNvPr id="11" name="Google Shape;11;p2"/>
          <p:cNvSpPr txBox="1"/>
          <p:nvPr>
            <p:ph type="title"/>
          </p:nvPr>
        </p:nvSpPr>
        <p:spPr>
          <a:xfrm>
            <a:off x="497375" y="1789400"/>
            <a:ext cx="6917100" cy="2577000"/>
          </a:xfrm>
          <a:prstGeom prst="rect">
            <a:avLst/>
          </a:prstGeom>
          <a:noFill/>
          <a:ln>
            <a:noFill/>
          </a:ln>
        </p:spPr>
        <p:txBody>
          <a:bodyPr anchorCtr="0" anchor="t" bIns="91425" lIns="0" spcFirstLastPara="1" rIns="91425" wrap="square" tIns="91425">
            <a:noAutofit/>
          </a:bodyPr>
          <a:lstStyle>
            <a:lvl1pPr lvl="0" rtl="0">
              <a:lnSpc>
                <a:spcPct val="80000"/>
              </a:lnSpc>
              <a:spcBef>
                <a:spcPts val="0"/>
              </a:spcBef>
              <a:spcAft>
                <a:spcPts val="0"/>
              </a:spcAft>
              <a:buClr>
                <a:schemeClr val="lt1"/>
              </a:buClr>
              <a:buSzPts val="5000"/>
              <a:buFont typeface="Arial Black"/>
              <a:buNone/>
              <a:defRPr sz="5000">
                <a:solidFill>
                  <a:schemeClr val="lt1"/>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1 1">
  <p:cSld name="TITLE_3_1_2">
    <p:bg>
      <p:bgPr>
        <a:solidFill>
          <a:schemeClr val="lt1"/>
        </a:solidFill>
      </p:bgPr>
    </p:bg>
    <p:spTree>
      <p:nvGrpSpPr>
        <p:cNvPr id="70" name="Shape 70"/>
        <p:cNvGrpSpPr/>
        <p:nvPr/>
      </p:nvGrpSpPr>
      <p:grpSpPr>
        <a:xfrm>
          <a:off x="0" y="0"/>
          <a:ext cx="0" cy="0"/>
          <a:chOff x="0" y="0"/>
          <a:chExt cx="0" cy="0"/>
        </a:xfrm>
      </p:grpSpPr>
      <p:sp>
        <p:nvSpPr>
          <p:cNvPr id="71" name="Google Shape;71;p11"/>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72" name="Google Shape;72;p11"/>
          <p:cNvGrpSpPr/>
          <p:nvPr/>
        </p:nvGrpSpPr>
        <p:grpSpPr>
          <a:xfrm>
            <a:off x="7940154" y="4801506"/>
            <a:ext cx="686661" cy="174005"/>
            <a:chOff x="5486400" y="2551113"/>
            <a:chExt cx="2949575" cy="722312"/>
          </a:xfrm>
        </p:grpSpPr>
        <p:sp>
          <p:nvSpPr>
            <p:cNvPr id="73" name="Google Shape;73;p11"/>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 name="Google Shape;74;p11"/>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 name="Google Shape;75;p11"/>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6" name="Google Shape;76;p11"/>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 name="Google Shape;77;p11"/>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 name="Google Shape;78;p11"/>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 name="Google Shape;79;p11"/>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0" name="Google Shape;80;p11"/>
          <p:cNvSpPr txBox="1"/>
          <p:nvPr>
            <p:ph type="title"/>
          </p:nvPr>
        </p:nvSpPr>
        <p:spPr>
          <a:xfrm>
            <a:off x="0" y="0"/>
            <a:ext cx="8186400" cy="1141800"/>
          </a:xfrm>
          <a:prstGeom prst="rect">
            <a:avLst/>
          </a:prstGeom>
          <a:noFill/>
          <a:ln>
            <a:noFill/>
          </a:ln>
        </p:spPr>
        <p:txBody>
          <a:bodyPr anchorCtr="0" anchor="t" bIns="91425" lIns="648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81" name="Google Shape;81;p11"/>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82" name="Google Shape;82;p11"/>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
        <p:nvSpPr>
          <p:cNvPr id="83" name="Google Shape;83;p11"/>
          <p:cNvSpPr/>
          <p:nvPr/>
        </p:nvSpPr>
        <p:spPr>
          <a:xfrm>
            <a:off x="434735" y="375185"/>
            <a:ext cx="46500" cy="639000"/>
          </a:xfrm>
          <a:prstGeom prst="roundRect">
            <a:avLst>
              <a:gd fmla="val 50000" name="adj"/>
            </a:avLst>
          </a:prstGeom>
          <a:solidFill>
            <a:srgbClr val="002D6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0">
  <p:cSld name="TITLE_1">
    <p:bg>
      <p:bgPr>
        <a:solidFill>
          <a:srgbClr val="05C3DD"/>
        </a:solidFill>
      </p:bgPr>
    </p:bg>
    <p:spTree>
      <p:nvGrpSpPr>
        <p:cNvPr id="84" name="Shape 84"/>
        <p:cNvGrpSpPr/>
        <p:nvPr/>
      </p:nvGrpSpPr>
      <p:grpSpPr>
        <a:xfrm>
          <a:off x="0" y="0"/>
          <a:ext cx="0" cy="0"/>
          <a:chOff x="0" y="0"/>
          <a:chExt cx="0" cy="0"/>
        </a:xfrm>
      </p:grpSpPr>
      <p:sp>
        <p:nvSpPr>
          <p:cNvPr id="85" name="Google Shape;85;p12"/>
          <p:cNvSpPr/>
          <p:nvPr/>
        </p:nvSpPr>
        <p:spPr>
          <a:xfrm rot="3887933">
            <a:off x="2257481" y="-107384"/>
            <a:ext cx="5099986" cy="6129971"/>
          </a:xfrm>
          <a:custGeom>
            <a:rect b="b" l="l" r="r" t="t"/>
            <a:pathLst>
              <a:path extrusionOk="0" h="8181253" w="6786121">
                <a:moveTo>
                  <a:pt x="0" y="2058777"/>
                </a:moveTo>
                <a:lnTo>
                  <a:pt x="971022" y="0"/>
                </a:lnTo>
                <a:lnTo>
                  <a:pt x="1047403" y="12572"/>
                </a:lnTo>
                <a:cubicBezTo>
                  <a:pt x="2060435" y="204996"/>
                  <a:pt x="3057481" y="575493"/>
                  <a:pt x="3994054" y="1135262"/>
                </a:cubicBezTo>
                <a:cubicBezTo>
                  <a:pt x="5064439" y="1774984"/>
                  <a:pt x="5954504" y="2601352"/>
                  <a:pt x="6647525" y="3547962"/>
                </a:cubicBezTo>
                <a:lnTo>
                  <a:pt x="6786121" y="3747319"/>
                </a:lnTo>
                <a:lnTo>
                  <a:pt x="4694857" y="8181253"/>
                </a:lnTo>
                <a:lnTo>
                  <a:pt x="4694916" y="8176286"/>
                </a:lnTo>
                <a:cubicBezTo>
                  <a:pt x="4668615" y="6017003"/>
                  <a:pt x="3562237" y="3920050"/>
                  <a:pt x="1578565" y="2734496"/>
                </a:cubicBezTo>
                <a:cubicBezTo>
                  <a:pt x="1103185" y="2450373"/>
                  <a:pt x="605861" y="2234869"/>
                  <a:pt x="98117" y="2085088"/>
                </a:cubicBezTo>
                <a:close/>
              </a:path>
            </a:pathLst>
          </a:custGeom>
          <a:gradFill>
            <a:gsLst>
              <a:gs pos="0">
                <a:srgbClr val="FFFFFF">
                  <a:alpha val="49803"/>
                </a:srgbClr>
              </a:gs>
              <a:gs pos="32000">
                <a:srgbClr val="FFFFFF">
                  <a:alpha val="49803"/>
                </a:srgbClr>
              </a:gs>
              <a:gs pos="65000">
                <a:srgbClr val="FFFFFF">
                  <a:alpha val="14901"/>
                </a:srgbClr>
              </a:gs>
              <a:gs pos="100000">
                <a:srgbClr val="FFFFFF">
                  <a:alpha val="14901"/>
                </a:srgbClr>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86" name="Google Shape;86;p12"/>
          <p:cNvSpPr txBox="1"/>
          <p:nvPr>
            <p:ph type="title"/>
          </p:nvPr>
        </p:nvSpPr>
        <p:spPr>
          <a:xfrm>
            <a:off x="497375" y="631600"/>
            <a:ext cx="6193200" cy="1929000"/>
          </a:xfrm>
          <a:prstGeom prst="rect">
            <a:avLst/>
          </a:prstGeom>
          <a:noFill/>
          <a:ln>
            <a:noFill/>
          </a:ln>
        </p:spPr>
        <p:txBody>
          <a:bodyPr anchorCtr="0" anchor="t" bIns="91425" lIns="91425" spcFirstLastPara="1" rIns="91425" wrap="square" tIns="91425">
            <a:noAutofit/>
          </a:bodyPr>
          <a:lstStyle>
            <a:lvl1pPr lvl="0" rtl="0">
              <a:lnSpc>
                <a:spcPct val="80000"/>
              </a:lnSpc>
              <a:spcBef>
                <a:spcPts val="0"/>
              </a:spcBef>
              <a:spcAft>
                <a:spcPts val="0"/>
              </a:spcAft>
              <a:buClr>
                <a:schemeClr val="lt1"/>
              </a:buClr>
              <a:buSzPts val="4800"/>
              <a:buFont typeface="Arial Black"/>
              <a:buNone/>
              <a:defRPr b="1" sz="4800">
                <a:solidFill>
                  <a:schemeClr val="lt1"/>
                </a:solidFill>
                <a:latin typeface="Arial Black"/>
                <a:ea typeface="Arial Black"/>
                <a:cs typeface="Arial Black"/>
                <a:sym typeface="Arial Black"/>
              </a:defRPr>
            </a:lvl1pPr>
            <a:lvl2pPr lvl="1"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2pPr>
            <a:lvl3pPr lvl="2"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3pPr>
            <a:lvl4pPr lvl="3"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4pPr>
            <a:lvl5pPr lvl="4"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5pPr>
            <a:lvl6pPr lvl="5"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6pPr>
            <a:lvl7pPr lvl="6"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7pPr>
            <a:lvl8pPr lvl="7"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8pPr>
            <a:lvl9pPr lvl="8"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9pPr>
          </a:lstStyle>
          <a:p/>
        </p:txBody>
      </p:sp>
      <p:sp>
        <p:nvSpPr>
          <p:cNvPr id="87" name="Google Shape;87;p12"/>
          <p:cNvSpPr txBox="1"/>
          <p:nvPr>
            <p:ph idx="1" type="subTitle"/>
          </p:nvPr>
        </p:nvSpPr>
        <p:spPr>
          <a:xfrm>
            <a:off x="497375" y="2561300"/>
            <a:ext cx="5506200" cy="64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000"/>
              <a:buNone/>
              <a:defRPr b="1" sz="2000">
                <a:solidFill>
                  <a:schemeClr val="lt1"/>
                </a:solidFill>
              </a:defRPr>
            </a:lvl1pPr>
            <a:lvl2pPr lvl="1" rtl="0">
              <a:spcBef>
                <a:spcPts val="0"/>
              </a:spcBef>
              <a:spcAft>
                <a:spcPts val="0"/>
              </a:spcAft>
              <a:buClr>
                <a:schemeClr val="lt1"/>
              </a:buClr>
              <a:buSzPts val="2000"/>
              <a:buNone/>
              <a:defRPr b="1" sz="2000">
                <a:solidFill>
                  <a:schemeClr val="lt1"/>
                </a:solidFill>
              </a:defRPr>
            </a:lvl2pPr>
            <a:lvl3pPr lvl="2" rtl="0">
              <a:spcBef>
                <a:spcPts val="0"/>
              </a:spcBef>
              <a:spcAft>
                <a:spcPts val="0"/>
              </a:spcAft>
              <a:buClr>
                <a:schemeClr val="lt1"/>
              </a:buClr>
              <a:buSzPts val="2000"/>
              <a:buNone/>
              <a:defRPr b="1" sz="2000">
                <a:solidFill>
                  <a:schemeClr val="lt1"/>
                </a:solidFill>
              </a:defRPr>
            </a:lvl3pPr>
            <a:lvl4pPr lvl="3" rtl="0">
              <a:spcBef>
                <a:spcPts val="0"/>
              </a:spcBef>
              <a:spcAft>
                <a:spcPts val="0"/>
              </a:spcAft>
              <a:buClr>
                <a:schemeClr val="lt1"/>
              </a:buClr>
              <a:buSzPts val="2000"/>
              <a:buNone/>
              <a:defRPr b="1" sz="2000">
                <a:solidFill>
                  <a:schemeClr val="lt1"/>
                </a:solidFill>
              </a:defRPr>
            </a:lvl4pPr>
            <a:lvl5pPr lvl="4" rtl="0">
              <a:spcBef>
                <a:spcPts val="0"/>
              </a:spcBef>
              <a:spcAft>
                <a:spcPts val="0"/>
              </a:spcAft>
              <a:buClr>
                <a:schemeClr val="lt1"/>
              </a:buClr>
              <a:buSzPts val="2000"/>
              <a:buNone/>
              <a:defRPr b="1" sz="2000">
                <a:solidFill>
                  <a:schemeClr val="lt1"/>
                </a:solidFill>
              </a:defRPr>
            </a:lvl5pPr>
            <a:lvl6pPr lvl="5" rtl="0">
              <a:spcBef>
                <a:spcPts val="0"/>
              </a:spcBef>
              <a:spcAft>
                <a:spcPts val="0"/>
              </a:spcAft>
              <a:buClr>
                <a:schemeClr val="lt1"/>
              </a:buClr>
              <a:buSzPts val="2000"/>
              <a:buNone/>
              <a:defRPr b="1" sz="2000">
                <a:solidFill>
                  <a:schemeClr val="lt1"/>
                </a:solidFill>
              </a:defRPr>
            </a:lvl6pPr>
            <a:lvl7pPr lvl="6" rtl="0">
              <a:spcBef>
                <a:spcPts val="0"/>
              </a:spcBef>
              <a:spcAft>
                <a:spcPts val="0"/>
              </a:spcAft>
              <a:buClr>
                <a:schemeClr val="lt1"/>
              </a:buClr>
              <a:buSzPts val="2000"/>
              <a:buNone/>
              <a:defRPr b="1" sz="2000">
                <a:solidFill>
                  <a:schemeClr val="lt1"/>
                </a:solidFill>
              </a:defRPr>
            </a:lvl7pPr>
            <a:lvl8pPr lvl="7" rtl="0">
              <a:spcBef>
                <a:spcPts val="0"/>
              </a:spcBef>
              <a:spcAft>
                <a:spcPts val="0"/>
              </a:spcAft>
              <a:buClr>
                <a:schemeClr val="lt1"/>
              </a:buClr>
              <a:buSzPts val="2000"/>
              <a:buNone/>
              <a:defRPr b="1" sz="2000">
                <a:solidFill>
                  <a:schemeClr val="lt1"/>
                </a:solidFill>
              </a:defRPr>
            </a:lvl8pPr>
            <a:lvl9pPr lvl="8" rtl="0">
              <a:spcBef>
                <a:spcPts val="0"/>
              </a:spcBef>
              <a:spcAft>
                <a:spcPts val="0"/>
              </a:spcAft>
              <a:buClr>
                <a:schemeClr val="lt1"/>
              </a:buClr>
              <a:buSzPts val="2000"/>
              <a:buNone/>
              <a:defRPr b="1" sz="2000">
                <a:solidFill>
                  <a:schemeClr val="lt1"/>
                </a:solidFill>
              </a:defRPr>
            </a:lvl9pPr>
          </a:lstStyle>
          <a:p/>
        </p:txBody>
      </p:sp>
      <p:pic>
        <p:nvPicPr>
          <p:cNvPr id="88" name="Google Shape;88;p12"/>
          <p:cNvPicPr preferRelativeResize="0"/>
          <p:nvPr/>
        </p:nvPicPr>
        <p:blipFill rotWithShape="1">
          <a:blip r:embed="rId2">
            <a:alphaModFix/>
          </a:blip>
          <a:srcRect b="0" l="0" r="0" t="0"/>
          <a:stretch/>
        </p:blipFill>
        <p:spPr>
          <a:xfrm>
            <a:off x="7771115" y="4478157"/>
            <a:ext cx="1139544" cy="43368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1">
  <p:cSld name="TITLE_3_1">
    <p:bg>
      <p:bgPr>
        <a:solidFill>
          <a:schemeClr val="lt1"/>
        </a:solidFill>
      </p:bgPr>
    </p:bg>
    <p:spTree>
      <p:nvGrpSpPr>
        <p:cNvPr id="89" name="Shape 89"/>
        <p:cNvGrpSpPr/>
        <p:nvPr/>
      </p:nvGrpSpPr>
      <p:grpSpPr>
        <a:xfrm>
          <a:off x="0" y="0"/>
          <a:ext cx="0" cy="0"/>
          <a:chOff x="0" y="0"/>
          <a:chExt cx="0" cy="0"/>
        </a:xfrm>
      </p:grpSpPr>
      <p:sp>
        <p:nvSpPr>
          <p:cNvPr id="90" name="Google Shape;90;p13"/>
          <p:cNvSpPr/>
          <p:nvPr/>
        </p:nvSpPr>
        <p:spPr>
          <a:xfrm rot="1033734">
            <a:off x="4074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chemeClr val="lt1"/>
              </a:gs>
              <a:gs pos="100000">
                <a:srgbClr val="05C3DD"/>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91" name="Google Shape;91;p13"/>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92" name="Google Shape;92;p13"/>
          <p:cNvGrpSpPr/>
          <p:nvPr/>
        </p:nvGrpSpPr>
        <p:grpSpPr>
          <a:xfrm>
            <a:off x="7940154" y="4801506"/>
            <a:ext cx="686661" cy="174005"/>
            <a:chOff x="5486400" y="2551113"/>
            <a:chExt cx="2949575" cy="722312"/>
          </a:xfrm>
        </p:grpSpPr>
        <p:sp>
          <p:nvSpPr>
            <p:cNvPr id="93" name="Google Shape;93;p13"/>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 name="Google Shape;94;p13"/>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 name="Google Shape;95;p13"/>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 name="Google Shape;96;p13"/>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 name="Google Shape;97;p13"/>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 name="Google Shape;98;p13"/>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 name="Google Shape;99;p13"/>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00" name="Google Shape;100;p13"/>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01" name="Google Shape;101;p13"/>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02" name="Google Shape;102;p13"/>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2">
  <p:cSld name="TITLE_1_1_1_1_3">
    <p:bg>
      <p:bgPr>
        <a:solidFill>
          <a:schemeClr val="lt1"/>
        </a:solidFill>
      </p:bgPr>
    </p:bg>
    <p:spTree>
      <p:nvGrpSpPr>
        <p:cNvPr id="103" name="Shape 103"/>
        <p:cNvGrpSpPr/>
        <p:nvPr/>
      </p:nvGrpSpPr>
      <p:grpSpPr>
        <a:xfrm>
          <a:off x="0" y="0"/>
          <a:ext cx="0" cy="0"/>
          <a:chOff x="0" y="0"/>
          <a:chExt cx="0" cy="0"/>
        </a:xfrm>
      </p:grpSpPr>
      <p:sp>
        <p:nvSpPr>
          <p:cNvPr id="104" name="Google Shape;104;p14"/>
          <p:cNvSpPr/>
          <p:nvPr/>
        </p:nvSpPr>
        <p:spPr>
          <a:xfrm rot="1680981">
            <a:off x="521320" y="339229"/>
            <a:ext cx="4790061" cy="4999216"/>
          </a:xfrm>
          <a:custGeom>
            <a:rect b="b" l="l" r="r" t="t"/>
            <a:pathLst>
              <a:path extrusionOk="0" h="6661699" w="6382990">
                <a:moveTo>
                  <a:pt x="0" y="744173"/>
                </a:moveTo>
                <a:lnTo>
                  <a:pt x="1400284" y="0"/>
                </a:lnTo>
                <a:lnTo>
                  <a:pt x="1426355" y="203633"/>
                </a:lnTo>
                <a:cubicBezTo>
                  <a:pt x="1680597" y="1871731"/>
                  <a:pt x="2650210" y="3417478"/>
                  <a:pt x="4211434" y="4350562"/>
                </a:cubicBezTo>
                <a:cubicBezTo>
                  <a:pt x="4814618" y="4711067"/>
                  <a:pt x="5457050" y="4949506"/>
                  <a:pt x="6110216" y="5073431"/>
                </a:cubicBezTo>
                <a:lnTo>
                  <a:pt x="6382990" y="5118281"/>
                </a:lnTo>
                <a:lnTo>
                  <a:pt x="3478794" y="6661699"/>
                </a:lnTo>
                <a:lnTo>
                  <a:pt x="3268864" y="6513535"/>
                </a:lnTo>
                <a:cubicBezTo>
                  <a:pt x="1370729" y="5100563"/>
                  <a:pt x="232585" y="2987127"/>
                  <a:pt x="825" y="754535"/>
                </a:cubicBezTo>
                <a:close/>
              </a:path>
            </a:pathLst>
          </a:custGeom>
          <a:gradFill>
            <a:gsLst>
              <a:gs pos="0">
                <a:schemeClr val="lt1"/>
              </a:gs>
              <a:gs pos="100000">
                <a:srgbClr val="05C3DD"/>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5" name="Google Shape;105;p14"/>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06" name="Google Shape;106;p14"/>
          <p:cNvGrpSpPr/>
          <p:nvPr/>
        </p:nvGrpSpPr>
        <p:grpSpPr>
          <a:xfrm>
            <a:off x="7940154" y="4801506"/>
            <a:ext cx="686661" cy="174005"/>
            <a:chOff x="5486400" y="2551113"/>
            <a:chExt cx="2949575" cy="722312"/>
          </a:xfrm>
        </p:grpSpPr>
        <p:sp>
          <p:nvSpPr>
            <p:cNvPr id="107" name="Google Shape;107;p14"/>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 name="Google Shape;108;p14"/>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 name="Google Shape;109;p14"/>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 name="Google Shape;110;p14"/>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1" name="Google Shape;111;p14"/>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 name="Google Shape;112;p14"/>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3" name="Google Shape;113;p14"/>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14" name="Google Shape;114;p14"/>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15" name="Google Shape;115;p14"/>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16" name="Google Shape;116;p14"/>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3">
  <p:cSld name="TITLE_1_1_2">
    <p:bg>
      <p:bgPr>
        <a:solidFill>
          <a:schemeClr val="lt1"/>
        </a:solidFill>
      </p:bgPr>
    </p:bg>
    <p:spTree>
      <p:nvGrpSpPr>
        <p:cNvPr id="117" name="Shape 117"/>
        <p:cNvGrpSpPr/>
        <p:nvPr/>
      </p:nvGrpSpPr>
      <p:grpSpPr>
        <a:xfrm>
          <a:off x="0" y="0"/>
          <a:ext cx="0" cy="0"/>
          <a:chOff x="0" y="0"/>
          <a:chExt cx="0" cy="0"/>
        </a:xfrm>
      </p:grpSpPr>
      <p:sp>
        <p:nvSpPr>
          <p:cNvPr id="118" name="Google Shape;118;p15"/>
          <p:cNvSpPr/>
          <p:nvPr/>
        </p:nvSpPr>
        <p:spPr>
          <a:xfrm rot="2198516">
            <a:off x="1690650" y="208783"/>
            <a:ext cx="4207166" cy="5166874"/>
          </a:xfrm>
          <a:custGeom>
            <a:rect b="b" l="l" r="r" t="t"/>
            <a:pathLst>
              <a:path extrusionOk="0" h="6852564" w="5579751">
                <a:moveTo>
                  <a:pt x="2498" y="865038"/>
                </a:moveTo>
                <a:lnTo>
                  <a:pt x="1175738" y="0"/>
                </a:lnTo>
                <a:lnTo>
                  <a:pt x="1169291" y="56235"/>
                </a:lnTo>
                <a:cubicBezTo>
                  <a:pt x="1009242" y="1835772"/>
                  <a:pt x="1853072" y="3633852"/>
                  <a:pt x="3489036" y="4611605"/>
                </a:cubicBezTo>
                <a:cubicBezTo>
                  <a:pt x="4125023" y="4991715"/>
                  <a:pt x="4814215" y="5206349"/>
                  <a:pt x="5506916" y="5268668"/>
                </a:cubicBezTo>
                <a:lnTo>
                  <a:pt x="5579751" y="5273445"/>
                </a:lnTo>
                <a:lnTo>
                  <a:pt x="3438013" y="6852564"/>
                </a:lnTo>
                <a:lnTo>
                  <a:pt x="3291136" y="6769746"/>
                </a:lnTo>
                <a:cubicBezTo>
                  <a:pt x="1189160" y="5513471"/>
                  <a:pt x="16682" y="3295059"/>
                  <a:pt x="0" y="1013116"/>
                </a:cubicBezTo>
                <a:close/>
              </a:path>
            </a:pathLst>
          </a:custGeom>
          <a:gradFill>
            <a:gsLst>
              <a:gs pos="0">
                <a:schemeClr val="lt1"/>
              </a:gs>
              <a:gs pos="100000">
                <a:srgbClr val="05C3DD"/>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9" name="Google Shape;119;p15"/>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20" name="Google Shape;120;p15"/>
          <p:cNvGrpSpPr/>
          <p:nvPr/>
        </p:nvGrpSpPr>
        <p:grpSpPr>
          <a:xfrm>
            <a:off x="7940154" y="4801506"/>
            <a:ext cx="686661" cy="174005"/>
            <a:chOff x="5486400" y="2551113"/>
            <a:chExt cx="2949575" cy="722312"/>
          </a:xfrm>
        </p:grpSpPr>
        <p:sp>
          <p:nvSpPr>
            <p:cNvPr id="121" name="Google Shape;121;p15"/>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 name="Google Shape;122;p15"/>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3" name="Google Shape;123;p15"/>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4" name="Google Shape;124;p15"/>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5" name="Google Shape;125;p15"/>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 name="Google Shape;126;p15"/>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 name="Google Shape;127;p15"/>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28" name="Google Shape;128;p15"/>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29" name="Google Shape;129;p15"/>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30" name="Google Shape;130;p15"/>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4">
  <p:cSld name="TITLE_1_1_1_1_1_3_1">
    <p:bg>
      <p:bgPr>
        <a:solidFill>
          <a:schemeClr val="lt1"/>
        </a:solidFill>
      </p:bgPr>
    </p:bg>
    <p:spTree>
      <p:nvGrpSpPr>
        <p:cNvPr id="131" name="Shape 131"/>
        <p:cNvGrpSpPr/>
        <p:nvPr/>
      </p:nvGrpSpPr>
      <p:grpSpPr>
        <a:xfrm>
          <a:off x="0" y="0"/>
          <a:ext cx="0" cy="0"/>
          <a:chOff x="0" y="0"/>
          <a:chExt cx="0" cy="0"/>
        </a:xfrm>
      </p:grpSpPr>
      <p:sp>
        <p:nvSpPr>
          <p:cNvPr id="132" name="Google Shape;132;p16"/>
          <p:cNvSpPr/>
          <p:nvPr/>
        </p:nvSpPr>
        <p:spPr>
          <a:xfrm rot="-7630455">
            <a:off x="-1014181" y="-182654"/>
            <a:ext cx="4611186" cy="5206454"/>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rgbClr val="05C3DD"/>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3" name="Google Shape;133;p16"/>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34" name="Google Shape;134;p16"/>
          <p:cNvGrpSpPr/>
          <p:nvPr/>
        </p:nvGrpSpPr>
        <p:grpSpPr>
          <a:xfrm>
            <a:off x="7940154" y="4801506"/>
            <a:ext cx="686661" cy="174005"/>
            <a:chOff x="5486400" y="2551113"/>
            <a:chExt cx="2949575" cy="722312"/>
          </a:xfrm>
        </p:grpSpPr>
        <p:sp>
          <p:nvSpPr>
            <p:cNvPr id="135" name="Google Shape;135;p16"/>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6" name="Google Shape;136;p16"/>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7" name="Google Shape;137;p16"/>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 name="Google Shape;138;p16"/>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9" name="Google Shape;139;p16"/>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0" name="Google Shape;140;p16"/>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1" name="Google Shape;141;p16"/>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42" name="Google Shape;142;p16"/>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43" name="Google Shape;143;p16"/>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44" name="Google Shape;144;p16"/>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5">
  <p:cSld name="TITLE_1_1_1_1_1_2_2_1">
    <p:bg>
      <p:bgPr>
        <a:solidFill>
          <a:schemeClr val="lt1"/>
        </a:solidFill>
      </p:bgPr>
    </p:bg>
    <p:spTree>
      <p:nvGrpSpPr>
        <p:cNvPr id="145" name="Shape 145"/>
        <p:cNvGrpSpPr/>
        <p:nvPr/>
      </p:nvGrpSpPr>
      <p:grpSpPr>
        <a:xfrm>
          <a:off x="0" y="0"/>
          <a:ext cx="0" cy="0"/>
          <a:chOff x="0" y="0"/>
          <a:chExt cx="0" cy="0"/>
        </a:xfrm>
      </p:grpSpPr>
      <p:sp>
        <p:nvSpPr>
          <p:cNvPr id="146" name="Google Shape;146;p17"/>
          <p:cNvSpPr/>
          <p:nvPr/>
        </p:nvSpPr>
        <p:spPr>
          <a:xfrm rot="-7628247">
            <a:off x="-178780" y="-162406"/>
            <a:ext cx="4589738" cy="5182237"/>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rgbClr val="05C3DD"/>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7" name="Google Shape;147;p17"/>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48" name="Google Shape;148;p17"/>
          <p:cNvGrpSpPr/>
          <p:nvPr/>
        </p:nvGrpSpPr>
        <p:grpSpPr>
          <a:xfrm>
            <a:off x="7940154" y="4801506"/>
            <a:ext cx="686661" cy="174005"/>
            <a:chOff x="5486400" y="2551113"/>
            <a:chExt cx="2949575" cy="722312"/>
          </a:xfrm>
        </p:grpSpPr>
        <p:sp>
          <p:nvSpPr>
            <p:cNvPr id="149" name="Google Shape;149;p17"/>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0" name="Google Shape;150;p17"/>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1" name="Google Shape;151;p17"/>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2" name="Google Shape;152;p17"/>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3" name="Google Shape;153;p17"/>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4" name="Google Shape;154;p17"/>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5" name="Google Shape;155;p17"/>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56" name="Google Shape;156;p17"/>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57" name="Google Shape;157;p17"/>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58" name="Google Shape;158;p17"/>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6">
  <p:cSld name="TITLE_1_1_1_1_2_1_1">
    <p:bg>
      <p:bgPr>
        <a:solidFill>
          <a:schemeClr val="lt1"/>
        </a:solidFill>
      </p:bgPr>
    </p:bg>
    <p:spTree>
      <p:nvGrpSpPr>
        <p:cNvPr id="159" name="Shape 159"/>
        <p:cNvGrpSpPr/>
        <p:nvPr/>
      </p:nvGrpSpPr>
      <p:grpSpPr>
        <a:xfrm>
          <a:off x="0" y="0"/>
          <a:ext cx="0" cy="0"/>
          <a:chOff x="0" y="0"/>
          <a:chExt cx="0" cy="0"/>
        </a:xfrm>
      </p:grpSpPr>
      <p:sp>
        <p:nvSpPr>
          <p:cNvPr id="160" name="Google Shape;160;p18"/>
          <p:cNvSpPr/>
          <p:nvPr/>
        </p:nvSpPr>
        <p:spPr>
          <a:xfrm rot="-5148349">
            <a:off x="2382454" y="1002595"/>
            <a:ext cx="5318781" cy="3141359"/>
          </a:xfrm>
          <a:custGeom>
            <a:rect b="b" l="l" r="r" t="t"/>
            <a:pathLst>
              <a:path extrusionOk="0" h="4191157" w="7072716">
                <a:moveTo>
                  <a:pt x="6831290" y="0"/>
                </a:moveTo>
                <a:lnTo>
                  <a:pt x="7072716" y="3358574"/>
                </a:lnTo>
                <a:lnTo>
                  <a:pt x="6921436" y="3443247"/>
                </a:lnTo>
                <a:cubicBezTo>
                  <a:pt x="5001034" y="4457942"/>
                  <a:pt x="2612859" y="4475149"/>
                  <a:pt x="612222" y="3279442"/>
                </a:cubicBezTo>
                <a:cubicBezTo>
                  <a:pt x="516953" y="3222504"/>
                  <a:pt x="423691" y="3163489"/>
                  <a:pt x="332458" y="3102489"/>
                </a:cubicBezTo>
                <a:lnTo>
                  <a:pt x="170390" y="2988105"/>
                </a:lnTo>
                <a:lnTo>
                  <a:pt x="0" y="617754"/>
                </a:lnTo>
                <a:lnTo>
                  <a:pt x="57656" y="673164"/>
                </a:lnTo>
                <a:cubicBezTo>
                  <a:pt x="281787" y="878040"/>
                  <a:pt x="529783" y="1063501"/>
                  <a:pt x="800581" y="1225347"/>
                </a:cubicBezTo>
                <a:cubicBezTo>
                  <a:pt x="2818333" y="2431296"/>
                  <a:pt x="5398745" y="1887255"/>
                  <a:pt x="6790014" y="57216"/>
                </a:cubicBezTo>
                <a:close/>
              </a:path>
            </a:pathLst>
          </a:custGeom>
          <a:gradFill>
            <a:gsLst>
              <a:gs pos="0">
                <a:schemeClr val="lt1"/>
              </a:gs>
              <a:gs pos="100000">
                <a:srgbClr val="05C3DD"/>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161" name="Google Shape;161;p18"/>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62" name="Google Shape;162;p18"/>
          <p:cNvGrpSpPr/>
          <p:nvPr/>
        </p:nvGrpSpPr>
        <p:grpSpPr>
          <a:xfrm>
            <a:off x="7940154" y="4801506"/>
            <a:ext cx="686661" cy="174005"/>
            <a:chOff x="5486400" y="2551113"/>
            <a:chExt cx="2949575" cy="722312"/>
          </a:xfrm>
        </p:grpSpPr>
        <p:sp>
          <p:nvSpPr>
            <p:cNvPr id="163" name="Google Shape;163;p18"/>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4" name="Google Shape;164;p18"/>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5" name="Google Shape;165;p18"/>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6" name="Google Shape;166;p18"/>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7" name="Google Shape;167;p18"/>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8" name="Google Shape;168;p18"/>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9" name="Google Shape;169;p18"/>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70" name="Google Shape;170;p18"/>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71" name="Google Shape;171;p18"/>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72" name="Google Shape;172;p18"/>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7">
  <p:cSld name="TITLE_1_1_1_2_1_1_1_1">
    <p:bg>
      <p:bgPr>
        <a:solidFill>
          <a:schemeClr val="lt1"/>
        </a:solidFill>
      </p:bgPr>
    </p:bg>
    <p:spTree>
      <p:nvGrpSpPr>
        <p:cNvPr id="173" name="Shape 173"/>
        <p:cNvGrpSpPr/>
        <p:nvPr/>
      </p:nvGrpSpPr>
      <p:grpSpPr>
        <a:xfrm>
          <a:off x="0" y="0"/>
          <a:ext cx="0" cy="0"/>
          <a:chOff x="0" y="0"/>
          <a:chExt cx="0" cy="0"/>
        </a:xfrm>
      </p:grpSpPr>
      <p:sp>
        <p:nvSpPr>
          <p:cNvPr id="174" name="Google Shape;174;p19"/>
          <p:cNvSpPr/>
          <p:nvPr/>
        </p:nvSpPr>
        <p:spPr>
          <a:xfrm rot="-6033661">
            <a:off x="4090263" y="173821"/>
            <a:ext cx="5175190" cy="4757086"/>
          </a:xfrm>
          <a:custGeom>
            <a:rect b="b" l="l" r="r" t="t"/>
            <a:pathLst>
              <a:path extrusionOk="0" h="6341020" w="6898338">
                <a:moveTo>
                  <a:pt x="6898338" y="3218622"/>
                </a:moveTo>
                <a:lnTo>
                  <a:pt x="6308166" y="6341020"/>
                </a:lnTo>
                <a:lnTo>
                  <a:pt x="6145155" y="6330350"/>
                </a:lnTo>
                <a:cubicBezTo>
                  <a:pt x="4917393" y="6219953"/>
                  <a:pt x="3694703" y="5838549"/>
                  <a:pt x="2565738" y="5163807"/>
                </a:cubicBezTo>
                <a:cubicBezTo>
                  <a:pt x="1562213" y="4564036"/>
                  <a:pt x="727740" y="3789277"/>
                  <a:pt x="77997" y="2901791"/>
                </a:cubicBezTo>
                <a:lnTo>
                  <a:pt x="0" y="2789600"/>
                </a:lnTo>
                <a:lnTo>
                  <a:pt x="527269" y="0"/>
                </a:lnTo>
                <a:lnTo>
                  <a:pt x="582348" y="110612"/>
                </a:lnTo>
                <a:cubicBezTo>
                  <a:pt x="1079727" y="1051944"/>
                  <a:pt x="1833205" y="1873130"/>
                  <a:pt x="2813753" y="2459166"/>
                </a:cubicBezTo>
                <a:cubicBezTo>
                  <a:pt x="4053587" y="3200178"/>
                  <a:pt x="5454763" y="3439380"/>
                  <a:pt x="6782863" y="3238864"/>
                </a:cubicBezTo>
                <a:close/>
              </a:path>
            </a:pathLst>
          </a:custGeom>
          <a:gradFill>
            <a:gsLst>
              <a:gs pos="0">
                <a:srgbClr val="05C3DD"/>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5" name="Google Shape;175;p19"/>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76" name="Google Shape;176;p19"/>
          <p:cNvGrpSpPr/>
          <p:nvPr/>
        </p:nvGrpSpPr>
        <p:grpSpPr>
          <a:xfrm>
            <a:off x="7940154" y="4801506"/>
            <a:ext cx="686661" cy="174005"/>
            <a:chOff x="5486400" y="2551113"/>
            <a:chExt cx="2949575" cy="722312"/>
          </a:xfrm>
        </p:grpSpPr>
        <p:sp>
          <p:nvSpPr>
            <p:cNvPr id="177" name="Google Shape;177;p19"/>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8" name="Google Shape;178;p19"/>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9" name="Google Shape;179;p19"/>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 name="Google Shape;180;p19"/>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1" name="Google Shape;181;p19"/>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2" name="Google Shape;182;p19"/>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3" name="Google Shape;183;p19"/>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84" name="Google Shape;184;p19"/>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85" name="Google Shape;185;p19"/>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86" name="Google Shape;186;p19"/>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8">
  <p:cSld name="TITLE_1_1_1_1_1_1_1_1_1">
    <p:bg>
      <p:bgPr>
        <a:solidFill>
          <a:schemeClr val="lt1"/>
        </a:solidFill>
      </p:bgPr>
    </p:bg>
    <p:spTree>
      <p:nvGrpSpPr>
        <p:cNvPr id="187" name="Shape 187"/>
        <p:cNvGrpSpPr/>
        <p:nvPr/>
      </p:nvGrpSpPr>
      <p:grpSpPr>
        <a:xfrm>
          <a:off x="0" y="0"/>
          <a:ext cx="0" cy="0"/>
          <a:chOff x="0" y="0"/>
          <a:chExt cx="0" cy="0"/>
        </a:xfrm>
      </p:grpSpPr>
      <p:sp>
        <p:nvSpPr>
          <p:cNvPr id="188" name="Google Shape;188;p20"/>
          <p:cNvSpPr/>
          <p:nvPr/>
        </p:nvSpPr>
        <p:spPr>
          <a:xfrm flipH="1" rot="-1033734">
            <a:off x="67190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rgbClr val="05C3DD"/>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189" name="Google Shape;189;p20"/>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90" name="Google Shape;190;p20"/>
          <p:cNvGrpSpPr/>
          <p:nvPr/>
        </p:nvGrpSpPr>
        <p:grpSpPr>
          <a:xfrm>
            <a:off x="7940154" y="4801506"/>
            <a:ext cx="686661" cy="174005"/>
            <a:chOff x="5486400" y="2551113"/>
            <a:chExt cx="2949575" cy="722312"/>
          </a:xfrm>
        </p:grpSpPr>
        <p:sp>
          <p:nvSpPr>
            <p:cNvPr id="191" name="Google Shape;191;p20"/>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2" name="Google Shape;192;p20"/>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3" name="Google Shape;193;p20"/>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4" name="Google Shape;194;p20"/>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5" name="Google Shape;195;p20"/>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6" name="Google Shape;196;p20"/>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7" name="Google Shape;197;p20"/>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98" name="Google Shape;198;p20"/>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99" name="Google Shape;199;p20"/>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200" name="Google Shape;200;p20"/>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uverture 2">
  <p:cSld name="TITLE_2_1">
    <p:spTree>
      <p:nvGrpSpPr>
        <p:cNvPr id="12"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b="7806" l="0" r="0" t="7798"/>
          <a:stretch/>
        </p:blipFill>
        <p:spPr>
          <a:xfrm>
            <a:off x="-1" y="0"/>
            <a:ext cx="9143997" cy="5143497"/>
          </a:xfrm>
          <a:prstGeom prst="rect">
            <a:avLst/>
          </a:prstGeom>
          <a:noFill/>
          <a:ln>
            <a:noFill/>
          </a:ln>
        </p:spPr>
      </p:pic>
      <p:pic>
        <p:nvPicPr>
          <p:cNvPr id="14" name="Google Shape;14;p3"/>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15" name="Google Shape;15;p3"/>
          <p:cNvSpPr txBox="1"/>
          <p:nvPr>
            <p:ph idx="1" type="subTitle"/>
          </p:nvPr>
        </p:nvSpPr>
        <p:spPr>
          <a:xfrm>
            <a:off x="497375" y="2518750"/>
            <a:ext cx="5506200" cy="640200"/>
          </a:xfrm>
          <a:prstGeom prst="rect">
            <a:avLst/>
          </a:prstGeom>
          <a:noFill/>
          <a:ln>
            <a:noFill/>
          </a:ln>
        </p:spPr>
        <p:txBody>
          <a:bodyPr anchorCtr="0" anchor="t" bIns="91425" lIns="0" spcFirstLastPara="1" rIns="91425" wrap="square" tIns="91425">
            <a:noAutofit/>
          </a:bodyPr>
          <a:lstStyle>
            <a:lvl1pPr lvl="0" rtl="0">
              <a:spcBef>
                <a:spcPts val="0"/>
              </a:spcBef>
              <a:spcAft>
                <a:spcPts val="0"/>
              </a:spcAft>
              <a:buClr>
                <a:schemeClr val="lt1"/>
              </a:buClr>
              <a:buSzPts val="2000"/>
              <a:buNone/>
              <a:defRPr b="1" sz="2000">
                <a:solidFill>
                  <a:schemeClr val="lt1"/>
                </a:solidFill>
              </a:defRPr>
            </a:lvl1pPr>
            <a:lvl2pPr lvl="1" rtl="0">
              <a:spcBef>
                <a:spcPts val="0"/>
              </a:spcBef>
              <a:spcAft>
                <a:spcPts val="0"/>
              </a:spcAft>
              <a:buClr>
                <a:schemeClr val="lt1"/>
              </a:buClr>
              <a:buSzPts val="2000"/>
              <a:buNone/>
              <a:defRPr b="1" sz="2000">
                <a:solidFill>
                  <a:schemeClr val="lt1"/>
                </a:solidFill>
              </a:defRPr>
            </a:lvl2pPr>
            <a:lvl3pPr lvl="2" rtl="0">
              <a:spcBef>
                <a:spcPts val="0"/>
              </a:spcBef>
              <a:spcAft>
                <a:spcPts val="0"/>
              </a:spcAft>
              <a:buClr>
                <a:schemeClr val="lt1"/>
              </a:buClr>
              <a:buSzPts val="2000"/>
              <a:buNone/>
              <a:defRPr b="1" sz="2000">
                <a:solidFill>
                  <a:schemeClr val="lt1"/>
                </a:solidFill>
              </a:defRPr>
            </a:lvl3pPr>
            <a:lvl4pPr lvl="3" rtl="0">
              <a:spcBef>
                <a:spcPts val="0"/>
              </a:spcBef>
              <a:spcAft>
                <a:spcPts val="0"/>
              </a:spcAft>
              <a:buClr>
                <a:schemeClr val="lt1"/>
              </a:buClr>
              <a:buSzPts val="2000"/>
              <a:buNone/>
              <a:defRPr b="1" sz="2000">
                <a:solidFill>
                  <a:schemeClr val="lt1"/>
                </a:solidFill>
              </a:defRPr>
            </a:lvl4pPr>
            <a:lvl5pPr lvl="4" rtl="0">
              <a:spcBef>
                <a:spcPts val="0"/>
              </a:spcBef>
              <a:spcAft>
                <a:spcPts val="0"/>
              </a:spcAft>
              <a:buClr>
                <a:schemeClr val="lt1"/>
              </a:buClr>
              <a:buSzPts val="2000"/>
              <a:buNone/>
              <a:defRPr b="1" sz="2000">
                <a:solidFill>
                  <a:schemeClr val="lt1"/>
                </a:solidFill>
              </a:defRPr>
            </a:lvl5pPr>
            <a:lvl6pPr lvl="5" rtl="0">
              <a:spcBef>
                <a:spcPts val="0"/>
              </a:spcBef>
              <a:spcAft>
                <a:spcPts val="0"/>
              </a:spcAft>
              <a:buClr>
                <a:schemeClr val="lt1"/>
              </a:buClr>
              <a:buSzPts val="2000"/>
              <a:buNone/>
              <a:defRPr b="1" sz="2000">
                <a:solidFill>
                  <a:schemeClr val="lt1"/>
                </a:solidFill>
              </a:defRPr>
            </a:lvl6pPr>
            <a:lvl7pPr lvl="6" rtl="0">
              <a:spcBef>
                <a:spcPts val="0"/>
              </a:spcBef>
              <a:spcAft>
                <a:spcPts val="0"/>
              </a:spcAft>
              <a:buClr>
                <a:schemeClr val="lt1"/>
              </a:buClr>
              <a:buSzPts val="2000"/>
              <a:buNone/>
              <a:defRPr b="1" sz="2000">
                <a:solidFill>
                  <a:schemeClr val="lt1"/>
                </a:solidFill>
              </a:defRPr>
            </a:lvl7pPr>
            <a:lvl8pPr lvl="7" rtl="0">
              <a:spcBef>
                <a:spcPts val="0"/>
              </a:spcBef>
              <a:spcAft>
                <a:spcPts val="0"/>
              </a:spcAft>
              <a:buClr>
                <a:schemeClr val="lt1"/>
              </a:buClr>
              <a:buSzPts val="2000"/>
              <a:buNone/>
              <a:defRPr b="1" sz="2000">
                <a:solidFill>
                  <a:schemeClr val="lt1"/>
                </a:solidFill>
              </a:defRPr>
            </a:lvl8pPr>
            <a:lvl9pPr lvl="8" rtl="0">
              <a:spcBef>
                <a:spcPts val="0"/>
              </a:spcBef>
              <a:spcAft>
                <a:spcPts val="0"/>
              </a:spcAft>
              <a:buClr>
                <a:schemeClr val="lt1"/>
              </a:buClr>
              <a:buSzPts val="2000"/>
              <a:buNone/>
              <a:defRPr b="1" sz="2000">
                <a:solidFill>
                  <a:schemeClr val="lt1"/>
                </a:solidFill>
              </a:defRPr>
            </a:lvl9pPr>
          </a:lstStyle>
          <a:p/>
        </p:txBody>
      </p:sp>
      <p:sp>
        <p:nvSpPr>
          <p:cNvPr id="16" name="Google Shape;16;p3"/>
          <p:cNvSpPr txBox="1"/>
          <p:nvPr>
            <p:ph type="title"/>
          </p:nvPr>
        </p:nvSpPr>
        <p:spPr>
          <a:xfrm>
            <a:off x="497375" y="494000"/>
            <a:ext cx="6917100" cy="1882200"/>
          </a:xfrm>
          <a:prstGeom prst="rect">
            <a:avLst/>
          </a:prstGeom>
          <a:noFill/>
          <a:ln>
            <a:noFill/>
          </a:ln>
        </p:spPr>
        <p:txBody>
          <a:bodyPr anchorCtr="0" anchor="t" bIns="91425" lIns="0" spcFirstLastPara="1" rIns="91425" wrap="square" tIns="91425">
            <a:noAutofit/>
          </a:bodyPr>
          <a:lstStyle>
            <a:lvl1pPr lvl="0" rtl="0">
              <a:lnSpc>
                <a:spcPct val="80000"/>
              </a:lnSpc>
              <a:spcBef>
                <a:spcPts val="0"/>
              </a:spcBef>
              <a:spcAft>
                <a:spcPts val="0"/>
              </a:spcAft>
              <a:buClr>
                <a:schemeClr val="lt1"/>
              </a:buClr>
              <a:buSzPts val="5000"/>
              <a:buFont typeface="Arial Black"/>
              <a:buNone/>
              <a:defRPr sz="5000">
                <a:solidFill>
                  <a:schemeClr val="lt1"/>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 name="Google Shape;17;p3"/>
          <p:cNvSpPr/>
          <p:nvPr/>
        </p:nvSpPr>
        <p:spPr>
          <a:xfrm>
            <a:off x="1926472" y="53"/>
            <a:ext cx="7217099" cy="5143222"/>
          </a:xfrm>
          <a:custGeom>
            <a:rect b="b" l="l" r="r" t="t"/>
            <a:pathLst>
              <a:path extrusionOk="0" h="813801" w="1141946">
                <a:moveTo>
                  <a:pt x="226981" y="517856"/>
                </a:moveTo>
                <a:cubicBezTo>
                  <a:pt x="274642" y="247529"/>
                  <a:pt x="532535" y="66872"/>
                  <a:pt x="803050" y="114533"/>
                </a:cubicBezTo>
                <a:cubicBezTo>
                  <a:pt x="949987" y="140341"/>
                  <a:pt x="1070362" y="228315"/>
                  <a:pt x="1141946" y="346618"/>
                </a:cubicBezTo>
                <a:lnTo>
                  <a:pt x="1141946" y="157484"/>
                </a:lnTo>
                <a:cubicBezTo>
                  <a:pt x="1052277" y="84203"/>
                  <a:pt x="943393" y="32399"/>
                  <a:pt x="821322" y="10735"/>
                </a:cubicBezTo>
                <a:cubicBezTo>
                  <a:pt x="440793" y="-56329"/>
                  <a:pt x="77784" y="197797"/>
                  <a:pt x="10720" y="578326"/>
                </a:cubicBezTo>
                <a:cubicBezTo>
                  <a:pt x="-3408" y="658388"/>
                  <a:pt x="-3220" y="737884"/>
                  <a:pt x="9213" y="813802"/>
                </a:cubicBezTo>
                <a:lnTo>
                  <a:pt x="266165" y="813802"/>
                </a:lnTo>
                <a:cubicBezTo>
                  <a:pt x="224344" y="724698"/>
                  <a:pt x="208520" y="622219"/>
                  <a:pt x="226981" y="517856"/>
                </a:cubicBezTo>
                <a:close/>
              </a:path>
            </a:pathLst>
          </a:custGeom>
          <a:gradFill>
            <a:gsLst>
              <a:gs pos="0">
                <a:srgbClr val="FFFFFF">
                  <a:alpha val="70196"/>
                </a:srgbClr>
              </a:gs>
              <a:gs pos="100000">
                <a:srgbClr val="FFFFFF">
                  <a:alpha val="10196"/>
                </a:srgbClr>
              </a:gs>
            </a:gsLst>
            <a:lin ang="54007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9">
  <p:cSld name="TITLE_1_1_1_1_1_1_2">
    <p:bg>
      <p:bgPr>
        <a:solidFill>
          <a:schemeClr val="lt1"/>
        </a:solidFill>
      </p:bgPr>
    </p:bg>
    <p:spTree>
      <p:nvGrpSpPr>
        <p:cNvPr id="201" name="Shape 201"/>
        <p:cNvGrpSpPr/>
        <p:nvPr/>
      </p:nvGrpSpPr>
      <p:grpSpPr>
        <a:xfrm>
          <a:off x="0" y="0"/>
          <a:ext cx="0" cy="0"/>
          <a:chOff x="0" y="0"/>
          <a:chExt cx="0" cy="0"/>
        </a:xfrm>
      </p:grpSpPr>
      <p:sp>
        <p:nvSpPr>
          <p:cNvPr id="202" name="Google Shape;202;p21"/>
          <p:cNvSpPr/>
          <p:nvPr/>
        </p:nvSpPr>
        <p:spPr>
          <a:xfrm rot="-4872443">
            <a:off x="4960854" y="-88347"/>
            <a:ext cx="4243699" cy="4721298"/>
          </a:xfrm>
          <a:custGeom>
            <a:rect b="b" l="l" r="r" t="t"/>
            <a:pathLst>
              <a:path extrusionOk="0" h="6713401" w="6034284">
                <a:moveTo>
                  <a:pt x="5795984" y="172418"/>
                </a:moveTo>
                <a:lnTo>
                  <a:pt x="6034284" y="1696396"/>
                </a:lnTo>
                <a:lnTo>
                  <a:pt x="5966588" y="1640477"/>
                </a:lnTo>
                <a:cubicBezTo>
                  <a:pt x="5879147" y="1575358"/>
                  <a:pt x="5787592" y="1514051"/>
                  <a:pt x="5692010" y="1456927"/>
                </a:cubicBezTo>
                <a:cubicBezTo>
                  <a:pt x="4152747" y="536947"/>
                  <a:pt x="2158746" y="1038959"/>
                  <a:pt x="1238392" y="2578902"/>
                </a:cubicBezTo>
                <a:cubicBezTo>
                  <a:pt x="490631" y="3830051"/>
                  <a:pt x="682035" y="5380904"/>
                  <a:pt x="1605744" y="6411944"/>
                </a:cubicBezTo>
                <a:lnTo>
                  <a:pt x="1720521" y="6527870"/>
                </a:lnTo>
                <a:lnTo>
                  <a:pt x="534014" y="6713401"/>
                </a:lnTo>
                <a:lnTo>
                  <a:pt x="531442" y="6708806"/>
                </a:lnTo>
                <a:cubicBezTo>
                  <a:pt x="-189557" y="5344294"/>
                  <a:pt x="-201791" y="3647432"/>
                  <a:pt x="647780" y="2225930"/>
                </a:cubicBezTo>
                <a:cubicBezTo>
                  <a:pt x="1699686" y="465865"/>
                  <a:pt x="3748997" y="-330563"/>
                  <a:pt x="5642372" y="127075"/>
                </a:cubicBezTo>
                <a:close/>
              </a:path>
            </a:pathLst>
          </a:custGeom>
          <a:gradFill>
            <a:gsLst>
              <a:gs pos="0">
                <a:schemeClr val="lt1"/>
              </a:gs>
              <a:gs pos="100000">
                <a:srgbClr val="05C3DD"/>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203" name="Google Shape;203;p21"/>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204" name="Google Shape;204;p21"/>
          <p:cNvGrpSpPr/>
          <p:nvPr/>
        </p:nvGrpSpPr>
        <p:grpSpPr>
          <a:xfrm>
            <a:off x="7940154" y="4801506"/>
            <a:ext cx="686661" cy="174005"/>
            <a:chOff x="5486400" y="2551113"/>
            <a:chExt cx="2949575" cy="722312"/>
          </a:xfrm>
        </p:grpSpPr>
        <p:sp>
          <p:nvSpPr>
            <p:cNvPr id="205" name="Google Shape;205;p21"/>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6" name="Google Shape;206;p21"/>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7" name="Google Shape;207;p21"/>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8" name="Google Shape;208;p21"/>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 name="Google Shape;209;p21"/>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 name="Google Shape;210;p21"/>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1" name="Google Shape;211;p21"/>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12" name="Google Shape;212;p21"/>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213" name="Google Shape;213;p21"/>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214" name="Google Shape;214;p21"/>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10">
  <p:cSld name="TITLE_1_1_1_1_1_1_1_2">
    <p:bg>
      <p:bgPr>
        <a:solidFill>
          <a:schemeClr val="lt1"/>
        </a:solidFill>
      </p:bgPr>
    </p:bg>
    <p:spTree>
      <p:nvGrpSpPr>
        <p:cNvPr id="215" name="Shape 215"/>
        <p:cNvGrpSpPr/>
        <p:nvPr/>
      </p:nvGrpSpPr>
      <p:grpSpPr>
        <a:xfrm>
          <a:off x="0" y="0"/>
          <a:ext cx="0" cy="0"/>
          <a:chOff x="0" y="0"/>
          <a:chExt cx="0" cy="0"/>
        </a:xfrm>
      </p:grpSpPr>
      <p:sp>
        <p:nvSpPr>
          <p:cNvPr id="216" name="Google Shape;216;p22"/>
          <p:cNvSpPr/>
          <p:nvPr/>
        </p:nvSpPr>
        <p:spPr>
          <a:xfrm rot="-903259">
            <a:off x="4169450" y="-351621"/>
            <a:ext cx="4487605" cy="6125290"/>
          </a:xfrm>
          <a:custGeom>
            <a:rect b="b" l="l" r="r" t="t"/>
            <a:pathLst>
              <a:path extrusionOk="0" h="8158717" w="5977366">
                <a:moveTo>
                  <a:pt x="1729109" y="0"/>
                </a:moveTo>
                <a:lnTo>
                  <a:pt x="2778256" y="281689"/>
                </a:lnTo>
                <a:lnTo>
                  <a:pt x="2729484" y="307467"/>
                </a:lnTo>
                <a:cubicBezTo>
                  <a:pt x="2210270" y="614838"/>
                  <a:pt x="1758116" y="1052490"/>
                  <a:pt x="1426759" y="1606921"/>
                </a:cubicBezTo>
                <a:cubicBezTo>
                  <a:pt x="366452" y="3381021"/>
                  <a:pt x="945176" y="5678163"/>
                  <a:pt x="2718610" y="6738077"/>
                </a:cubicBezTo>
                <a:cubicBezTo>
                  <a:pt x="3709664" y="7330401"/>
                  <a:pt x="4866533" y="7407000"/>
                  <a:pt x="5879465" y="7049920"/>
                </a:cubicBezTo>
                <a:lnTo>
                  <a:pt x="5977366" y="7010105"/>
                </a:lnTo>
                <a:lnTo>
                  <a:pt x="5668971" y="8158717"/>
                </a:lnTo>
                <a:lnTo>
                  <a:pt x="929404" y="6886175"/>
                </a:lnTo>
                <a:lnTo>
                  <a:pt x="871679" y="6803143"/>
                </a:lnTo>
                <a:cubicBezTo>
                  <a:pt x="-206699" y="5168196"/>
                  <a:pt x="-325703" y="2993953"/>
                  <a:pt x="746312" y="1200260"/>
                </a:cubicBezTo>
                <a:cubicBezTo>
                  <a:pt x="979370" y="810302"/>
                  <a:pt x="1254926" y="461402"/>
                  <a:pt x="1563529" y="155940"/>
                </a:cubicBezTo>
                <a:close/>
              </a:path>
            </a:pathLst>
          </a:custGeom>
          <a:gradFill>
            <a:gsLst>
              <a:gs pos="0">
                <a:srgbClr val="05C3DD"/>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217" name="Google Shape;217;p22"/>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218" name="Google Shape;218;p22"/>
          <p:cNvGrpSpPr/>
          <p:nvPr/>
        </p:nvGrpSpPr>
        <p:grpSpPr>
          <a:xfrm>
            <a:off x="7940154" y="4801506"/>
            <a:ext cx="686661" cy="174005"/>
            <a:chOff x="5486400" y="2551113"/>
            <a:chExt cx="2949575" cy="722312"/>
          </a:xfrm>
        </p:grpSpPr>
        <p:sp>
          <p:nvSpPr>
            <p:cNvPr id="219" name="Google Shape;219;p22"/>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0" name="Google Shape;220;p22"/>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1" name="Google Shape;221;p22"/>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2" name="Google Shape;222;p22"/>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3" name="Google Shape;223;p22"/>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4" name="Google Shape;224;p22"/>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5" name="Google Shape;225;p22"/>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26" name="Google Shape;226;p22"/>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227" name="Google Shape;227;p22"/>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228" name="Google Shape;228;p22"/>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clair - 0">
  <p:cSld name="TITLE_1_2">
    <p:bg>
      <p:bgPr>
        <a:solidFill>
          <a:srgbClr val="FFAC00"/>
        </a:solidFill>
      </p:bgPr>
    </p:bg>
    <p:spTree>
      <p:nvGrpSpPr>
        <p:cNvPr id="229" name="Shape 229"/>
        <p:cNvGrpSpPr/>
        <p:nvPr/>
      </p:nvGrpSpPr>
      <p:grpSpPr>
        <a:xfrm>
          <a:off x="0" y="0"/>
          <a:ext cx="0" cy="0"/>
          <a:chOff x="0" y="0"/>
          <a:chExt cx="0" cy="0"/>
        </a:xfrm>
      </p:grpSpPr>
      <p:sp>
        <p:nvSpPr>
          <p:cNvPr id="230" name="Google Shape;230;p23"/>
          <p:cNvSpPr/>
          <p:nvPr/>
        </p:nvSpPr>
        <p:spPr>
          <a:xfrm rot="3887933">
            <a:off x="2257481" y="-107384"/>
            <a:ext cx="5099986" cy="6129971"/>
          </a:xfrm>
          <a:custGeom>
            <a:rect b="b" l="l" r="r" t="t"/>
            <a:pathLst>
              <a:path extrusionOk="0" h="8181253" w="6786121">
                <a:moveTo>
                  <a:pt x="0" y="2058777"/>
                </a:moveTo>
                <a:lnTo>
                  <a:pt x="971022" y="0"/>
                </a:lnTo>
                <a:lnTo>
                  <a:pt x="1047403" y="12572"/>
                </a:lnTo>
                <a:cubicBezTo>
                  <a:pt x="2060435" y="204996"/>
                  <a:pt x="3057481" y="575493"/>
                  <a:pt x="3994054" y="1135262"/>
                </a:cubicBezTo>
                <a:cubicBezTo>
                  <a:pt x="5064439" y="1774984"/>
                  <a:pt x="5954504" y="2601352"/>
                  <a:pt x="6647525" y="3547962"/>
                </a:cubicBezTo>
                <a:lnTo>
                  <a:pt x="6786121" y="3747319"/>
                </a:lnTo>
                <a:lnTo>
                  <a:pt x="4694857" y="8181253"/>
                </a:lnTo>
                <a:lnTo>
                  <a:pt x="4694916" y="8176286"/>
                </a:lnTo>
                <a:cubicBezTo>
                  <a:pt x="4668615" y="6017003"/>
                  <a:pt x="3562237" y="3920050"/>
                  <a:pt x="1578565" y="2734496"/>
                </a:cubicBezTo>
                <a:cubicBezTo>
                  <a:pt x="1103185" y="2450373"/>
                  <a:pt x="605861" y="2234869"/>
                  <a:pt x="98117" y="2085088"/>
                </a:cubicBezTo>
                <a:close/>
              </a:path>
            </a:pathLst>
          </a:custGeom>
          <a:gradFill>
            <a:gsLst>
              <a:gs pos="0">
                <a:srgbClr val="FFFFFF">
                  <a:alpha val="49803"/>
                </a:srgbClr>
              </a:gs>
              <a:gs pos="32000">
                <a:srgbClr val="FFFFFF">
                  <a:alpha val="49803"/>
                </a:srgbClr>
              </a:gs>
              <a:gs pos="65000">
                <a:srgbClr val="FFFFFF">
                  <a:alpha val="14901"/>
                </a:srgbClr>
              </a:gs>
              <a:gs pos="100000">
                <a:srgbClr val="FFFFFF">
                  <a:alpha val="14901"/>
                </a:srgbClr>
              </a:gs>
            </a:gsLst>
            <a:lin ang="30001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231" name="Google Shape;231;p23"/>
          <p:cNvSpPr txBox="1"/>
          <p:nvPr>
            <p:ph type="title"/>
          </p:nvPr>
        </p:nvSpPr>
        <p:spPr>
          <a:xfrm>
            <a:off x="497375" y="479200"/>
            <a:ext cx="6193200" cy="1929000"/>
          </a:xfrm>
          <a:prstGeom prst="rect">
            <a:avLst/>
          </a:prstGeom>
          <a:noFill/>
          <a:ln>
            <a:noFill/>
          </a:ln>
        </p:spPr>
        <p:txBody>
          <a:bodyPr anchorCtr="0" anchor="t" bIns="91425" lIns="91425" spcFirstLastPara="1" rIns="91425" wrap="square" tIns="91425">
            <a:noAutofit/>
          </a:bodyPr>
          <a:lstStyle>
            <a:lvl1pPr lvl="0" rtl="0">
              <a:lnSpc>
                <a:spcPct val="80000"/>
              </a:lnSpc>
              <a:spcBef>
                <a:spcPts val="0"/>
              </a:spcBef>
              <a:spcAft>
                <a:spcPts val="0"/>
              </a:spcAft>
              <a:buClr>
                <a:schemeClr val="lt1"/>
              </a:buClr>
              <a:buSzPts val="4800"/>
              <a:buFont typeface="Arial Black"/>
              <a:buNone/>
              <a:defRPr b="1" sz="4800">
                <a:solidFill>
                  <a:schemeClr val="lt1"/>
                </a:solidFill>
                <a:latin typeface="Arial Black"/>
                <a:ea typeface="Arial Black"/>
                <a:cs typeface="Arial Black"/>
                <a:sym typeface="Arial Black"/>
              </a:defRPr>
            </a:lvl1pPr>
            <a:lvl2pPr lvl="1"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2pPr>
            <a:lvl3pPr lvl="2"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3pPr>
            <a:lvl4pPr lvl="3"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4pPr>
            <a:lvl5pPr lvl="4"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5pPr>
            <a:lvl6pPr lvl="5"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6pPr>
            <a:lvl7pPr lvl="6"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7pPr>
            <a:lvl8pPr lvl="7"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8pPr>
            <a:lvl9pPr lvl="8"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9pPr>
          </a:lstStyle>
          <a:p/>
        </p:txBody>
      </p:sp>
      <p:sp>
        <p:nvSpPr>
          <p:cNvPr id="232" name="Google Shape;232;p23"/>
          <p:cNvSpPr txBox="1"/>
          <p:nvPr>
            <p:ph idx="1" type="subTitle"/>
          </p:nvPr>
        </p:nvSpPr>
        <p:spPr>
          <a:xfrm>
            <a:off x="497375" y="2561300"/>
            <a:ext cx="5506200" cy="64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000"/>
              <a:buNone/>
              <a:defRPr b="1" sz="2000">
                <a:solidFill>
                  <a:schemeClr val="lt1"/>
                </a:solidFill>
              </a:defRPr>
            </a:lvl1pPr>
            <a:lvl2pPr lvl="1" rtl="0">
              <a:spcBef>
                <a:spcPts val="0"/>
              </a:spcBef>
              <a:spcAft>
                <a:spcPts val="0"/>
              </a:spcAft>
              <a:buClr>
                <a:schemeClr val="lt1"/>
              </a:buClr>
              <a:buSzPts val="2000"/>
              <a:buNone/>
              <a:defRPr b="1" sz="2000">
                <a:solidFill>
                  <a:schemeClr val="lt1"/>
                </a:solidFill>
              </a:defRPr>
            </a:lvl2pPr>
            <a:lvl3pPr lvl="2" rtl="0">
              <a:spcBef>
                <a:spcPts val="0"/>
              </a:spcBef>
              <a:spcAft>
                <a:spcPts val="0"/>
              </a:spcAft>
              <a:buClr>
                <a:schemeClr val="lt1"/>
              </a:buClr>
              <a:buSzPts val="2000"/>
              <a:buNone/>
              <a:defRPr b="1" sz="2000">
                <a:solidFill>
                  <a:schemeClr val="lt1"/>
                </a:solidFill>
              </a:defRPr>
            </a:lvl3pPr>
            <a:lvl4pPr lvl="3" rtl="0">
              <a:spcBef>
                <a:spcPts val="0"/>
              </a:spcBef>
              <a:spcAft>
                <a:spcPts val="0"/>
              </a:spcAft>
              <a:buClr>
                <a:schemeClr val="lt1"/>
              </a:buClr>
              <a:buSzPts val="2000"/>
              <a:buNone/>
              <a:defRPr b="1" sz="2000">
                <a:solidFill>
                  <a:schemeClr val="lt1"/>
                </a:solidFill>
              </a:defRPr>
            </a:lvl4pPr>
            <a:lvl5pPr lvl="4" rtl="0">
              <a:spcBef>
                <a:spcPts val="0"/>
              </a:spcBef>
              <a:spcAft>
                <a:spcPts val="0"/>
              </a:spcAft>
              <a:buClr>
                <a:schemeClr val="lt1"/>
              </a:buClr>
              <a:buSzPts val="2000"/>
              <a:buNone/>
              <a:defRPr b="1" sz="2000">
                <a:solidFill>
                  <a:schemeClr val="lt1"/>
                </a:solidFill>
              </a:defRPr>
            </a:lvl5pPr>
            <a:lvl6pPr lvl="5" rtl="0">
              <a:spcBef>
                <a:spcPts val="0"/>
              </a:spcBef>
              <a:spcAft>
                <a:spcPts val="0"/>
              </a:spcAft>
              <a:buClr>
                <a:schemeClr val="lt1"/>
              </a:buClr>
              <a:buSzPts val="2000"/>
              <a:buNone/>
              <a:defRPr b="1" sz="2000">
                <a:solidFill>
                  <a:schemeClr val="lt1"/>
                </a:solidFill>
              </a:defRPr>
            </a:lvl6pPr>
            <a:lvl7pPr lvl="6" rtl="0">
              <a:spcBef>
                <a:spcPts val="0"/>
              </a:spcBef>
              <a:spcAft>
                <a:spcPts val="0"/>
              </a:spcAft>
              <a:buClr>
                <a:schemeClr val="lt1"/>
              </a:buClr>
              <a:buSzPts val="2000"/>
              <a:buNone/>
              <a:defRPr b="1" sz="2000">
                <a:solidFill>
                  <a:schemeClr val="lt1"/>
                </a:solidFill>
              </a:defRPr>
            </a:lvl7pPr>
            <a:lvl8pPr lvl="7" rtl="0">
              <a:spcBef>
                <a:spcPts val="0"/>
              </a:spcBef>
              <a:spcAft>
                <a:spcPts val="0"/>
              </a:spcAft>
              <a:buClr>
                <a:schemeClr val="lt1"/>
              </a:buClr>
              <a:buSzPts val="2000"/>
              <a:buNone/>
              <a:defRPr b="1" sz="2000">
                <a:solidFill>
                  <a:schemeClr val="lt1"/>
                </a:solidFill>
              </a:defRPr>
            </a:lvl8pPr>
            <a:lvl9pPr lvl="8" rtl="0">
              <a:spcBef>
                <a:spcPts val="0"/>
              </a:spcBef>
              <a:spcAft>
                <a:spcPts val="0"/>
              </a:spcAft>
              <a:buClr>
                <a:schemeClr val="lt1"/>
              </a:buClr>
              <a:buSzPts val="2000"/>
              <a:buNone/>
              <a:defRPr b="1" sz="2000">
                <a:solidFill>
                  <a:schemeClr val="lt1"/>
                </a:solidFill>
              </a:defRPr>
            </a:lvl9pPr>
          </a:lstStyle>
          <a:p/>
        </p:txBody>
      </p:sp>
      <p:pic>
        <p:nvPicPr>
          <p:cNvPr id="233" name="Google Shape;233;p23"/>
          <p:cNvPicPr preferRelativeResize="0"/>
          <p:nvPr/>
        </p:nvPicPr>
        <p:blipFill rotWithShape="1">
          <a:blip r:embed="rId2">
            <a:alphaModFix/>
          </a:blip>
          <a:srcRect b="0" l="0" r="0" t="0"/>
          <a:stretch/>
        </p:blipFill>
        <p:spPr>
          <a:xfrm>
            <a:off x="7771115" y="4478157"/>
            <a:ext cx="1139544" cy="43368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claire - 1">
  <p:cSld name="TITLE_3_1_1">
    <p:bg>
      <p:bgPr>
        <a:solidFill>
          <a:schemeClr val="lt1"/>
        </a:solidFill>
      </p:bgPr>
    </p:bg>
    <p:spTree>
      <p:nvGrpSpPr>
        <p:cNvPr id="234" name="Shape 234"/>
        <p:cNvGrpSpPr/>
        <p:nvPr/>
      </p:nvGrpSpPr>
      <p:grpSpPr>
        <a:xfrm>
          <a:off x="0" y="0"/>
          <a:ext cx="0" cy="0"/>
          <a:chOff x="0" y="0"/>
          <a:chExt cx="0" cy="0"/>
        </a:xfrm>
      </p:grpSpPr>
      <p:sp>
        <p:nvSpPr>
          <p:cNvPr id="235" name="Google Shape;235;p24"/>
          <p:cNvSpPr/>
          <p:nvPr/>
        </p:nvSpPr>
        <p:spPr>
          <a:xfrm rot="1033734">
            <a:off x="4074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chemeClr val="lt1"/>
              </a:gs>
              <a:gs pos="100000">
                <a:srgbClr val="FFAC00"/>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236" name="Google Shape;236;p24"/>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237" name="Google Shape;237;p24"/>
          <p:cNvGrpSpPr/>
          <p:nvPr/>
        </p:nvGrpSpPr>
        <p:grpSpPr>
          <a:xfrm>
            <a:off x="7940154" y="4801506"/>
            <a:ext cx="686661" cy="174005"/>
            <a:chOff x="5486400" y="2551113"/>
            <a:chExt cx="2949575" cy="722312"/>
          </a:xfrm>
        </p:grpSpPr>
        <p:sp>
          <p:nvSpPr>
            <p:cNvPr id="238" name="Google Shape;238;p24"/>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9" name="Google Shape;239;p24"/>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0" name="Google Shape;240;p24"/>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1" name="Google Shape;241;p24"/>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2" name="Google Shape;242;p24"/>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3" name="Google Shape;243;p24"/>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4" name="Google Shape;244;p24"/>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45" name="Google Shape;245;p24"/>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246" name="Google Shape;246;p24"/>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247" name="Google Shape;247;p24"/>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claire - 2">
  <p:cSld name="TITLE_1_1_1_1_3_1">
    <p:bg>
      <p:bgPr>
        <a:solidFill>
          <a:schemeClr val="lt1"/>
        </a:solidFill>
      </p:bgPr>
    </p:bg>
    <p:spTree>
      <p:nvGrpSpPr>
        <p:cNvPr id="248" name="Shape 248"/>
        <p:cNvGrpSpPr/>
        <p:nvPr/>
      </p:nvGrpSpPr>
      <p:grpSpPr>
        <a:xfrm>
          <a:off x="0" y="0"/>
          <a:ext cx="0" cy="0"/>
          <a:chOff x="0" y="0"/>
          <a:chExt cx="0" cy="0"/>
        </a:xfrm>
      </p:grpSpPr>
      <p:sp>
        <p:nvSpPr>
          <p:cNvPr id="249" name="Google Shape;249;p25"/>
          <p:cNvSpPr/>
          <p:nvPr/>
        </p:nvSpPr>
        <p:spPr>
          <a:xfrm rot="1680981">
            <a:off x="521320" y="339229"/>
            <a:ext cx="4790061" cy="4999216"/>
          </a:xfrm>
          <a:custGeom>
            <a:rect b="b" l="l" r="r" t="t"/>
            <a:pathLst>
              <a:path extrusionOk="0" h="6661699" w="6382990">
                <a:moveTo>
                  <a:pt x="0" y="744173"/>
                </a:moveTo>
                <a:lnTo>
                  <a:pt x="1400284" y="0"/>
                </a:lnTo>
                <a:lnTo>
                  <a:pt x="1426355" y="203633"/>
                </a:lnTo>
                <a:cubicBezTo>
                  <a:pt x="1680597" y="1871731"/>
                  <a:pt x="2650210" y="3417478"/>
                  <a:pt x="4211434" y="4350562"/>
                </a:cubicBezTo>
                <a:cubicBezTo>
                  <a:pt x="4814618" y="4711067"/>
                  <a:pt x="5457050" y="4949506"/>
                  <a:pt x="6110216" y="5073431"/>
                </a:cubicBezTo>
                <a:lnTo>
                  <a:pt x="6382990" y="5118281"/>
                </a:lnTo>
                <a:lnTo>
                  <a:pt x="3478794" y="6661699"/>
                </a:lnTo>
                <a:lnTo>
                  <a:pt x="3268864" y="6513535"/>
                </a:lnTo>
                <a:cubicBezTo>
                  <a:pt x="1370729" y="5100563"/>
                  <a:pt x="232585" y="2987127"/>
                  <a:pt x="825" y="754535"/>
                </a:cubicBezTo>
                <a:close/>
              </a:path>
            </a:pathLst>
          </a:custGeom>
          <a:gradFill>
            <a:gsLst>
              <a:gs pos="0">
                <a:schemeClr val="lt1"/>
              </a:gs>
              <a:gs pos="100000">
                <a:srgbClr val="FFAC00"/>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0" name="Google Shape;250;p25"/>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251" name="Google Shape;251;p25"/>
          <p:cNvGrpSpPr/>
          <p:nvPr/>
        </p:nvGrpSpPr>
        <p:grpSpPr>
          <a:xfrm>
            <a:off x="7940154" y="4801506"/>
            <a:ext cx="686661" cy="174005"/>
            <a:chOff x="5486400" y="2551113"/>
            <a:chExt cx="2949575" cy="722312"/>
          </a:xfrm>
        </p:grpSpPr>
        <p:sp>
          <p:nvSpPr>
            <p:cNvPr id="252" name="Google Shape;252;p25"/>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3" name="Google Shape;253;p25"/>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4" name="Google Shape;254;p25"/>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5" name="Google Shape;255;p25"/>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6" name="Google Shape;256;p25"/>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7" name="Google Shape;257;p25"/>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8" name="Google Shape;258;p25"/>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59" name="Google Shape;259;p25"/>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260" name="Google Shape;260;p25"/>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261" name="Google Shape;261;p25"/>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claire - 3">
  <p:cSld name="TITLE_1_1_2_1">
    <p:bg>
      <p:bgPr>
        <a:solidFill>
          <a:schemeClr val="lt1"/>
        </a:solidFill>
      </p:bgPr>
    </p:bg>
    <p:spTree>
      <p:nvGrpSpPr>
        <p:cNvPr id="262" name="Shape 262"/>
        <p:cNvGrpSpPr/>
        <p:nvPr/>
      </p:nvGrpSpPr>
      <p:grpSpPr>
        <a:xfrm>
          <a:off x="0" y="0"/>
          <a:ext cx="0" cy="0"/>
          <a:chOff x="0" y="0"/>
          <a:chExt cx="0" cy="0"/>
        </a:xfrm>
      </p:grpSpPr>
      <p:sp>
        <p:nvSpPr>
          <p:cNvPr id="263" name="Google Shape;263;p26"/>
          <p:cNvSpPr/>
          <p:nvPr/>
        </p:nvSpPr>
        <p:spPr>
          <a:xfrm rot="2189352">
            <a:off x="1698576" y="205661"/>
            <a:ext cx="4198855" cy="5156668"/>
          </a:xfrm>
          <a:custGeom>
            <a:rect b="b" l="l" r="r" t="t"/>
            <a:pathLst>
              <a:path extrusionOk="0" h="6852564" w="5579751">
                <a:moveTo>
                  <a:pt x="2498" y="865038"/>
                </a:moveTo>
                <a:lnTo>
                  <a:pt x="1175738" y="0"/>
                </a:lnTo>
                <a:lnTo>
                  <a:pt x="1169291" y="56235"/>
                </a:lnTo>
                <a:cubicBezTo>
                  <a:pt x="1009242" y="1835772"/>
                  <a:pt x="1853072" y="3633852"/>
                  <a:pt x="3489036" y="4611605"/>
                </a:cubicBezTo>
                <a:cubicBezTo>
                  <a:pt x="4125023" y="4991715"/>
                  <a:pt x="4814215" y="5206349"/>
                  <a:pt x="5506916" y="5268668"/>
                </a:cubicBezTo>
                <a:lnTo>
                  <a:pt x="5579751" y="5273445"/>
                </a:lnTo>
                <a:lnTo>
                  <a:pt x="3438013" y="6852564"/>
                </a:lnTo>
                <a:lnTo>
                  <a:pt x="3291136" y="6769746"/>
                </a:lnTo>
                <a:cubicBezTo>
                  <a:pt x="1189160" y="5513471"/>
                  <a:pt x="16682" y="3295059"/>
                  <a:pt x="0" y="1013116"/>
                </a:cubicBezTo>
                <a:close/>
              </a:path>
            </a:pathLst>
          </a:custGeom>
          <a:gradFill>
            <a:gsLst>
              <a:gs pos="0">
                <a:schemeClr val="lt1"/>
              </a:gs>
              <a:gs pos="100000">
                <a:srgbClr val="FFAC00"/>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4" name="Google Shape;264;p26"/>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265" name="Google Shape;265;p26"/>
          <p:cNvGrpSpPr/>
          <p:nvPr/>
        </p:nvGrpSpPr>
        <p:grpSpPr>
          <a:xfrm>
            <a:off x="7940154" y="4801506"/>
            <a:ext cx="686661" cy="174005"/>
            <a:chOff x="5486400" y="2551113"/>
            <a:chExt cx="2949575" cy="722312"/>
          </a:xfrm>
        </p:grpSpPr>
        <p:sp>
          <p:nvSpPr>
            <p:cNvPr id="266" name="Google Shape;266;p26"/>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7" name="Google Shape;267;p26"/>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8" name="Google Shape;268;p26"/>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9" name="Google Shape;269;p26"/>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0" name="Google Shape;270;p26"/>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1" name="Google Shape;271;p26"/>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2" name="Google Shape;272;p26"/>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73" name="Google Shape;273;p26"/>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274" name="Google Shape;274;p26"/>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275" name="Google Shape;275;p26"/>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claire - 4">
  <p:cSld name="TITLE_1_1_1_1_1_3_1_1">
    <p:bg>
      <p:bgPr>
        <a:solidFill>
          <a:schemeClr val="lt1"/>
        </a:solidFill>
      </p:bgPr>
    </p:bg>
    <p:spTree>
      <p:nvGrpSpPr>
        <p:cNvPr id="276" name="Shape 276"/>
        <p:cNvGrpSpPr/>
        <p:nvPr/>
      </p:nvGrpSpPr>
      <p:grpSpPr>
        <a:xfrm>
          <a:off x="0" y="0"/>
          <a:ext cx="0" cy="0"/>
          <a:chOff x="0" y="0"/>
          <a:chExt cx="0" cy="0"/>
        </a:xfrm>
      </p:grpSpPr>
      <p:sp>
        <p:nvSpPr>
          <p:cNvPr id="277" name="Google Shape;277;p27"/>
          <p:cNvSpPr/>
          <p:nvPr/>
        </p:nvSpPr>
        <p:spPr>
          <a:xfrm rot="-7630455">
            <a:off x="-1009353" y="-167879"/>
            <a:ext cx="4611186" cy="5206454"/>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rgbClr val="FFAC00"/>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8" name="Google Shape;278;p27"/>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279" name="Google Shape;279;p27"/>
          <p:cNvGrpSpPr/>
          <p:nvPr/>
        </p:nvGrpSpPr>
        <p:grpSpPr>
          <a:xfrm>
            <a:off x="7940154" y="4801506"/>
            <a:ext cx="686661" cy="174005"/>
            <a:chOff x="5486400" y="2551113"/>
            <a:chExt cx="2949575" cy="722312"/>
          </a:xfrm>
        </p:grpSpPr>
        <p:sp>
          <p:nvSpPr>
            <p:cNvPr id="280" name="Google Shape;280;p27"/>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1" name="Google Shape;281;p27"/>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2" name="Google Shape;282;p27"/>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3" name="Google Shape;283;p27"/>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4" name="Google Shape;284;p27"/>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5" name="Google Shape;285;p27"/>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6" name="Google Shape;286;p27"/>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87" name="Google Shape;287;p27"/>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288" name="Google Shape;288;p27"/>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289" name="Google Shape;289;p27"/>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claire - 5">
  <p:cSld name="TITLE_1_1_1_1_1_2_2_1_1">
    <p:bg>
      <p:bgPr>
        <a:solidFill>
          <a:schemeClr val="lt1"/>
        </a:solidFill>
      </p:bgPr>
    </p:bg>
    <p:spTree>
      <p:nvGrpSpPr>
        <p:cNvPr id="290" name="Shape 290"/>
        <p:cNvGrpSpPr/>
        <p:nvPr/>
      </p:nvGrpSpPr>
      <p:grpSpPr>
        <a:xfrm>
          <a:off x="0" y="0"/>
          <a:ext cx="0" cy="0"/>
          <a:chOff x="0" y="0"/>
          <a:chExt cx="0" cy="0"/>
        </a:xfrm>
      </p:grpSpPr>
      <p:sp>
        <p:nvSpPr>
          <p:cNvPr id="291" name="Google Shape;291;p28"/>
          <p:cNvSpPr/>
          <p:nvPr/>
        </p:nvSpPr>
        <p:spPr>
          <a:xfrm rot="-7630455">
            <a:off x="-180327" y="-180004"/>
            <a:ext cx="4611186" cy="5206454"/>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rgbClr val="FFAC00"/>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2" name="Google Shape;292;p28"/>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293" name="Google Shape;293;p28"/>
          <p:cNvGrpSpPr/>
          <p:nvPr/>
        </p:nvGrpSpPr>
        <p:grpSpPr>
          <a:xfrm>
            <a:off x="7940154" y="4801506"/>
            <a:ext cx="686661" cy="174005"/>
            <a:chOff x="5486400" y="2551113"/>
            <a:chExt cx="2949575" cy="722312"/>
          </a:xfrm>
        </p:grpSpPr>
        <p:sp>
          <p:nvSpPr>
            <p:cNvPr id="294" name="Google Shape;294;p28"/>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5" name="Google Shape;295;p28"/>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6" name="Google Shape;296;p28"/>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7" name="Google Shape;297;p28"/>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8" name="Google Shape;298;p28"/>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9" name="Google Shape;299;p28"/>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0" name="Google Shape;300;p28"/>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01" name="Google Shape;301;p28"/>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302" name="Google Shape;302;p28"/>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303" name="Google Shape;303;p28"/>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claire - 6">
  <p:cSld name="TITLE_1_1_1_1_2_1_1_1">
    <p:bg>
      <p:bgPr>
        <a:solidFill>
          <a:schemeClr val="lt1"/>
        </a:solidFill>
      </p:bgPr>
    </p:bg>
    <p:spTree>
      <p:nvGrpSpPr>
        <p:cNvPr id="304" name="Shape 304"/>
        <p:cNvGrpSpPr/>
        <p:nvPr/>
      </p:nvGrpSpPr>
      <p:grpSpPr>
        <a:xfrm>
          <a:off x="0" y="0"/>
          <a:ext cx="0" cy="0"/>
          <a:chOff x="0" y="0"/>
          <a:chExt cx="0" cy="0"/>
        </a:xfrm>
      </p:grpSpPr>
      <p:sp>
        <p:nvSpPr>
          <p:cNvPr id="305" name="Google Shape;305;p29"/>
          <p:cNvSpPr/>
          <p:nvPr/>
        </p:nvSpPr>
        <p:spPr>
          <a:xfrm rot="-5148349">
            <a:off x="2382454" y="1002595"/>
            <a:ext cx="5318781" cy="3141359"/>
          </a:xfrm>
          <a:custGeom>
            <a:rect b="b" l="l" r="r" t="t"/>
            <a:pathLst>
              <a:path extrusionOk="0" h="4191157" w="7072716">
                <a:moveTo>
                  <a:pt x="6831290" y="0"/>
                </a:moveTo>
                <a:lnTo>
                  <a:pt x="7072716" y="3358574"/>
                </a:lnTo>
                <a:lnTo>
                  <a:pt x="6921436" y="3443247"/>
                </a:lnTo>
                <a:cubicBezTo>
                  <a:pt x="5001034" y="4457942"/>
                  <a:pt x="2612859" y="4475149"/>
                  <a:pt x="612222" y="3279442"/>
                </a:cubicBezTo>
                <a:cubicBezTo>
                  <a:pt x="516953" y="3222504"/>
                  <a:pt x="423691" y="3163489"/>
                  <a:pt x="332458" y="3102489"/>
                </a:cubicBezTo>
                <a:lnTo>
                  <a:pt x="170390" y="2988105"/>
                </a:lnTo>
                <a:lnTo>
                  <a:pt x="0" y="617754"/>
                </a:lnTo>
                <a:lnTo>
                  <a:pt x="57656" y="673164"/>
                </a:lnTo>
                <a:cubicBezTo>
                  <a:pt x="281787" y="878040"/>
                  <a:pt x="529783" y="1063501"/>
                  <a:pt x="800581" y="1225347"/>
                </a:cubicBezTo>
                <a:cubicBezTo>
                  <a:pt x="2818333" y="2431296"/>
                  <a:pt x="5398745" y="1887255"/>
                  <a:pt x="6790014" y="57216"/>
                </a:cubicBezTo>
                <a:close/>
              </a:path>
            </a:pathLst>
          </a:custGeom>
          <a:gradFill>
            <a:gsLst>
              <a:gs pos="0">
                <a:schemeClr val="lt1"/>
              </a:gs>
              <a:gs pos="100000">
                <a:srgbClr val="FFAC00"/>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306" name="Google Shape;306;p29"/>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307" name="Google Shape;307;p29"/>
          <p:cNvGrpSpPr/>
          <p:nvPr/>
        </p:nvGrpSpPr>
        <p:grpSpPr>
          <a:xfrm>
            <a:off x="7940154" y="4801506"/>
            <a:ext cx="686661" cy="174005"/>
            <a:chOff x="5486400" y="2551113"/>
            <a:chExt cx="2949575" cy="722312"/>
          </a:xfrm>
        </p:grpSpPr>
        <p:sp>
          <p:nvSpPr>
            <p:cNvPr id="308" name="Google Shape;308;p29"/>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9" name="Google Shape;309;p29"/>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0" name="Google Shape;310;p29"/>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1" name="Google Shape;311;p29"/>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2" name="Google Shape;312;p29"/>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3" name="Google Shape;313;p29"/>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4" name="Google Shape;314;p29"/>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15" name="Google Shape;315;p29"/>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316" name="Google Shape;316;p29"/>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317" name="Google Shape;317;p29"/>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claire - 7">
  <p:cSld name="TITLE_1_1_1_2_1_1_1_1_1">
    <p:bg>
      <p:bgPr>
        <a:solidFill>
          <a:schemeClr val="lt1"/>
        </a:solidFill>
      </p:bgPr>
    </p:bg>
    <p:spTree>
      <p:nvGrpSpPr>
        <p:cNvPr id="318" name="Shape 318"/>
        <p:cNvGrpSpPr/>
        <p:nvPr/>
      </p:nvGrpSpPr>
      <p:grpSpPr>
        <a:xfrm>
          <a:off x="0" y="0"/>
          <a:ext cx="0" cy="0"/>
          <a:chOff x="0" y="0"/>
          <a:chExt cx="0" cy="0"/>
        </a:xfrm>
      </p:grpSpPr>
      <p:sp>
        <p:nvSpPr>
          <p:cNvPr id="319" name="Google Shape;319;p30"/>
          <p:cNvSpPr/>
          <p:nvPr/>
        </p:nvSpPr>
        <p:spPr>
          <a:xfrm rot="-6031568">
            <a:off x="4067497" y="161559"/>
            <a:ext cx="5192145" cy="4772671"/>
          </a:xfrm>
          <a:custGeom>
            <a:rect b="b" l="l" r="r" t="t"/>
            <a:pathLst>
              <a:path extrusionOk="0" h="6341020" w="6898338">
                <a:moveTo>
                  <a:pt x="6898338" y="3218622"/>
                </a:moveTo>
                <a:lnTo>
                  <a:pt x="6308166" y="6341020"/>
                </a:lnTo>
                <a:lnTo>
                  <a:pt x="6145155" y="6330350"/>
                </a:lnTo>
                <a:cubicBezTo>
                  <a:pt x="4917393" y="6219953"/>
                  <a:pt x="3694703" y="5838549"/>
                  <a:pt x="2565738" y="5163807"/>
                </a:cubicBezTo>
                <a:cubicBezTo>
                  <a:pt x="1562213" y="4564036"/>
                  <a:pt x="727740" y="3789277"/>
                  <a:pt x="77997" y="2901791"/>
                </a:cubicBezTo>
                <a:lnTo>
                  <a:pt x="0" y="2789600"/>
                </a:lnTo>
                <a:lnTo>
                  <a:pt x="527269" y="0"/>
                </a:lnTo>
                <a:lnTo>
                  <a:pt x="582348" y="110612"/>
                </a:lnTo>
                <a:cubicBezTo>
                  <a:pt x="1079727" y="1051944"/>
                  <a:pt x="1833205" y="1873130"/>
                  <a:pt x="2813753" y="2459166"/>
                </a:cubicBezTo>
                <a:cubicBezTo>
                  <a:pt x="4053587" y="3200178"/>
                  <a:pt x="5454763" y="3439380"/>
                  <a:pt x="6782863" y="3238864"/>
                </a:cubicBezTo>
                <a:close/>
              </a:path>
            </a:pathLst>
          </a:custGeom>
          <a:gradFill>
            <a:gsLst>
              <a:gs pos="0">
                <a:srgbClr val="FFAC00"/>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20" name="Google Shape;320;p30"/>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321" name="Google Shape;321;p30"/>
          <p:cNvGrpSpPr/>
          <p:nvPr/>
        </p:nvGrpSpPr>
        <p:grpSpPr>
          <a:xfrm>
            <a:off x="7940154" y="4801506"/>
            <a:ext cx="686661" cy="174005"/>
            <a:chOff x="5486400" y="2551113"/>
            <a:chExt cx="2949575" cy="722312"/>
          </a:xfrm>
        </p:grpSpPr>
        <p:sp>
          <p:nvSpPr>
            <p:cNvPr id="322" name="Google Shape;322;p30"/>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3" name="Google Shape;323;p30"/>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4" name="Google Shape;324;p30"/>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5" name="Google Shape;325;p30"/>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6" name="Google Shape;326;p30"/>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7" name="Google Shape;327;p30"/>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8" name="Google Shape;328;p30"/>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29" name="Google Shape;329;p30"/>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330" name="Google Shape;330;p30"/>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331" name="Google Shape;331;p30"/>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Couverture 3">
  <p:cSld name="TITLE_2_1_1">
    <p:bg>
      <p:bgPr>
        <a:blipFill>
          <a:blip r:embed="rId2">
            <a:alphaModFix/>
          </a:blip>
          <a:stretch>
            <a:fillRect/>
          </a:stretch>
        </a:blipFill>
      </p:bgPr>
    </p:bg>
    <p:spTree>
      <p:nvGrpSpPr>
        <p:cNvPr id="18"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b="7806" l="0" r="0" t="7798"/>
          <a:stretch/>
        </p:blipFill>
        <p:spPr>
          <a:xfrm>
            <a:off x="-1" y="0"/>
            <a:ext cx="9143997" cy="5143501"/>
          </a:xfrm>
          <a:prstGeom prst="rect">
            <a:avLst/>
          </a:prstGeom>
          <a:noFill/>
          <a:ln>
            <a:noFill/>
          </a:ln>
        </p:spPr>
      </p:pic>
      <p:sp>
        <p:nvSpPr>
          <p:cNvPr id="20" name="Google Shape;20;p4"/>
          <p:cNvSpPr/>
          <p:nvPr/>
        </p:nvSpPr>
        <p:spPr>
          <a:xfrm>
            <a:off x="26" y="-58"/>
            <a:ext cx="7087858" cy="5144087"/>
          </a:xfrm>
          <a:custGeom>
            <a:rect b="b" l="l" r="r" t="t"/>
            <a:pathLst>
              <a:path extrusionOk="0" h="813616" w="1121053">
                <a:moveTo>
                  <a:pt x="1110504" y="425175"/>
                </a:moveTo>
                <a:cubicBezTo>
                  <a:pt x="1117098" y="387311"/>
                  <a:pt x="1120677" y="349635"/>
                  <a:pt x="1121054" y="312335"/>
                </a:cubicBezTo>
                <a:lnTo>
                  <a:pt x="1121054" y="293497"/>
                </a:lnTo>
                <a:cubicBezTo>
                  <a:pt x="1119735" y="192337"/>
                  <a:pt x="1096376" y="94944"/>
                  <a:pt x="1054932" y="6593"/>
                </a:cubicBezTo>
                <a:lnTo>
                  <a:pt x="1054932" y="6593"/>
                </a:lnTo>
                <a:cubicBezTo>
                  <a:pt x="1053990" y="4333"/>
                  <a:pt x="1052860" y="2260"/>
                  <a:pt x="1051730" y="0"/>
                </a:cubicBezTo>
                <a:lnTo>
                  <a:pt x="889910" y="0"/>
                </a:lnTo>
                <a:cubicBezTo>
                  <a:pt x="890852" y="2260"/>
                  <a:pt x="891983" y="4333"/>
                  <a:pt x="892925" y="6593"/>
                </a:cubicBezTo>
                <a:cubicBezTo>
                  <a:pt x="931731" y="93813"/>
                  <a:pt x="945671" y="193279"/>
                  <a:pt x="927963" y="294251"/>
                </a:cubicBezTo>
                <a:lnTo>
                  <a:pt x="927963" y="294251"/>
                </a:lnTo>
                <a:cubicBezTo>
                  <a:pt x="880680" y="562881"/>
                  <a:pt x="623729" y="742597"/>
                  <a:pt x="355286" y="698139"/>
                </a:cubicBezTo>
                <a:lnTo>
                  <a:pt x="348316" y="696820"/>
                </a:lnTo>
                <a:cubicBezTo>
                  <a:pt x="255067" y="679301"/>
                  <a:pt x="172557" y="636727"/>
                  <a:pt x="106435" y="577199"/>
                </a:cubicBezTo>
                <a:cubicBezTo>
                  <a:pt x="63296" y="538392"/>
                  <a:pt x="27315" y="492615"/>
                  <a:pt x="0" y="441753"/>
                </a:cubicBezTo>
                <a:lnTo>
                  <a:pt x="0" y="813616"/>
                </a:lnTo>
                <a:lnTo>
                  <a:pt x="900083" y="813616"/>
                </a:lnTo>
                <a:cubicBezTo>
                  <a:pt x="1006707" y="714151"/>
                  <a:pt x="1083001" y="580212"/>
                  <a:pt x="1110504" y="425175"/>
                </a:cubicBezTo>
                <a:close/>
              </a:path>
            </a:pathLst>
          </a:custGeom>
          <a:gradFill>
            <a:gsLst>
              <a:gs pos="0">
                <a:srgbClr val="FFFFFF">
                  <a:alpha val="70196"/>
                </a:srgbClr>
              </a:gs>
              <a:gs pos="100000">
                <a:srgbClr val="FFFFFF">
                  <a:alpha val="10196"/>
                </a:srgbClr>
              </a:gs>
            </a:gsLst>
            <a:lin ang="54007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endParaRPr>
          </a:p>
        </p:txBody>
      </p:sp>
      <p:sp>
        <p:nvSpPr>
          <p:cNvPr id="21" name="Google Shape;21;p4"/>
          <p:cNvSpPr/>
          <p:nvPr/>
        </p:nvSpPr>
        <p:spPr>
          <a:xfrm>
            <a:off x="233400" y="233400"/>
            <a:ext cx="8677200" cy="4678500"/>
          </a:xfrm>
          <a:prstGeom prst="round2DiagRect">
            <a:avLst>
              <a:gd fmla="val 0" name="adj1"/>
              <a:gd fmla="val 5112"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2" name="Google Shape;22;p4"/>
          <p:cNvPicPr preferRelativeResize="0"/>
          <p:nvPr/>
        </p:nvPicPr>
        <p:blipFill rotWithShape="1">
          <a:blip r:embed="rId3">
            <a:alphaModFix/>
          </a:blip>
          <a:srcRect b="0" l="0" r="0" t="0"/>
          <a:stretch/>
        </p:blipFill>
        <p:spPr>
          <a:xfrm>
            <a:off x="7537665" y="4244757"/>
            <a:ext cx="1139544" cy="433680"/>
          </a:xfrm>
          <a:prstGeom prst="rect">
            <a:avLst/>
          </a:prstGeom>
          <a:noFill/>
          <a:ln>
            <a:noFill/>
          </a:ln>
        </p:spPr>
      </p:pic>
      <p:sp>
        <p:nvSpPr>
          <p:cNvPr id="23" name="Google Shape;23;p4"/>
          <p:cNvSpPr txBox="1"/>
          <p:nvPr>
            <p:ph idx="1" type="subTitle"/>
          </p:nvPr>
        </p:nvSpPr>
        <p:spPr>
          <a:xfrm>
            <a:off x="497375" y="3128350"/>
            <a:ext cx="5506200" cy="640200"/>
          </a:xfrm>
          <a:prstGeom prst="rect">
            <a:avLst/>
          </a:prstGeom>
          <a:noFill/>
          <a:ln>
            <a:noFill/>
          </a:ln>
          <a:effectLst>
            <a:outerShdw blurRad="57150" rotWithShape="0" algn="bl" dir="5400000" dist="19050">
              <a:srgbClr val="000000">
                <a:alpha val="50000"/>
              </a:srgbClr>
            </a:outerShdw>
          </a:effectLst>
        </p:spPr>
        <p:txBody>
          <a:bodyPr anchorCtr="0" anchor="t" bIns="91425" lIns="0" spcFirstLastPara="1" rIns="91425" wrap="square" tIns="91425">
            <a:noAutofit/>
          </a:bodyPr>
          <a:lstStyle>
            <a:lvl1pPr lvl="0" rtl="0">
              <a:spcBef>
                <a:spcPts val="0"/>
              </a:spcBef>
              <a:spcAft>
                <a:spcPts val="0"/>
              </a:spcAft>
              <a:buClr>
                <a:schemeClr val="lt1"/>
              </a:buClr>
              <a:buSzPts val="2000"/>
              <a:buNone/>
              <a:defRPr b="1" sz="2000">
                <a:solidFill>
                  <a:schemeClr val="lt1"/>
                </a:solidFill>
              </a:defRPr>
            </a:lvl1pPr>
            <a:lvl2pPr lvl="1" rtl="0">
              <a:spcBef>
                <a:spcPts val="0"/>
              </a:spcBef>
              <a:spcAft>
                <a:spcPts val="0"/>
              </a:spcAft>
              <a:buClr>
                <a:schemeClr val="lt1"/>
              </a:buClr>
              <a:buSzPts val="2000"/>
              <a:buNone/>
              <a:defRPr b="1" sz="2000">
                <a:solidFill>
                  <a:schemeClr val="lt1"/>
                </a:solidFill>
              </a:defRPr>
            </a:lvl2pPr>
            <a:lvl3pPr lvl="2" rtl="0">
              <a:spcBef>
                <a:spcPts val="0"/>
              </a:spcBef>
              <a:spcAft>
                <a:spcPts val="0"/>
              </a:spcAft>
              <a:buClr>
                <a:schemeClr val="lt1"/>
              </a:buClr>
              <a:buSzPts val="2000"/>
              <a:buNone/>
              <a:defRPr b="1" sz="2000">
                <a:solidFill>
                  <a:schemeClr val="lt1"/>
                </a:solidFill>
              </a:defRPr>
            </a:lvl3pPr>
            <a:lvl4pPr lvl="3" rtl="0">
              <a:spcBef>
                <a:spcPts val="0"/>
              </a:spcBef>
              <a:spcAft>
                <a:spcPts val="0"/>
              </a:spcAft>
              <a:buClr>
                <a:schemeClr val="lt1"/>
              </a:buClr>
              <a:buSzPts val="2000"/>
              <a:buNone/>
              <a:defRPr b="1" sz="2000">
                <a:solidFill>
                  <a:schemeClr val="lt1"/>
                </a:solidFill>
              </a:defRPr>
            </a:lvl4pPr>
            <a:lvl5pPr lvl="4" rtl="0">
              <a:spcBef>
                <a:spcPts val="0"/>
              </a:spcBef>
              <a:spcAft>
                <a:spcPts val="0"/>
              </a:spcAft>
              <a:buClr>
                <a:schemeClr val="lt1"/>
              </a:buClr>
              <a:buSzPts val="2000"/>
              <a:buNone/>
              <a:defRPr b="1" sz="2000">
                <a:solidFill>
                  <a:schemeClr val="lt1"/>
                </a:solidFill>
              </a:defRPr>
            </a:lvl5pPr>
            <a:lvl6pPr lvl="5" rtl="0">
              <a:spcBef>
                <a:spcPts val="0"/>
              </a:spcBef>
              <a:spcAft>
                <a:spcPts val="0"/>
              </a:spcAft>
              <a:buClr>
                <a:schemeClr val="lt1"/>
              </a:buClr>
              <a:buSzPts val="2000"/>
              <a:buNone/>
              <a:defRPr b="1" sz="2000">
                <a:solidFill>
                  <a:schemeClr val="lt1"/>
                </a:solidFill>
              </a:defRPr>
            </a:lvl6pPr>
            <a:lvl7pPr lvl="6" rtl="0">
              <a:spcBef>
                <a:spcPts val="0"/>
              </a:spcBef>
              <a:spcAft>
                <a:spcPts val="0"/>
              </a:spcAft>
              <a:buClr>
                <a:schemeClr val="lt1"/>
              </a:buClr>
              <a:buSzPts val="2000"/>
              <a:buNone/>
              <a:defRPr b="1" sz="2000">
                <a:solidFill>
                  <a:schemeClr val="lt1"/>
                </a:solidFill>
              </a:defRPr>
            </a:lvl7pPr>
            <a:lvl8pPr lvl="7" rtl="0">
              <a:spcBef>
                <a:spcPts val="0"/>
              </a:spcBef>
              <a:spcAft>
                <a:spcPts val="0"/>
              </a:spcAft>
              <a:buClr>
                <a:schemeClr val="lt1"/>
              </a:buClr>
              <a:buSzPts val="2000"/>
              <a:buNone/>
              <a:defRPr b="1" sz="2000">
                <a:solidFill>
                  <a:schemeClr val="lt1"/>
                </a:solidFill>
              </a:defRPr>
            </a:lvl8pPr>
            <a:lvl9pPr lvl="8" rtl="0">
              <a:spcBef>
                <a:spcPts val="0"/>
              </a:spcBef>
              <a:spcAft>
                <a:spcPts val="0"/>
              </a:spcAft>
              <a:buClr>
                <a:schemeClr val="lt1"/>
              </a:buClr>
              <a:buSzPts val="2000"/>
              <a:buNone/>
              <a:defRPr b="1" sz="2000">
                <a:solidFill>
                  <a:schemeClr val="lt1"/>
                </a:solidFill>
              </a:defRPr>
            </a:lvl9pPr>
          </a:lstStyle>
          <a:p/>
        </p:txBody>
      </p:sp>
      <p:sp>
        <p:nvSpPr>
          <p:cNvPr id="24" name="Google Shape;24;p4"/>
          <p:cNvSpPr txBox="1"/>
          <p:nvPr>
            <p:ph type="title"/>
          </p:nvPr>
        </p:nvSpPr>
        <p:spPr>
          <a:xfrm>
            <a:off x="497375" y="1179800"/>
            <a:ext cx="6917100" cy="1907400"/>
          </a:xfrm>
          <a:prstGeom prst="rect">
            <a:avLst/>
          </a:prstGeom>
          <a:noFill/>
          <a:ln>
            <a:noFill/>
          </a:ln>
          <a:effectLst>
            <a:outerShdw blurRad="57150" rotWithShape="0" algn="bl" dir="5400000" dist="19050">
              <a:srgbClr val="000000">
                <a:alpha val="50000"/>
              </a:srgbClr>
            </a:outerShdw>
          </a:effectLst>
        </p:spPr>
        <p:txBody>
          <a:bodyPr anchorCtr="0" anchor="t" bIns="91425" lIns="0" spcFirstLastPara="1" rIns="91425" wrap="square" tIns="91425">
            <a:noAutofit/>
          </a:bodyPr>
          <a:lstStyle>
            <a:lvl1pPr lvl="0" rtl="0">
              <a:lnSpc>
                <a:spcPct val="80000"/>
              </a:lnSpc>
              <a:spcBef>
                <a:spcPts val="0"/>
              </a:spcBef>
              <a:spcAft>
                <a:spcPts val="0"/>
              </a:spcAft>
              <a:buClr>
                <a:schemeClr val="lt1"/>
              </a:buClr>
              <a:buSzPts val="5000"/>
              <a:buFont typeface="Arial Black"/>
              <a:buNone/>
              <a:defRPr sz="5000">
                <a:solidFill>
                  <a:schemeClr val="lt1"/>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claire - 8">
  <p:cSld name="TITLE_1_1_1_1_1_1_1_1_1_1">
    <p:bg>
      <p:bgPr>
        <a:solidFill>
          <a:schemeClr val="lt1"/>
        </a:solidFill>
      </p:bgPr>
    </p:bg>
    <p:spTree>
      <p:nvGrpSpPr>
        <p:cNvPr id="332" name="Shape 332"/>
        <p:cNvGrpSpPr/>
        <p:nvPr/>
      </p:nvGrpSpPr>
      <p:grpSpPr>
        <a:xfrm>
          <a:off x="0" y="0"/>
          <a:ext cx="0" cy="0"/>
          <a:chOff x="0" y="0"/>
          <a:chExt cx="0" cy="0"/>
        </a:xfrm>
      </p:grpSpPr>
      <p:sp>
        <p:nvSpPr>
          <p:cNvPr id="333" name="Google Shape;333;p31"/>
          <p:cNvSpPr/>
          <p:nvPr/>
        </p:nvSpPr>
        <p:spPr>
          <a:xfrm flipH="1" rot="-1033734">
            <a:off x="67190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rgbClr val="FFAC00"/>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334" name="Google Shape;334;p31"/>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335" name="Google Shape;335;p31"/>
          <p:cNvGrpSpPr/>
          <p:nvPr/>
        </p:nvGrpSpPr>
        <p:grpSpPr>
          <a:xfrm>
            <a:off x="7940154" y="4801506"/>
            <a:ext cx="686661" cy="174005"/>
            <a:chOff x="5486400" y="2551113"/>
            <a:chExt cx="2949575" cy="722312"/>
          </a:xfrm>
        </p:grpSpPr>
        <p:sp>
          <p:nvSpPr>
            <p:cNvPr id="336" name="Google Shape;336;p31"/>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7" name="Google Shape;337;p31"/>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8" name="Google Shape;338;p31"/>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9" name="Google Shape;339;p31"/>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0" name="Google Shape;340;p31"/>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1" name="Google Shape;341;p31"/>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2" name="Google Shape;342;p31"/>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43" name="Google Shape;343;p31"/>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344" name="Google Shape;344;p31"/>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345" name="Google Shape;345;p31"/>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claire - 9">
  <p:cSld name="TITLE_1_1_1_1_1_1_2_1">
    <p:bg>
      <p:bgPr>
        <a:solidFill>
          <a:schemeClr val="lt1"/>
        </a:solidFill>
      </p:bgPr>
    </p:bg>
    <p:spTree>
      <p:nvGrpSpPr>
        <p:cNvPr id="346" name="Shape 346"/>
        <p:cNvGrpSpPr/>
        <p:nvPr/>
      </p:nvGrpSpPr>
      <p:grpSpPr>
        <a:xfrm>
          <a:off x="0" y="0"/>
          <a:ext cx="0" cy="0"/>
          <a:chOff x="0" y="0"/>
          <a:chExt cx="0" cy="0"/>
        </a:xfrm>
      </p:grpSpPr>
      <p:sp>
        <p:nvSpPr>
          <p:cNvPr id="347" name="Google Shape;347;p32"/>
          <p:cNvSpPr/>
          <p:nvPr/>
        </p:nvSpPr>
        <p:spPr>
          <a:xfrm rot="-4872443">
            <a:off x="4960854" y="-88347"/>
            <a:ext cx="4243699" cy="4721298"/>
          </a:xfrm>
          <a:custGeom>
            <a:rect b="b" l="l" r="r" t="t"/>
            <a:pathLst>
              <a:path extrusionOk="0" h="6713401" w="6034284">
                <a:moveTo>
                  <a:pt x="5795984" y="172418"/>
                </a:moveTo>
                <a:lnTo>
                  <a:pt x="6034284" y="1696396"/>
                </a:lnTo>
                <a:lnTo>
                  <a:pt x="5966588" y="1640477"/>
                </a:lnTo>
                <a:cubicBezTo>
                  <a:pt x="5879147" y="1575358"/>
                  <a:pt x="5787592" y="1514051"/>
                  <a:pt x="5692010" y="1456927"/>
                </a:cubicBezTo>
                <a:cubicBezTo>
                  <a:pt x="4152747" y="536947"/>
                  <a:pt x="2158746" y="1038959"/>
                  <a:pt x="1238392" y="2578902"/>
                </a:cubicBezTo>
                <a:cubicBezTo>
                  <a:pt x="490631" y="3830051"/>
                  <a:pt x="682035" y="5380904"/>
                  <a:pt x="1605744" y="6411944"/>
                </a:cubicBezTo>
                <a:lnTo>
                  <a:pt x="1720521" y="6527870"/>
                </a:lnTo>
                <a:lnTo>
                  <a:pt x="534014" y="6713401"/>
                </a:lnTo>
                <a:lnTo>
                  <a:pt x="531442" y="6708806"/>
                </a:lnTo>
                <a:cubicBezTo>
                  <a:pt x="-189557" y="5344294"/>
                  <a:pt x="-201791" y="3647432"/>
                  <a:pt x="647780" y="2225930"/>
                </a:cubicBezTo>
                <a:cubicBezTo>
                  <a:pt x="1699686" y="465865"/>
                  <a:pt x="3748997" y="-330563"/>
                  <a:pt x="5642372" y="127075"/>
                </a:cubicBezTo>
                <a:close/>
              </a:path>
            </a:pathLst>
          </a:custGeom>
          <a:gradFill>
            <a:gsLst>
              <a:gs pos="0">
                <a:schemeClr val="lt1"/>
              </a:gs>
              <a:gs pos="100000">
                <a:srgbClr val="FFAC00"/>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348" name="Google Shape;348;p32"/>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349" name="Google Shape;349;p32"/>
          <p:cNvGrpSpPr/>
          <p:nvPr/>
        </p:nvGrpSpPr>
        <p:grpSpPr>
          <a:xfrm>
            <a:off x="7940154" y="4801506"/>
            <a:ext cx="686661" cy="174005"/>
            <a:chOff x="5486400" y="2551113"/>
            <a:chExt cx="2949575" cy="722312"/>
          </a:xfrm>
        </p:grpSpPr>
        <p:sp>
          <p:nvSpPr>
            <p:cNvPr id="350" name="Google Shape;350;p32"/>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1" name="Google Shape;351;p32"/>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2" name="Google Shape;352;p32"/>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3" name="Google Shape;353;p32"/>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4" name="Google Shape;354;p32"/>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5" name="Google Shape;355;p32"/>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6" name="Google Shape;356;p32"/>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57" name="Google Shape;357;p32"/>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358" name="Google Shape;358;p32"/>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359" name="Google Shape;359;p32"/>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claire - 10">
  <p:cSld name="TITLE_1_1_1_1_1_1_1_2_1">
    <p:bg>
      <p:bgPr>
        <a:solidFill>
          <a:schemeClr val="lt1"/>
        </a:solidFill>
      </p:bgPr>
    </p:bg>
    <p:spTree>
      <p:nvGrpSpPr>
        <p:cNvPr id="360" name="Shape 360"/>
        <p:cNvGrpSpPr/>
        <p:nvPr/>
      </p:nvGrpSpPr>
      <p:grpSpPr>
        <a:xfrm>
          <a:off x="0" y="0"/>
          <a:ext cx="0" cy="0"/>
          <a:chOff x="0" y="0"/>
          <a:chExt cx="0" cy="0"/>
        </a:xfrm>
      </p:grpSpPr>
      <p:sp>
        <p:nvSpPr>
          <p:cNvPr id="361" name="Google Shape;361;p33"/>
          <p:cNvSpPr/>
          <p:nvPr/>
        </p:nvSpPr>
        <p:spPr>
          <a:xfrm rot="-903259">
            <a:off x="4169450" y="-351621"/>
            <a:ext cx="4487605" cy="6125290"/>
          </a:xfrm>
          <a:custGeom>
            <a:rect b="b" l="l" r="r" t="t"/>
            <a:pathLst>
              <a:path extrusionOk="0" h="8158717" w="5977366">
                <a:moveTo>
                  <a:pt x="1729109" y="0"/>
                </a:moveTo>
                <a:lnTo>
                  <a:pt x="2778256" y="281689"/>
                </a:lnTo>
                <a:lnTo>
                  <a:pt x="2729484" y="307467"/>
                </a:lnTo>
                <a:cubicBezTo>
                  <a:pt x="2210270" y="614838"/>
                  <a:pt x="1758116" y="1052490"/>
                  <a:pt x="1426759" y="1606921"/>
                </a:cubicBezTo>
                <a:cubicBezTo>
                  <a:pt x="366452" y="3381021"/>
                  <a:pt x="945176" y="5678163"/>
                  <a:pt x="2718610" y="6738077"/>
                </a:cubicBezTo>
                <a:cubicBezTo>
                  <a:pt x="3709664" y="7330401"/>
                  <a:pt x="4866533" y="7407000"/>
                  <a:pt x="5879465" y="7049920"/>
                </a:cubicBezTo>
                <a:lnTo>
                  <a:pt x="5977366" y="7010105"/>
                </a:lnTo>
                <a:lnTo>
                  <a:pt x="5668971" y="8158717"/>
                </a:lnTo>
                <a:lnTo>
                  <a:pt x="929404" y="6886175"/>
                </a:lnTo>
                <a:lnTo>
                  <a:pt x="871679" y="6803143"/>
                </a:lnTo>
                <a:cubicBezTo>
                  <a:pt x="-206699" y="5168196"/>
                  <a:pt x="-325703" y="2993953"/>
                  <a:pt x="746312" y="1200260"/>
                </a:cubicBezTo>
                <a:cubicBezTo>
                  <a:pt x="979370" y="810302"/>
                  <a:pt x="1254926" y="461402"/>
                  <a:pt x="1563529" y="155940"/>
                </a:cubicBezTo>
                <a:close/>
              </a:path>
            </a:pathLst>
          </a:custGeom>
          <a:gradFill>
            <a:gsLst>
              <a:gs pos="0">
                <a:srgbClr val="FFAC00"/>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362" name="Google Shape;362;p33"/>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363" name="Google Shape;363;p33"/>
          <p:cNvGrpSpPr/>
          <p:nvPr/>
        </p:nvGrpSpPr>
        <p:grpSpPr>
          <a:xfrm>
            <a:off x="7940154" y="4801506"/>
            <a:ext cx="686661" cy="174005"/>
            <a:chOff x="5486400" y="2551113"/>
            <a:chExt cx="2949575" cy="722312"/>
          </a:xfrm>
        </p:grpSpPr>
        <p:sp>
          <p:nvSpPr>
            <p:cNvPr id="364" name="Google Shape;364;p33"/>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5" name="Google Shape;365;p33"/>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6" name="Google Shape;366;p33"/>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7" name="Google Shape;367;p33"/>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8" name="Google Shape;368;p33"/>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9" name="Google Shape;369;p33"/>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0" name="Google Shape;370;p33"/>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71" name="Google Shape;371;p33"/>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372" name="Google Shape;372;p33"/>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373" name="Google Shape;373;p33"/>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 0">
  <p:cSld name="TITLE_1_3">
    <p:bg>
      <p:bgPr>
        <a:solidFill>
          <a:srgbClr val="FF6900"/>
        </a:solidFill>
      </p:bgPr>
    </p:bg>
    <p:spTree>
      <p:nvGrpSpPr>
        <p:cNvPr id="374" name="Shape 374"/>
        <p:cNvGrpSpPr/>
        <p:nvPr/>
      </p:nvGrpSpPr>
      <p:grpSpPr>
        <a:xfrm>
          <a:off x="0" y="0"/>
          <a:ext cx="0" cy="0"/>
          <a:chOff x="0" y="0"/>
          <a:chExt cx="0" cy="0"/>
        </a:xfrm>
      </p:grpSpPr>
      <p:sp>
        <p:nvSpPr>
          <p:cNvPr id="375" name="Google Shape;375;p34"/>
          <p:cNvSpPr/>
          <p:nvPr/>
        </p:nvSpPr>
        <p:spPr>
          <a:xfrm rot="3887933">
            <a:off x="2257481" y="-107384"/>
            <a:ext cx="5099986" cy="6129971"/>
          </a:xfrm>
          <a:custGeom>
            <a:rect b="b" l="l" r="r" t="t"/>
            <a:pathLst>
              <a:path extrusionOk="0" h="8181253" w="6786121">
                <a:moveTo>
                  <a:pt x="0" y="2058777"/>
                </a:moveTo>
                <a:lnTo>
                  <a:pt x="971022" y="0"/>
                </a:lnTo>
                <a:lnTo>
                  <a:pt x="1047403" y="12572"/>
                </a:lnTo>
                <a:cubicBezTo>
                  <a:pt x="2060435" y="204996"/>
                  <a:pt x="3057481" y="575493"/>
                  <a:pt x="3994054" y="1135262"/>
                </a:cubicBezTo>
                <a:cubicBezTo>
                  <a:pt x="5064439" y="1774984"/>
                  <a:pt x="5954504" y="2601352"/>
                  <a:pt x="6647525" y="3547962"/>
                </a:cubicBezTo>
                <a:lnTo>
                  <a:pt x="6786121" y="3747319"/>
                </a:lnTo>
                <a:lnTo>
                  <a:pt x="4694857" y="8181253"/>
                </a:lnTo>
                <a:lnTo>
                  <a:pt x="4694916" y="8176286"/>
                </a:lnTo>
                <a:cubicBezTo>
                  <a:pt x="4668615" y="6017003"/>
                  <a:pt x="3562237" y="3920050"/>
                  <a:pt x="1578565" y="2734496"/>
                </a:cubicBezTo>
                <a:cubicBezTo>
                  <a:pt x="1103185" y="2450373"/>
                  <a:pt x="605861" y="2234869"/>
                  <a:pt x="98117" y="2085088"/>
                </a:cubicBezTo>
                <a:close/>
              </a:path>
            </a:pathLst>
          </a:custGeom>
          <a:gradFill>
            <a:gsLst>
              <a:gs pos="0">
                <a:srgbClr val="FFFFFF">
                  <a:alpha val="49803"/>
                </a:srgbClr>
              </a:gs>
              <a:gs pos="32000">
                <a:srgbClr val="FFFFFF">
                  <a:alpha val="49803"/>
                </a:srgbClr>
              </a:gs>
              <a:gs pos="65000">
                <a:srgbClr val="FFFFFF">
                  <a:alpha val="14901"/>
                </a:srgbClr>
              </a:gs>
              <a:gs pos="100000">
                <a:srgbClr val="FFFFFF">
                  <a:alpha val="14901"/>
                </a:srgbClr>
              </a:gs>
            </a:gsLst>
            <a:lin ang="30001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376" name="Google Shape;376;p34"/>
          <p:cNvSpPr txBox="1"/>
          <p:nvPr>
            <p:ph type="title"/>
          </p:nvPr>
        </p:nvSpPr>
        <p:spPr>
          <a:xfrm>
            <a:off x="497375" y="479200"/>
            <a:ext cx="6193200" cy="1929000"/>
          </a:xfrm>
          <a:prstGeom prst="rect">
            <a:avLst/>
          </a:prstGeom>
          <a:noFill/>
          <a:ln>
            <a:noFill/>
          </a:ln>
        </p:spPr>
        <p:txBody>
          <a:bodyPr anchorCtr="0" anchor="t" bIns="91425" lIns="91425" spcFirstLastPara="1" rIns="91425" wrap="square" tIns="91425">
            <a:noAutofit/>
          </a:bodyPr>
          <a:lstStyle>
            <a:lvl1pPr lvl="0" rtl="0">
              <a:lnSpc>
                <a:spcPct val="80000"/>
              </a:lnSpc>
              <a:spcBef>
                <a:spcPts val="0"/>
              </a:spcBef>
              <a:spcAft>
                <a:spcPts val="0"/>
              </a:spcAft>
              <a:buClr>
                <a:schemeClr val="lt1"/>
              </a:buClr>
              <a:buSzPts val="4800"/>
              <a:buFont typeface="Arial Black"/>
              <a:buNone/>
              <a:defRPr b="1" sz="4800">
                <a:solidFill>
                  <a:schemeClr val="lt1"/>
                </a:solidFill>
                <a:latin typeface="Arial Black"/>
                <a:ea typeface="Arial Black"/>
                <a:cs typeface="Arial Black"/>
                <a:sym typeface="Arial Black"/>
              </a:defRPr>
            </a:lvl1pPr>
            <a:lvl2pPr lvl="1"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2pPr>
            <a:lvl3pPr lvl="2"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3pPr>
            <a:lvl4pPr lvl="3"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4pPr>
            <a:lvl5pPr lvl="4"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5pPr>
            <a:lvl6pPr lvl="5"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6pPr>
            <a:lvl7pPr lvl="6"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7pPr>
            <a:lvl8pPr lvl="7"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8pPr>
            <a:lvl9pPr lvl="8"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9pPr>
          </a:lstStyle>
          <a:p/>
        </p:txBody>
      </p:sp>
      <p:sp>
        <p:nvSpPr>
          <p:cNvPr id="377" name="Google Shape;377;p34"/>
          <p:cNvSpPr txBox="1"/>
          <p:nvPr>
            <p:ph idx="1" type="subTitle"/>
          </p:nvPr>
        </p:nvSpPr>
        <p:spPr>
          <a:xfrm>
            <a:off x="497375" y="2561300"/>
            <a:ext cx="5506200" cy="64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000"/>
              <a:buNone/>
              <a:defRPr b="1" sz="2000">
                <a:solidFill>
                  <a:schemeClr val="lt1"/>
                </a:solidFill>
              </a:defRPr>
            </a:lvl1pPr>
            <a:lvl2pPr lvl="1" rtl="0">
              <a:spcBef>
                <a:spcPts val="0"/>
              </a:spcBef>
              <a:spcAft>
                <a:spcPts val="0"/>
              </a:spcAft>
              <a:buClr>
                <a:schemeClr val="lt1"/>
              </a:buClr>
              <a:buSzPts val="2000"/>
              <a:buNone/>
              <a:defRPr b="1" sz="2000">
                <a:solidFill>
                  <a:schemeClr val="lt1"/>
                </a:solidFill>
              </a:defRPr>
            </a:lvl2pPr>
            <a:lvl3pPr lvl="2" rtl="0">
              <a:spcBef>
                <a:spcPts val="0"/>
              </a:spcBef>
              <a:spcAft>
                <a:spcPts val="0"/>
              </a:spcAft>
              <a:buClr>
                <a:schemeClr val="lt1"/>
              </a:buClr>
              <a:buSzPts val="2000"/>
              <a:buNone/>
              <a:defRPr b="1" sz="2000">
                <a:solidFill>
                  <a:schemeClr val="lt1"/>
                </a:solidFill>
              </a:defRPr>
            </a:lvl3pPr>
            <a:lvl4pPr lvl="3" rtl="0">
              <a:spcBef>
                <a:spcPts val="0"/>
              </a:spcBef>
              <a:spcAft>
                <a:spcPts val="0"/>
              </a:spcAft>
              <a:buClr>
                <a:schemeClr val="lt1"/>
              </a:buClr>
              <a:buSzPts val="2000"/>
              <a:buNone/>
              <a:defRPr b="1" sz="2000">
                <a:solidFill>
                  <a:schemeClr val="lt1"/>
                </a:solidFill>
              </a:defRPr>
            </a:lvl4pPr>
            <a:lvl5pPr lvl="4" rtl="0">
              <a:spcBef>
                <a:spcPts val="0"/>
              </a:spcBef>
              <a:spcAft>
                <a:spcPts val="0"/>
              </a:spcAft>
              <a:buClr>
                <a:schemeClr val="lt1"/>
              </a:buClr>
              <a:buSzPts val="2000"/>
              <a:buNone/>
              <a:defRPr b="1" sz="2000">
                <a:solidFill>
                  <a:schemeClr val="lt1"/>
                </a:solidFill>
              </a:defRPr>
            </a:lvl5pPr>
            <a:lvl6pPr lvl="5" rtl="0">
              <a:spcBef>
                <a:spcPts val="0"/>
              </a:spcBef>
              <a:spcAft>
                <a:spcPts val="0"/>
              </a:spcAft>
              <a:buClr>
                <a:schemeClr val="lt1"/>
              </a:buClr>
              <a:buSzPts val="2000"/>
              <a:buNone/>
              <a:defRPr b="1" sz="2000">
                <a:solidFill>
                  <a:schemeClr val="lt1"/>
                </a:solidFill>
              </a:defRPr>
            </a:lvl6pPr>
            <a:lvl7pPr lvl="6" rtl="0">
              <a:spcBef>
                <a:spcPts val="0"/>
              </a:spcBef>
              <a:spcAft>
                <a:spcPts val="0"/>
              </a:spcAft>
              <a:buClr>
                <a:schemeClr val="lt1"/>
              </a:buClr>
              <a:buSzPts val="2000"/>
              <a:buNone/>
              <a:defRPr b="1" sz="2000">
                <a:solidFill>
                  <a:schemeClr val="lt1"/>
                </a:solidFill>
              </a:defRPr>
            </a:lvl7pPr>
            <a:lvl8pPr lvl="7" rtl="0">
              <a:spcBef>
                <a:spcPts val="0"/>
              </a:spcBef>
              <a:spcAft>
                <a:spcPts val="0"/>
              </a:spcAft>
              <a:buClr>
                <a:schemeClr val="lt1"/>
              </a:buClr>
              <a:buSzPts val="2000"/>
              <a:buNone/>
              <a:defRPr b="1" sz="2000">
                <a:solidFill>
                  <a:schemeClr val="lt1"/>
                </a:solidFill>
              </a:defRPr>
            </a:lvl8pPr>
            <a:lvl9pPr lvl="8" rtl="0">
              <a:spcBef>
                <a:spcPts val="0"/>
              </a:spcBef>
              <a:spcAft>
                <a:spcPts val="0"/>
              </a:spcAft>
              <a:buClr>
                <a:schemeClr val="lt1"/>
              </a:buClr>
              <a:buSzPts val="2000"/>
              <a:buNone/>
              <a:defRPr b="1" sz="2000">
                <a:solidFill>
                  <a:schemeClr val="lt1"/>
                </a:solidFill>
              </a:defRPr>
            </a:lvl9pPr>
          </a:lstStyle>
          <a:p/>
        </p:txBody>
      </p:sp>
      <p:pic>
        <p:nvPicPr>
          <p:cNvPr id="378" name="Google Shape;378;p34"/>
          <p:cNvPicPr preferRelativeResize="0"/>
          <p:nvPr/>
        </p:nvPicPr>
        <p:blipFill rotWithShape="1">
          <a:blip r:embed="rId2">
            <a:alphaModFix/>
          </a:blip>
          <a:srcRect b="0" l="0" r="0" t="0"/>
          <a:stretch/>
        </p:blipFill>
        <p:spPr>
          <a:xfrm>
            <a:off x="7771115" y="4478157"/>
            <a:ext cx="1139544" cy="43368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 1">
  <p:cSld name="TITLE_3_1_1_2">
    <p:bg>
      <p:bgPr>
        <a:solidFill>
          <a:schemeClr val="lt1"/>
        </a:solidFill>
      </p:bgPr>
    </p:bg>
    <p:spTree>
      <p:nvGrpSpPr>
        <p:cNvPr id="379" name="Shape 379"/>
        <p:cNvGrpSpPr/>
        <p:nvPr/>
      </p:nvGrpSpPr>
      <p:grpSpPr>
        <a:xfrm>
          <a:off x="0" y="0"/>
          <a:ext cx="0" cy="0"/>
          <a:chOff x="0" y="0"/>
          <a:chExt cx="0" cy="0"/>
        </a:xfrm>
      </p:grpSpPr>
      <p:sp>
        <p:nvSpPr>
          <p:cNvPr id="380" name="Google Shape;380;p35"/>
          <p:cNvSpPr/>
          <p:nvPr/>
        </p:nvSpPr>
        <p:spPr>
          <a:xfrm rot="1033734">
            <a:off x="4074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chemeClr val="lt1"/>
              </a:gs>
              <a:gs pos="100000">
                <a:srgbClr val="FF6900"/>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381" name="Google Shape;381;p35"/>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382" name="Google Shape;382;p35"/>
          <p:cNvGrpSpPr/>
          <p:nvPr/>
        </p:nvGrpSpPr>
        <p:grpSpPr>
          <a:xfrm>
            <a:off x="7940154" y="4801506"/>
            <a:ext cx="686661" cy="174005"/>
            <a:chOff x="5486400" y="2551113"/>
            <a:chExt cx="2949575" cy="722312"/>
          </a:xfrm>
        </p:grpSpPr>
        <p:sp>
          <p:nvSpPr>
            <p:cNvPr id="383" name="Google Shape;383;p35"/>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4" name="Google Shape;384;p35"/>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5" name="Google Shape;385;p35"/>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6" name="Google Shape;386;p35"/>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7" name="Google Shape;387;p35"/>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8" name="Google Shape;388;p35"/>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9" name="Google Shape;389;p35"/>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90" name="Google Shape;390;p35"/>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391" name="Google Shape;391;p35"/>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392" name="Google Shape;392;p35"/>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 2">
  <p:cSld name="TITLE_1_1_1_1_3_1_1">
    <p:bg>
      <p:bgPr>
        <a:solidFill>
          <a:schemeClr val="lt1"/>
        </a:solidFill>
      </p:bgPr>
    </p:bg>
    <p:spTree>
      <p:nvGrpSpPr>
        <p:cNvPr id="393" name="Shape 393"/>
        <p:cNvGrpSpPr/>
        <p:nvPr/>
      </p:nvGrpSpPr>
      <p:grpSpPr>
        <a:xfrm>
          <a:off x="0" y="0"/>
          <a:ext cx="0" cy="0"/>
          <a:chOff x="0" y="0"/>
          <a:chExt cx="0" cy="0"/>
        </a:xfrm>
      </p:grpSpPr>
      <p:sp>
        <p:nvSpPr>
          <p:cNvPr id="394" name="Google Shape;394;p36"/>
          <p:cNvSpPr/>
          <p:nvPr/>
        </p:nvSpPr>
        <p:spPr>
          <a:xfrm rot="1680981">
            <a:off x="521320" y="339229"/>
            <a:ext cx="4790061" cy="4999216"/>
          </a:xfrm>
          <a:custGeom>
            <a:rect b="b" l="l" r="r" t="t"/>
            <a:pathLst>
              <a:path extrusionOk="0" h="6661699" w="6382990">
                <a:moveTo>
                  <a:pt x="0" y="744173"/>
                </a:moveTo>
                <a:lnTo>
                  <a:pt x="1400284" y="0"/>
                </a:lnTo>
                <a:lnTo>
                  <a:pt x="1426355" y="203633"/>
                </a:lnTo>
                <a:cubicBezTo>
                  <a:pt x="1680597" y="1871731"/>
                  <a:pt x="2650210" y="3417478"/>
                  <a:pt x="4211434" y="4350562"/>
                </a:cubicBezTo>
                <a:cubicBezTo>
                  <a:pt x="4814618" y="4711067"/>
                  <a:pt x="5457050" y="4949506"/>
                  <a:pt x="6110216" y="5073431"/>
                </a:cubicBezTo>
                <a:lnTo>
                  <a:pt x="6382990" y="5118281"/>
                </a:lnTo>
                <a:lnTo>
                  <a:pt x="3478794" y="6661699"/>
                </a:lnTo>
                <a:lnTo>
                  <a:pt x="3268864" y="6513535"/>
                </a:lnTo>
                <a:cubicBezTo>
                  <a:pt x="1370729" y="5100563"/>
                  <a:pt x="232585" y="2987127"/>
                  <a:pt x="825" y="754535"/>
                </a:cubicBezTo>
                <a:close/>
              </a:path>
            </a:pathLst>
          </a:custGeom>
          <a:gradFill>
            <a:gsLst>
              <a:gs pos="0">
                <a:schemeClr val="lt1"/>
              </a:gs>
              <a:gs pos="100000">
                <a:srgbClr val="FF6900"/>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5" name="Google Shape;395;p36"/>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396" name="Google Shape;396;p36"/>
          <p:cNvGrpSpPr/>
          <p:nvPr/>
        </p:nvGrpSpPr>
        <p:grpSpPr>
          <a:xfrm>
            <a:off x="7940154" y="4801506"/>
            <a:ext cx="686661" cy="174005"/>
            <a:chOff x="5486400" y="2551113"/>
            <a:chExt cx="2949575" cy="722312"/>
          </a:xfrm>
        </p:grpSpPr>
        <p:sp>
          <p:nvSpPr>
            <p:cNvPr id="397" name="Google Shape;397;p36"/>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8" name="Google Shape;398;p36"/>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9" name="Google Shape;399;p36"/>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0" name="Google Shape;400;p36"/>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1" name="Google Shape;401;p36"/>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2" name="Google Shape;402;p36"/>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3" name="Google Shape;403;p36"/>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04" name="Google Shape;404;p36"/>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405" name="Google Shape;405;p36"/>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406" name="Google Shape;406;p36"/>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 3">
  <p:cSld name="TITLE_1_1_2_1_1">
    <p:bg>
      <p:bgPr>
        <a:solidFill>
          <a:schemeClr val="lt1"/>
        </a:solidFill>
      </p:bgPr>
    </p:bg>
    <p:spTree>
      <p:nvGrpSpPr>
        <p:cNvPr id="407" name="Shape 407"/>
        <p:cNvGrpSpPr/>
        <p:nvPr/>
      </p:nvGrpSpPr>
      <p:grpSpPr>
        <a:xfrm>
          <a:off x="0" y="0"/>
          <a:ext cx="0" cy="0"/>
          <a:chOff x="0" y="0"/>
          <a:chExt cx="0" cy="0"/>
        </a:xfrm>
      </p:grpSpPr>
      <p:sp>
        <p:nvSpPr>
          <p:cNvPr id="408" name="Google Shape;408;p37"/>
          <p:cNvSpPr/>
          <p:nvPr/>
        </p:nvSpPr>
        <p:spPr>
          <a:xfrm rot="2189352">
            <a:off x="1698576" y="205661"/>
            <a:ext cx="4198855" cy="5156668"/>
          </a:xfrm>
          <a:custGeom>
            <a:rect b="b" l="l" r="r" t="t"/>
            <a:pathLst>
              <a:path extrusionOk="0" h="6852564" w="5579751">
                <a:moveTo>
                  <a:pt x="2498" y="865038"/>
                </a:moveTo>
                <a:lnTo>
                  <a:pt x="1175738" y="0"/>
                </a:lnTo>
                <a:lnTo>
                  <a:pt x="1169291" y="56235"/>
                </a:lnTo>
                <a:cubicBezTo>
                  <a:pt x="1009242" y="1835772"/>
                  <a:pt x="1853072" y="3633852"/>
                  <a:pt x="3489036" y="4611605"/>
                </a:cubicBezTo>
                <a:cubicBezTo>
                  <a:pt x="4125023" y="4991715"/>
                  <a:pt x="4814215" y="5206349"/>
                  <a:pt x="5506916" y="5268668"/>
                </a:cubicBezTo>
                <a:lnTo>
                  <a:pt x="5579751" y="5273445"/>
                </a:lnTo>
                <a:lnTo>
                  <a:pt x="3438013" y="6852564"/>
                </a:lnTo>
                <a:lnTo>
                  <a:pt x="3291136" y="6769746"/>
                </a:lnTo>
                <a:cubicBezTo>
                  <a:pt x="1189160" y="5513471"/>
                  <a:pt x="16682" y="3295059"/>
                  <a:pt x="0" y="1013116"/>
                </a:cubicBezTo>
                <a:close/>
              </a:path>
            </a:pathLst>
          </a:custGeom>
          <a:gradFill>
            <a:gsLst>
              <a:gs pos="0">
                <a:schemeClr val="lt1"/>
              </a:gs>
              <a:gs pos="100000">
                <a:srgbClr val="FF6900"/>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9" name="Google Shape;409;p37"/>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410" name="Google Shape;410;p37"/>
          <p:cNvGrpSpPr/>
          <p:nvPr/>
        </p:nvGrpSpPr>
        <p:grpSpPr>
          <a:xfrm>
            <a:off x="7940154" y="4801506"/>
            <a:ext cx="686661" cy="174005"/>
            <a:chOff x="5486400" y="2551113"/>
            <a:chExt cx="2949575" cy="722312"/>
          </a:xfrm>
        </p:grpSpPr>
        <p:sp>
          <p:nvSpPr>
            <p:cNvPr id="411" name="Google Shape;411;p37"/>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2" name="Google Shape;412;p37"/>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3" name="Google Shape;413;p37"/>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4" name="Google Shape;414;p37"/>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5" name="Google Shape;415;p37"/>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6" name="Google Shape;416;p37"/>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7" name="Google Shape;417;p37"/>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18" name="Google Shape;418;p37"/>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419" name="Google Shape;419;p37"/>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420" name="Google Shape;420;p37"/>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 4">
  <p:cSld name="TITLE_1_1_1_1_1_3_1_1_1">
    <p:bg>
      <p:bgPr>
        <a:solidFill>
          <a:schemeClr val="lt1"/>
        </a:solidFill>
      </p:bgPr>
    </p:bg>
    <p:spTree>
      <p:nvGrpSpPr>
        <p:cNvPr id="421" name="Shape 421"/>
        <p:cNvGrpSpPr/>
        <p:nvPr/>
      </p:nvGrpSpPr>
      <p:grpSpPr>
        <a:xfrm>
          <a:off x="0" y="0"/>
          <a:ext cx="0" cy="0"/>
          <a:chOff x="0" y="0"/>
          <a:chExt cx="0" cy="0"/>
        </a:xfrm>
      </p:grpSpPr>
      <p:sp>
        <p:nvSpPr>
          <p:cNvPr id="422" name="Google Shape;422;p38"/>
          <p:cNvSpPr/>
          <p:nvPr/>
        </p:nvSpPr>
        <p:spPr>
          <a:xfrm rot="-7630455">
            <a:off x="-1009353" y="-167879"/>
            <a:ext cx="4611186" cy="5206454"/>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rgbClr val="FF6900"/>
              </a:gs>
              <a:gs pos="100000">
                <a:srgbClr val="FF6900">
                  <a:alpha val="0"/>
                </a:srgbClr>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3" name="Google Shape;423;p38"/>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424" name="Google Shape;424;p38"/>
          <p:cNvGrpSpPr/>
          <p:nvPr/>
        </p:nvGrpSpPr>
        <p:grpSpPr>
          <a:xfrm>
            <a:off x="7940154" y="4801506"/>
            <a:ext cx="686661" cy="174005"/>
            <a:chOff x="5486400" y="2551113"/>
            <a:chExt cx="2949575" cy="722312"/>
          </a:xfrm>
        </p:grpSpPr>
        <p:sp>
          <p:nvSpPr>
            <p:cNvPr id="425" name="Google Shape;425;p38"/>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6" name="Google Shape;426;p38"/>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7" name="Google Shape;427;p38"/>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8" name="Google Shape;428;p38"/>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9" name="Google Shape;429;p38"/>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0" name="Google Shape;430;p38"/>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1" name="Google Shape;431;p38"/>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32" name="Google Shape;432;p38"/>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433" name="Google Shape;433;p38"/>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434" name="Google Shape;434;p38"/>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 5">
  <p:cSld name="TITLE_1_1_1_1_1_2_2_1_1_2">
    <p:bg>
      <p:bgPr>
        <a:solidFill>
          <a:schemeClr val="lt1"/>
        </a:solidFill>
      </p:bgPr>
    </p:bg>
    <p:spTree>
      <p:nvGrpSpPr>
        <p:cNvPr id="435" name="Shape 435"/>
        <p:cNvGrpSpPr/>
        <p:nvPr/>
      </p:nvGrpSpPr>
      <p:grpSpPr>
        <a:xfrm>
          <a:off x="0" y="0"/>
          <a:ext cx="0" cy="0"/>
          <a:chOff x="0" y="0"/>
          <a:chExt cx="0" cy="0"/>
        </a:xfrm>
      </p:grpSpPr>
      <p:sp>
        <p:nvSpPr>
          <p:cNvPr id="436" name="Google Shape;436;p39"/>
          <p:cNvSpPr/>
          <p:nvPr/>
        </p:nvSpPr>
        <p:spPr>
          <a:xfrm rot="-7630455">
            <a:off x="-180327" y="-180004"/>
            <a:ext cx="4611186" cy="5206454"/>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chemeClr val="lt1"/>
              </a:gs>
              <a:gs pos="100000">
                <a:srgbClr val="FF6900"/>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37" name="Google Shape;437;p39"/>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438" name="Google Shape;438;p39"/>
          <p:cNvGrpSpPr/>
          <p:nvPr/>
        </p:nvGrpSpPr>
        <p:grpSpPr>
          <a:xfrm>
            <a:off x="7940154" y="4801506"/>
            <a:ext cx="686661" cy="174005"/>
            <a:chOff x="5486400" y="2551113"/>
            <a:chExt cx="2949575" cy="722312"/>
          </a:xfrm>
        </p:grpSpPr>
        <p:sp>
          <p:nvSpPr>
            <p:cNvPr id="439" name="Google Shape;439;p39"/>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0" name="Google Shape;440;p39"/>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1" name="Google Shape;441;p39"/>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2" name="Google Shape;442;p39"/>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3" name="Google Shape;443;p39"/>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4" name="Google Shape;444;p39"/>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5" name="Google Shape;445;p39"/>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46" name="Google Shape;446;p39"/>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447" name="Google Shape;447;p39"/>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448" name="Google Shape;448;p39"/>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 6">
  <p:cSld name="TITLE_1_1_1_1_2_1_1_1_1">
    <p:bg>
      <p:bgPr>
        <a:solidFill>
          <a:schemeClr val="lt1"/>
        </a:solidFill>
      </p:bgPr>
    </p:bg>
    <p:spTree>
      <p:nvGrpSpPr>
        <p:cNvPr id="449" name="Shape 449"/>
        <p:cNvGrpSpPr/>
        <p:nvPr/>
      </p:nvGrpSpPr>
      <p:grpSpPr>
        <a:xfrm>
          <a:off x="0" y="0"/>
          <a:ext cx="0" cy="0"/>
          <a:chOff x="0" y="0"/>
          <a:chExt cx="0" cy="0"/>
        </a:xfrm>
      </p:grpSpPr>
      <p:sp>
        <p:nvSpPr>
          <p:cNvPr id="450" name="Google Shape;450;p40"/>
          <p:cNvSpPr/>
          <p:nvPr/>
        </p:nvSpPr>
        <p:spPr>
          <a:xfrm rot="-5148349">
            <a:off x="2382454" y="1002595"/>
            <a:ext cx="5318781" cy="3141359"/>
          </a:xfrm>
          <a:custGeom>
            <a:rect b="b" l="l" r="r" t="t"/>
            <a:pathLst>
              <a:path extrusionOk="0" h="4191157" w="7072716">
                <a:moveTo>
                  <a:pt x="6831290" y="0"/>
                </a:moveTo>
                <a:lnTo>
                  <a:pt x="7072716" y="3358574"/>
                </a:lnTo>
                <a:lnTo>
                  <a:pt x="6921436" y="3443247"/>
                </a:lnTo>
                <a:cubicBezTo>
                  <a:pt x="5001034" y="4457942"/>
                  <a:pt x="2612859" y="4475149"/>
                  <a:pt x="612222" y="3279442"/>
                </a:cubicBezTo>
                <a:cubicBezTo>
                  <a:pt x="516953" y="3222504"/>
                  <a:pt x="423691" y="3163489"/>
                  <a:pt x="332458" y="3102489"/>
                </a:cubicBezTo>
                <a:lnTo>
                  <a:pt x="170390" y="2988105"/>
                </a:lnTo>
                <a:lnTo>
                  <a:pt x="0" y="617754"/>
                </a:lnTo>
                <a:lnTo>
                  <a:pt x="57656" y="673164"/>
                </a:lnTo>
                <a:cubicBezTo>
                  <a:pt x="281787" y="878040"/>
                  <a:pt x="529783" y="1063501"/>
                  <a:pt x="800581" y="1225347"/>
                </a:cubicBezTo>
                <a:cubicBezTo>
                  <a:pt x="2818333" y="2431296"/>
                  <a:pt x="5398745" y="1887255"/>
                  <a:pt x="6790014" y="57216"/>
                </a:cubicBezTo>
                <a:close/>
              </a:path>
            </a:pathLst>
          </a:custGeom>
          <a:gradFill>
            <a:gsLst>
              <a:gs pos="0">
                <a:srgbClr val="FF6900"/>
              </a:gs>
              <a:gs pos="100000">
                <a:srgbClr val="FF6900">
                  <a:alpha val="0"/>
                </a:srgbClr>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451" name="Google Shape;451;p40"/>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452" name="Google Shape;452;p40"/>
          <p:cNvGrpSpPr/>
          <p:nvPr/>
        </p:nvGrpSpPr>
        <p:grpSpPr>
          <a:xfrm>
            <a:off x="7940154" y="4801506"/>
            <a:ext cx="686661" cy="174005"/>
            <a:chOff x="5486400" y="2551113"/>
            <a:chExt cx="2949575" cy="722312"/>
          </a:xfrm>
        </p:grpSpPr>
        <p:sp>
          <p:nvSpPr>
            <p:cNvPr id="453" name="Google Shape;453;p40"/>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4" name="Google Shape;454;p40"/>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5" name="Google Shape;455;p40"/>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6" name="Google Shape;456;p40"/>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7" name="Google Shape;457;p40"/>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8" name="Google Shape;458;p40"/>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9" name="Google Shape;459;p40"/>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60" name="Google Shape;460;p40"/>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461" name="Google Shape;461;p40"/>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462" name="Google Shape;462;p40"/>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Couverture 3 1">
  <p:cSld name="TITLE_2_1_1_1">
    <p:bg>
      <p:bgPr>
        <a:blipFill>
          <a:blip r:embed="rId2">
            <a:alphaModFix/>
          </a:blip>
          <a:stretch>
            <a:fillRect/>
          </a:stretch>
        </a:blipFill>
      </p:bgPr>
    </p:bg>
    <p:spTree>
      <p:nvGrpSpPr>
        <p:cNvPr id="25" name="Shape 25"/>
        <p:cNvGrpSpPr/>
        <p:nvPr/>
      </p:nvGrpSpPr>
      <p:grpSpPr>
        <a:xfrm>
          <a:off x="0" y="0"/>
          <a:ext cx="0" cy="0"/>
          <a:chOff x="0" y="0"/>
          <a:chExt cx="0" cy="0"/>
        </a:xfrm>
      </p:grpSpPr>
      <p:pic>
        <p:nvPicPr>
          <p:cNvPr id="26" name="Google Shape;26;p5"/>
          <p:cNvPicPr preferRelativeResize="0"/>
          <p:nvPr/>
        </p:nvPicPr>
        <p:blipFill rotWithShape="1">
          <a:blip r:embed="rId2">
            <a:alphaModFix/>
          </a:blip>
          <a:srcRect b="0" l="39" r="49" t="0"/>
          <a:stretch/>
        </p:blipFill>
        <p:spPr>
          <a:xfrm>
            <a:off x="-1" y="0"/>
            <a:ext cx="9143997" cy="5143500"/>
          </a:xfrm>
          <a:prstGeom prst="rect">
            <a:avLst/>
          </a:prstGeom>
          <a:noFill/>
          <a:ln>
            <a:noFill/>
          </a:ln>
        </p:spPr>
      </p:pic>
      <p:sp>
        <p:nvSpPr>
          <p:cNvPr id="27" name="Google Shape;27;p5"/>
          <p:cNvSpPr/>
          <p:nvPr/>
        </p:nvSpPr>
        <p:spPr>
          <a:xfrm>
            <a:off x="233400" y="233400"/>
            <a:ext cx="8677200" cy="4678500"/>
          </a:xfrm>
          <a:prstGeom prst="round2DiagRect">
            <a:avLst>
              <a:gd fmla="val 0" name="adj1"/>
              <a:gd fmla="val 5112"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 name="Google Shape;28;p5"/>
          <p:cNvPicPr preferRelativeResize="0"/>
          <p:nvPr/>
        </p:nvPicPr>
        <p:blipFill rotWithShape="1">
          <a:blip r:embed="rId3">
            <a:alphaModFix/>
          </a:blip>
          <a:srcRect b="0" l="0" r="0" t="0"/>
          <a:stretch/>
        </p:blipFill>
        <p:spPr>
          <a:xfrm>
            <a:off x="7537665" y="4244757"/>
            <a:ext cx="1139544" cy="433680"/>
          </a:xfrm>
          <a:prstGeom prst="rect">
            <a:avLst/>
          </a:prstGeom>
          <a:noFill/>
          <a:ln>
            <a:noFill/>
          </a:ln>
        </p:spPr>
      </p:pic>
      <p:sp>
        <p:nvSpPr>
          <p:cNvPr id="29" name="Google Shape;29;p5"/>
          <p:cNvSpPr txBox="1"/>
          <p:nvPr>
            <p:ph idx="1" type="subTitle"/>
          </p:nvPr>
        </p:nvSpPr>
        <p:spPr>
          <a:xfrm>
            <a:off x="497375" y="3128350"/>
            <a:ext cx="5506200" cy="640200"/>
          </a:xfrm>
          <a:prstGeom prst="rect">
            <a:avLst/>
          </a:prstGeom>
          <a:noFill/>
          <a:ln>
            <a:noFill/>
          </a:ln>
        </p:spPr>
        <p:txBody>
          <a:bodyPr anchorCtr="0" anchor="t" bIns="91425" lIns="0" spcFirstLastPara="1" rIns="91425" wrap="square" tIns="91425">
            <a:noAutofit/>
          </a:bodyPr>
          <a:lstStyle>
            <a:lvl1pPr lvl="0" rtl="0">
              <a:spcBef>
                <a:spcPts val="0"/>
              </a:spcBef>
              <a:spcAft>
                <a:spcPts val="0"/>
              </a:spcAft>
              <a:buClr>
                <a:schemeClr val="lt1"/>
              </a:buClr>
              <a:buSzPts val="2000"/>
              <a:buNone/>
              <a:defRPr b="1" sz="2000">
                <a:solidFill>
                  <a:schemeClr val="lt1"/>
                </a:solidFill>
              </a:defRPr>
            </a:lvl1pPr>
            <a:lvl2pPr lvl="1" rtl="0">
              <a:spcBef>
                <a:spcPts val="0"/>
              </a:spcBef>
              <a:spcAft>
                <a:spcPts val="0"/>
              </a:spcAft>
              <a:buClr>
                <a:schemeClr val="lt1"/>
              </a:buClr>
              <a:buSzPts val="2000"/>
              <a:buNone/>
              <a:defRPr b="1" sz="2000">
                <a:solidFill>
                  <a:schemeClr val="lt1"/>
                </a:solidFill>
              </a:defRPr>
            </a:lvl2pPr>
            <a:lvl3pPr lvl="2" rtl="0">
              <a:spcBef>
                <a:spcPts val="0"/>
              </a:spcBef>
              <a:spcAft>
                <a:spcPts val="0"/>
              </a:spcAft>
              <a:buClr>
                <a:schemeClr val="lt1"/>
              </a:buClr>
              <a:buSzPts val="2000"/>
              <a:buNone/>
              <a:defRPr b="1" sz="2000">
                <a:solidFill>
                  <a:schemeClr val="lt1"/>
                </a:solidFill>
              </a:defRPr>
            </a:lvl3pPr>
            <a:lvl4pPr lvl="3" rtl="0">
              <a:spcBef>
                <a:spcPts val="0"/>
              </a:spcBef>
              <a:spcAft>
                <a:spcPts val="0"/>
              </a:spcAft>
              <a:buClr>
                <a:schemeClr val="lt1"/>
              </a:buClr>
              <a:buSzPts val="2000"/>
              <a:buNone/>
              <a:defRPr b="1" sz="2000">
                <a:solidFill>
                  <a:schemeClr val="lt1"/>
                </a:solidFill>
              </a:defRPr>
            </a:lvl4pPr>
            <a:lvl5pPr lvl="4" rtl="0">
              <a:spcBef>
                <a:spcPts val="0"/>
              </a:spcBef>
              <a:spcAft>
                <a:spcPts val="0"/>
              </a:spcAft>
              <a:buClr>
                <a:schemeClr val="lt1"/>
              </a:buClr>
              <a:buSzPts val="2000"/>
              <a:buNone/>
              <a:defRPr b="1" sz="2000">
                <a:solidFill>
                  <a:schemeClr val="lt1"/>
                </a:solidFill>
              </a:defRPr>
            </a:lvl5pPr>
            <a:lvl6pPr lvl="5" rtl="0">
              <a:spcBef>
                <a:spcPts val="0"/>
              </a:spcBef>
              <a:spcAft>
                <a:spcPts val="0"/>
              </a:spcAft>
              <a:buClr>
                <a:schemeClr val="lt1"/>
              </a:buClr>
              <a:buSzPts val="2000"/>
              <a:buNone/>
              <a:defRPr b="1" sz="2000">
                <a:solidFill>
                  <a:schemeClr val="lt1"/>
                </a:solidFill>
              </a:defRPr>
            </a:lvl6pPr>
            <a:lvl7pPr lvl="6" rtl="0">
              <a:spcBef>
                <a:spcPts val="0"/>
              </a:spcBef>
              <a:spcAft>
                <a:spcPts val="0"/>
              </a:spcAft>
              <a:buClr>
                <a:schemeClr val="lt1"/>
              </a:buClr>
              <a:buSzPts val="2000"/>
              <a:buNone/>
              <a:defRPr b="1" sz="2000">
                <a:solidFill>
                  <a:schemeClr val="lt1"/>
                </a:solidFill>
              </a:defRPr>
            </a:lvl7pPr>
            <a:lvl8pPr lvl="7" rtl="0">
              <a:spcBef>
                <a:spcPts val="0"/>
              </a:spcBef>
              <a:spcAft>
                <a:spcPts val="0"/>
              </a:spcAft>
              <a:buClr>
                <a:schemeClr val="lt1"/>
              </a:buClr>
              <a:buSzPts val="2000"/>
              <a:buNone/>
              <a:defRPr b="1" sz="2000">
                <a:solidFill>
                  <a:schemeClr val="lt1"/>
                </a:solidFill>
              </a:defRPr>
            </a:lvl8pPr>
            <a:lvl9pPr lvl="8" rtl="0">
              <a:spcBef>
                <a:spcPts val="0"/>
              </a:spcBef>
              <a:spcAft>
                <a:spcPts val="0"/>
              </a:spcAft>
              <a:buClr>
                <a:schemeClr val="lt1"/>
              </a:buClr>
              <a:buSzPts val="2000"/>
              <a:buNone/>
              <a:defRPr b="1" sz="2000">
                <a:solidFill>
                  <a:schemeClr val="lt1"/>
                </a:solidFill>
              </a:defRPr>
            </a:lvl9pPr>
          </a:lstStyle>
          <a:p/>
        </p:txBody>
      </p:sp>
      <p:sp>
        <p:nvSpPr>
          <p:cNvPr id="30" name="Google Shape;30;p5"/>
          <p:cNvSpPr txBox="1"/>
          <p:nvPr>
            <p:ph type="title"/>
          </p:nvPr>
        </p:nvSpPr>
        <p:spPr>
          <a:xfrm>
            <a:off x="497375" y="1179800"/>
            <a:ext cx="6917100" cy="1907400"/>
          </a:xfrm>
          <a:prstGeom prst="rect">
            <a:avLst/>
          </a:prstGeom>
          <a:noFill/>
          <a:ln>
            <a:noFill/>
          </a:ln>
        </p:spPr>
        <p:txBody>
          <a:bodyPr anchorCtr="0" anchor="t" bIns="91425" lIns="0" spcFirstLastPara="1" rIns="91425" wrap="square" tIns="91425">
            <a:noAutofit/>
          </a:bodyPr>
          <a:lstStyle>
            <a:lvl1pPr lvl="0" rtl="0">
              <a:lnSpc>
                <a:spcPct val="80000"/>
              </a:lnSpc>
              <a:spcBef>
                <a:spcPts val="0"/>
              </a:spcBef>
              <a:spcAft>
                <a:spcPts val="0"/>
              </a:spcAft>
              <a:buClr>
                <a:schemeClr val="lt1"/>
              </a:buClr>
              <a:buSzPts val="5000"/>
              <a:buFont typeface="Arial Black"/>
              <a:buNone/>
              <a:defRPr sz="5000">
                <a:solidFill>
                  <a:schemeClr val="lt1"/>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 7">
  <p:cSld name="TITLE_1_1_1_2_1_1_1_1_1_1">
    <p:bg>
      <p:bgPr>
        <a:solidFill>
          <a:schemeClr val="lt1"/>
        </a:solidFill>
      </p:bgPr>
    </p:bg>
    <p:spTree>
      <p:nvGrpSpPr>
        <p:cNvPr id="463" name="Shape 463"/>
        <p:cNvGrpSpPr/>
        <p:nvPr/>
      </p:nvGrpSpPr>
      <p:grpSpPr>
        <a:xfrm>
          <a:off x="0" y="0"/>
          <a:ext cx="0" cy="0"/>
          <a:chOff x="0" y="0"/>
          <a:chExt cx="0" cy="0"/>
        </a:xfrm>
      </p:grpSpPr>
      <p:sp>
        <p:nvSpPr>
          <p:cNvPr id="464" name="Google Shape;464;p41"/>
          <p:cNvSpPr/>
          <p:nvPr/>
        </p:nvSpPr>
        <p:spPr>
          <a:xfrm rot="-6031568">
            <a:off x="4067497" y="161559"/>
            <a:ext cx="5192145" cy="4772671"/>
          </a:xfrm>
          <a:custGeom>
            <a:rect b="b" l="l" r="r" t="t"/>
            <a:pathLst>
              <a:path extrusionOk="0" h="6341020" w="6898338">
                <a:moveTo>
                  <a:pt x="6898338" y="3218622"/>
                </a:moveTo>
                <a:lnTo>
                  <a:pt x="6308166" y="6341020"/>
                </a:lnTo>
                <a:lnTo>
                  <a:pt x="6145155" y="6330350"/>
                </a:lnTo>
                <a:cubicBezTo>
                  <a:pt x="4917393" y="6219953"/>
                  <a:pt x="3694703" y="5838549"/>
                  <a:pt x="2565738" y="5163807"/>
                </a:cubicBezTo>
                <a:cubicBezTo>
                  <a:pt x="1562213" y="4564036"/>
                  <a:pt x="727740" y="3789277"/>
                  <a:pt x="77997" y="2901791"/>
                </a:cubicBezTo>
                <a:lnTo>
                  <a:pt x="0" y="2789600"/>
                </a:lnTo>
                <a:lnTo>
                  <a:pt x="527269" y="0"/>
                </a:lnTo>
                <a:lnTo>
                  <a:pt x="582348" y="110612"/>
                </a:lnTo>
                <a:cubicBezTo>
                  <a:pt x="1079727" y="1051944"/>
                  <a:pt x="1833205" y="1873130"/>
                  <a:pt x="2813753" y="2459166"/>
                </a:cubicBezTo>
                <a:cubicBezTo>
                  <a:pt x="4053587" y="3200178"/>
                  <a:pt x="5454763" y="3439380"/>
                  <a:pt x="6782863" y="3238864"/>
                </a:cubicBezTo>
                <a:close/>
              </a:path>
            </a:pathLst>
          </a:custGeom>
          <a:gradFill>
            <a:gsLst>
              <a:gs pos="0">
                <a:srgbClr val="FF6900"/>
              </a:gs>
              <a:gs pos="100000">
                <a:srgbClr val="FF6900">
                  <a:alpha val="0"/>
                </a:srgbClr>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5" name="Google Shape;465;p41"/>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466" name="Google Shape;466;p41"/>
          <p:cNvGrpSpPr/>
          <p:nvPr/>
        </p:nvGrpSpPr>
        <p:grpSpPr>
          <a:xfrm>
            <a:off x="7940154" y="4801506"/>
            <a:ext cx="686661" cy="174005"/>
            <a:chOff x="5486400" y="2551113"/>
            <a:chExt cx="2949575" cy="722312"/>
          </a:xfrm>
        </p:grpSpPr>
        <p:sp>
          <p:nvSpPr>
            <p:cNvPr id="467" name="Google Shape;467;p41"/>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8" name="Google Shape;468;p41"/>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9" name="Google Shape;469;p41"/>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0" name="Google Shape;470;p41"/>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1" name="Google Shape;471;p41"/>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2" name="Google Shape;472;p41"/>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3" name="Google Shape;473;p41"/>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74" name="Google Shape;474;p41"/>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475" name="Google Shape;475;p41"/>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476" name="Google Shape;476;p41"/>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 8">
  <p:cSld name="TITLE_1_1_1_1_1_1_1_1_1_1_1">
    <p:bg>
      <p:bgPr>
        <a:solidFill>
          <a:schemeClr val="lt1"/>
        </a:solidFill>
      </p:bgPr>
    </p:bg>
    <p:spTree>
      <p:nvGrpSpPr>
        <p:cNvPr id="477" name="Shape 477"/>
        <p:cNvGrpSpPr/>
        <p:nvPr/>
      </p:nvGrpSpPr>
      <p:grpSpPr>
        <a:xfrm>
          <a:off x="0" y="0"/>
          <a:ext cx="0" cy="0"/>
          <a:chOff x="0" y="0"/>
          <a:chExt cx="0" cy="0"/>
        </a:xfrm>
      </p:grpSpPr>
      <p:sp>
        <p:nvSpPr>
          <p:cNvPr id="478" name="Google Shape;478;p42"/>
          <p:cNvSpPr/>
          <p:nvPr/>
        </p:nvSpPr>
        <p:spPr>
          <a:xfrm flipH="1" rot="-1033734">
            <a:off x="67190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rgbClr val="FF6900"/>
              </a:gs>
              <a:gs pos="100000">
                <a:srgbClr val="FF6900">
                  <a:alpha val="0"/>
                </a:srgbClr>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479" name="Google Shape;479;p42"/>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480" name="Google Shape;480;p42"/>
          <p:cNvGrpSpPr/>
          <p:nvPr/>
        </p:nvGrpSpPr>
        <p:grpSpPr>
          <a:xfrm>
            <a:off x="7940154" y="4801506"/>
            <a:ext cx="686661" cy="174005"/>
            <a:chOff x="5486400" y="2551113"/>
            <a:chExt cx="2949575" cy="722312"/>
          </a:xfrm>
        </p:grpSpPr>
        <p:sp>
          <p:nvSpPr>
            <p:cNvPr id="481" name="Google Shape;481;p42"/>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2" name="Google Shape;482;p42"/>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3" name="Google Shape;483;p42"/>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4" name="Google Shape;484;p42"/>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5" name="Google Shape;485;p42"/>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6" name="Google Shape;486;p42"/>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7" name="Google Shape;487;p42"/>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88" name="Google Shape;488;p42"/>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489" name="Google Shape;489;p42"/>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490" name="Google Shape;490;p42"/>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 9">
  <p:cSld name="TITLE_1_1_1_1_1_1_2_1_1">
    <p:bg>
      <p:bgPr>
        <a:solidFill>
          <a:schemeClr val="lt1"/>
        </a:solidFill>
      </p:bgPr>
    </p:bg>
    <p:spTree>
      <p:nvGrpSpPr>
        <p:cNvPr id="491" name="Shape 491"/>
        <p:cNvGrpSpPr/>
        <p:nvPr/>
      </p:nvGrpSpPr>
      <p:grpSpPr>
        <a:xfrm>
          <a:off x="0" y="0"/>
          <a:ext cx="0" cy="0"/>
          <a:chOff x="0" y="0"/>
          <a:chExt cx="0" cy="0"/>
        </a:xfrm>
      </p:grpSpPr>
      <p:sp>
        <p:nvSpPr>
          <p:cNvPr id="492" name="Google Shape;492;p43"/>
          <p:cNvSpPr/>
          <p:nvPr/>
        </p:nvSpPr>
        <p:spPr>
          <a:xfrm rot="-4872443">
            <a:off x="4960854" y="-88347"/>
            <a:ext cx="4243699" cy="4721298"/>
          </a:xfrm>
          <a:custGeom>
            <a:rect b="b" l="l" r="r" t="t"/>
            <a:pathLst>
              <a:path extrusionOk="0" h="6713401" w="6034284">
                <a:moveTo>
                  <a:pt x="5795984" y="172418"/>
                </a:moveTo>
                <a:lnTo>
                  <a:pt x="6034284" y="1696396"/>
                </a:lnTo>
                <a:lnTo>
                  <a:pt x="5966588" y="1640477"/>
                </a:lnTo>
                <a:cubicBezTo>
                  <a:pt x="5879147" y="1575358"/>
                  <a:pt x="5787592" y="1514051"/>
                  <a:pt x="5692010" y="1456927"/>
                </a:cubicBezTo>
                <a:cubicBezTo>
                  <a:pt x="4152747" y="536947"/>
                  <a:pt x="2158746" y="1038959"/>
                  <a:pt x="1238392" y="2578902"/>
                </a:cubicBezTo>
                <a:cubicBezTo>
                  <a:pt x="490631" y="3830051"/>
                  <a:pt x="682035" y="5380904"/>
                  <a:pt x="1605744" y="6411944"/>
                </a:cubicBezTo>
                <a:lnTo>
                  <a:pt x="1720521" y="6527870"/>
                </a:lnTo>
                <a:lnTo>
                  <a:pt x="534014" y="6713401"/>
                </a:lnTo>
                <a:lnTo>
                  <a:pt x="531442" y="6708806"/>
                </a:lnTo>
                <a:cubicBezTo>
                  <a:pt x="-189557" y="5344294"/>
                  <a:pt x="-201791" y="3647432"/>
                  <a:pt x="647780" y="2225930"/>
                </a:cubicBezTo>
                <a:cubicBezTo>
                  <a:pt x="1699686" y="465865"/>
                  <a:pt x="3748997" y="-330563"/>
                  <a:pt x="5642372" y="127075"/>
                </a:cubicBezTo>
                <a:close/>
              </a:path>
            </a:pathLst>
          </a:custGeom>
          <a:gradFill>
            <a:gsLst>
              <a:gs pos="0">
                <a:schemeClr val="lt1"/>
              </a:gs>
              <a:gs pos="100000">
                <a:srgbClr val="FF6900"/>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493" name="Google Shape;493;p43"/>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494" name="Google Shape;494;p43"/>
          <p:cNvGrpSpPr/>
          <p:nvPr/>
        </p:nvGrpSpPr>
        <p:grpSpPr>
          <a:xfrm>
            <a:off x="7940154" y="4801506"/>
            <a:ext cx="686661" cy="174005"/>
            <a:chOff x="5486400" y="2551113"/>
            <a:chExt cx="2949575" cy="722312"/>
          </a:xfrm>
        </p:grpSpPr>
        <p:sp>
          <p:nvSpPr>
            <p:cNvPr id="495" name="Google Shape;495;p43"/>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6" name="Google Shape;496;p43"/>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7" name="Google Shape;497;p43"/>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8" name="Google Shape;498;p43"/>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9" name="Google Shape;499;p43"/>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0" name="Google Shape;500;p43"/>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1" name="Google Shape;501;p43"/>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02" name="Google Shape;502;p43"/>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503" name="Google Shape;503;p43"/>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504" name="Google Shape;504;p43"/>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 10">
  <p:cSld name="TITLE_1_1_1_1_1_1_1_2_1_1">
    <p:bg>
      <p:bgPr>
        <a:solidFill>
          <a:schemeClr val="lt1"/>
        </a:solidFill>
      </p:bgPr>
    </p:bg>
    <p:spTree>
      <p:nvGrpSpPr>
        <p:cNvPr id="505" name="Shape 505"/>
        <p:cNvGrpSpPr/>
        <p:nvPr/>
      </p:nvGrpSpPr>
      <p:grpSpPr>
        <a:xfrm>
          <a:off x="0" y="0"/>
          <a:ext cx="0" cy="0"/>
          <a:chOff x="0" y="0"/>
          <a:chExt cx="0" cy="0"/>
        </a:xfrm>
      </p:grpSpPr>
      <p:sp>
        <p:nvSpPr>
          <p:cNvPr id="506" name="Google Shape;506;p44"/>
          <p:cNvSpPr/>
          <p:nvPr/>
        </p:nvSpPr>
        <p:spPr>
          <a:xfrm rot="-903259">
            <a:off x="4169450" y="-351621"/>
            <a:ext cx="4487605" cy="6125290"/>
          </a:xfrm>
          <a:custGeom>
            <a:rect b="b" l="l" r="r" t="t"/>
            <a:pathLst>
              <a:path extrusionOk="0" h="8158717" w="5977366">
                <a:moveTo>
                  <a:pt x="1729109" y="0"/>
                </a:moveTo>
                <a:lnTo>
                  <a:pt x="2778256" y="281689"/>
                </a:lnTo>
                <a:lnTo>
                  <a:pt x="2729484" y="307467"/>
                </a:lnTo>
                <a:cubicBezTo>
                  <a:pt x="2210270" y="614838"/>
                  <a:pt x="1758116" y="1052490"/>
                  <a:pt x="1426759" y="1606921"/>
                </a:cubicBezTo>
                <a:cubicBezTo>
                  <a:pt x="366452" y="3381021"/>
                  <a:pt x="945176" y="5678163"/>
                  <a:pt x="2718610" y="6738077"/>
                </a:cubicBezTo>
                <a:cubicBezTo>
                  <a:pt x="3709664" y="7330401"/>
                  <a:pt x="4866533" y="7407000"/>
                  <a:pt x="5879465" y="7049920"/>
                </a:cubicBezTo>
                <a:lnTo>
                  <a:pt x="5977366" y="7010105"/>
                </a:lnTo>
                <a:lnTo>
                  <a:pt x="5668971" y="8158717"/>
                </a:lnTo>
                <a:lnTo>
                  <a:pt x="929404" y="6886175"/>
                </a:lnTo>
                <a:lnTo>
                  <a:pt x="871679" y="6803143"/>
                </a:lnTo>
                <a:cubicBezTo>
                  <a:pt x="-206699" y="5168196"/>
                  <a:pt x="-325703" y="2993953"/>
                  <a:pt x="746312" y="1200260"/>
                </a:cubicBezTo>
                <a:cubicBezTo>
                  <a:pt x="979370" y="810302"/>
                  <a:pt x="1254926" y="461402"/>
                  <a:pt x="1563529" y="155940"/>
                </a:cubicBezTo>
                <a:close/>
              </a:path>
            </a:pathLst>
          </a:custGeom>
          <a:gradFill>
            <a:gsLst>
              <a:gs pos="0">
                <a:srgbClr val="FF6900"/>
              </a:gs>
              <a:gs pos="100000">
                <a:srgbClr val="FF6900">
                  <a:alpha val="0"/>
                </a:srgbClr>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07" name="Google Shape;507;p44"/>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508" name="Google Shape;508;p44"/>
          <p:cNvGrpSpPr/>
          <p:nvPr/>
        </p:nvGrpSpPr>
        <p:grpSpPr>
          <a:xfrm>
            <a:off x="7940154" y="4801506"/>
            <a:ext cx="686661" cy="174005"/>
            <a:chOff x="5486400" y="2551113"/>
            <a:chExt cx="2949575" cy="722312"/>
          </a:xfrm>
        </p:grpSpPr>
        <p:sp>
          <p:nvSpPr>
            <p:cNvPr id="509" name="Google Shape;509;p44"/>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0" name="Google Shape;510;p44"/>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1" name="Google Shape;511;p44"/>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2" name="Google Shape;512;p44"/>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3" name="Google Shape;513;p44"/>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4" name="Google Shape;514;p44"/>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5" name="Google Shape;515;p44"/>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16" name="Google Shape;516;p44"/>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517" name="Google Shape;517;p44"/>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518" name="Google Shape;518;p44"/>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 - 0">
  <p:cSld name="TITLE_1_5">
    <p:bg>
      <p:bgPr>
        <a:solidFill>
          <a:srgbClr val="438D42"/>
        </a:solidFill>
      </p:bgPr>
    </p:bg>
    <p:spTree>
      <p:nvGrpSpPr>
        <p:cNvPr id="519" name="Shape 519"/>
        <p:cNvGrpSpPr/>
        <p:nvPr/>
      </p:nvGrpSpPr>
      <p:grpSpPr>
        <a:xfrm>
          <a:off x="0" y="0"/>
          <a:ext cx="0" cy="0"/>
          <a:chOff x="0" y="0"/>
          <a:chExt cx="0" cy="0"/>
        </a:xfrm>
      </p:grpSpPr>
      <p:sp>
        <p:nvSpPr>
          <p:cNvPr id="520" name="Google Shape;520;p45"/>
          <p:cNvSpPr/>
          <p:nvPr/>
        </p:nvSpPr>
        <p:spPr>
          <a:xfrm rot="3887933">
            <a:off x="2257481" y="-107384"/>
            <a:ext cx="5099986" cy="6129971"/>
          </a:xfrm>
          <a:custGeom>
            <a:rect b="b" l="l" r="r" t="t"/>
            <a:pathLst>
              <a:path extrusionOk="0" h="8181253" w="6786121">
                <a:moveTo>
                  <a:pt x="0" y="2058777"/>
                </a:moveTo>
                <a:lnTo>
                  <a:pt x="971022" y="0"/>
                </a:lnTo>
                <a:lnTo>
                  <a:pt x="1047403" y="12572"/>
                </a:lnTo>
                <a:cubicBezTo>
                  <a:pt x="2060435" y="204996"/>
                  <a:pt x="3057481" y="575493"/>
                  <a:pt x="3994054" y="1135262"/>
                </a:cubicBezTo>
                <a:cubicBezTo>
                  <a:pt x="5064439" y="1774984"/>
                  <a:pt x="5954504" y="2601352"/>
                  <a:pt x="6647525" y="3547962"/>
                </a:cubicBezTo>
                <a:lnTo>
                  <a:pt x="6786121" y="3747319"/>
                </a:lnTo>
                <a:lnTo>
                  <a:pt x="4694857" y="8181253"/>
                </a:lnTo>
                <a:lnTo>
                  <a:pt x="4694916" y="8176286"/>
                </a:lnTo>
                <a:cubicBezTo>
                  <a:pt x="4668615" y="6017003"/>
                  <a:pt x="3562237" y="3920050"/>
                  <a:pt x="1578565" y="2734496"/>
                </a:cubicBezTo>
                <a:cubicBezTo>
                  <a:pt x="1103185" y="2450373"/>
                  <a:pt x="605861" y="2234869"/>
                  <a:pt x="98117" y="2085088"/>
                </a:cubicBezTo>
                <a:close/>
              </a:path>
            </a:pathLst>
          </a:custGeom>
          <a:gradFill>
            <a:gsLst>
              <a:gs pos="0">
                <a:srgbClr val="FFFFFF">
                  <a:alpha val="49803"/>
                </a:srgbClr>
              </a:gs>
              <a:gs pos="32000">
                <a:srgbClr val="FFFFFF">
                  <a:alpha val="49803"/>
                </a:srgbClr>
              </a:gs>
              <a:gs pos="65000">
                <a:srgbClr val="FFFFFF">
                  <a:alpha val="14901"/>
                </a:srgbClr>
              </a:gs>
              <a:gs pos="100000">
                <a:srgbClr val="FFFFFF">
                  <a:alpha val="14901"/>
                </a:srgbClr>
              </a:gs>
            </a:gsLst>
            <a:lin ang="30001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21" name="Google Shape;521;p45"/>
          <p:cNvSpPr txBox="1"/>
          <p:nvPr>
            <p:ph type="title"/>
          </p:nvPr>
        </p:nvSpPr>
        <p:spPr>
          <a:xfrm>
            <a:off x="497375" y="479200"/>
            <a:ext cx="6193200" cy="1929000"/>
          </a:xfrm>
          <a:prstGeom prst="rect">
            <a:avLst/>
          </a:prstGeom>
          <a:noFill/>
          <a:ln>
            <a:noFill/>
          </a:ln>
        </p:spPr>
        <p:txBody>
          <a:bodyPr anchorCtr="0" anchor="t" bIns="91425" lIns="91425" spcFirstLastPara="1" rIns="91425" wrap="square" tIns="91425">
            <a:noAutofit/>
          </a:bodyPr>
          <a:lstStyle>
            <a:lvl1pPr lvl="0" rtl="0">
              <a:lnSpc>
                <a:spcPct val="80000"/>
              </a:lnSpc>
              <a:spcBef>
                <a:spcPts val="0"/>
              </a:spcBef>
              <a:spcAft>
                <a:spcPts val="0"/>
              </a:spcAft>
              <a:buClr>
                <a:schemeClr val="lt1"/>
              </a:buClr>
              <a:buSzPts val="4800"/>
              <a:buFont typeface="Arial Black"/>
              <a:buNone/>
              <a:defRPr b="1" sz="4800">
                <a:solidFill>
                  <a:schemeClr val="lt1"/>
                </a:solidFill>
                <a:latin typeface="Arial Black"/>
                <a:ea typeface="Arial Black"/>
                <a:cs typeface="Arial Black"/>
                <a:sym typeface="Arial Black"/>
              </a:defRPr>
            </a:lvl1pPr>
            <a:lvl2pPr lvl="1"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2pPr>
            <a:lvl3pPr lvl="2"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3pPr>
            <a:lvl4pPr lvl="3"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4pPr>
            <a:lvl5pPr lvl="4"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5pPr>
            <a:lvl6pPr lvl="5"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6pPr>
            <a:lvl7pPr lvl="6"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7pPr>
            <a:lvl8pPr lvl="7"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8pPr>
            <a:lvl9pPr lvl="8"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9pPr>
          </a:lstStyle>
          <a:p/>
        </p:txBody>
      </p:sp>
      <p:sp>
        <p:nvSpPr>
          <p:cNvPr id="522" name="Google Shape;522;p45"/>
          <p:cNvSpPr txBox="1"/>
          <p:nvPr>
            <p:ph idx="1" type="subTitle"/>
          </p:nvPr>
        </p:nvSpPr>
        <p:spPr>
          <a:xfrm>
            <a:off x="497375" y="2561300"/>
            <a:ext cx="5506200" cy="64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000"/>
              <a:buNone/>
              <a:defRPr b="1" sz="2000">
                <a:solidFill>
                  <a:schemeClr val="lt1"/>
                </a:solidFill>
              </a:defRPr>
            </a:lvl1pPr>
            <a:lvl2pPr lvl="1" rtl="0">
              <a:spcBef>
                <a:spcPts val="0"/>
              </a:spcBef>
              <a:spcAft>
                <a:spcPts val="0"/>
              </a:spcAft>
              <a:buClr>
                <a:schemeClr val="lt1"/>
              </a:buClr>
              <a:buSzPts val="2000"/>
              <a:buNone/>
              <a:defRPr b="1" sz="2000">
                <a:solidFill>
                  <a:schemeClr val="lt1"/>
                </a:solidFill>
              </a:defRPr>
            </a:lvl2pPr>
            <a:lvl3pPr lvl="2" rtl="0">
              <a:spcBef>
                <a:spcPts val="0"/>
              </a:spcBef>
              <a:spcAft>
                <a:spcPts val="0"/>
              </a:spcAft>
              <a:buClr>
                <a:schemeClr val="lt1"/>
              </a:buClr>
              <a:buSzPts val="2000"/>
              <a:buNone/>
              <a:defRPr b="1" sz="2000">
                <a:solidFill>
                  <a:schemeClr val="lt1"/>
                </a:solidFill>
              </a:defRPr>
            </a:lvl3pPr>
            <a:lvl4pPr lvl="3" rtl="0">
              <a:spcBef>
                <a:spcPts val="0"/>
              </a:spcBef>
              <a:spcAft>
                <a:spcPts val="0"/>
              </a:spcAft>
              <a:buClr>
                <a:schemeClr val="lt1"/>
              </a:buClr>
              <a:buSzPts val="2000"/>
              <a:buNone/>
              <a:defRPr b="1" sz="2000">
                <a:solidFill>
                  <a:schemeClr val="lt1"/>
                </a:solidFill>
              </a:defRPr>
            </a:lvl4pPr>
            <a:lvl5pPr lvl="4" rtl="0">
              <a:spcBef>
                <a:spcPts val="0"/>
              </a:spcBef>
              <a:spcAft>
                <a:spcPts val="0"/>
              </a:spcAft>
              <a:buClr>
                <a:schemeClr val="lt1"/>
              </a:buClr>
              <a:buSzPts val="2000"/>
              <a:buNone/>
              <a:defRPr b="1" sz="2000">
                <a:solidFill>
                  <a:schemeClr val="lt1"/>
                </a:solidFill>
              </a:defRPr>
            </a:lvl5pPr>
            <a:lvl6pPr lvl="5" rtl="0">
              <a:spcBef>
                <a:spcPts val="0"/>
              </a:spcBef>
              <a:spcAft>
                <a:spcPts val="0"/>
              </a:spcAft>
              <a:buClr>
                <a:schemeClr val="lt1"/>
              </a:buClr>
              <a:buSzPts val="2000"/>
              <a:buNone/>
              <a:defRPr b="1" sz="2000">
                <a:solidFill>
                  <a:schemeClr val="lt1"/>
                </a:solidFill>
              </a:defRPr>
            </a:lvl6pPr>
            <a:lvl7pPr lvl="6" rtl="0">
              <a:spcBef>
                <a:spcPts val="0"/>
              </a:spcBef>
              <a:spcAft>
                <a:spcPts val="0"/>
              </a:spcAft>
              <a:buClr>
                <a:schemeClr val="lt1"/>
              </a:buClr>
              <a:buSzPts val="2000"/>
              <a:buNone/>
              <a:defRPr b="1" sz="2000">
                <a:solidFill>
                  <a:schemeClr val="lt1"/>
                </a:solidFill>
              </a:defRPr>
            </a:lvl7pPr>
            <a:lvl8pPr lvl="7" rtl="0">
              <a:spcBef>
                <a:spcPts val="0"/>
              </a:spcBef>
              <a:spcAft>
                <a:spcPts val="0"/>
              </a:spcAft>
              <a:buClr>
                <a:schemeClr val="lt1"/>
              </a:buClr>
              <a:buSzPts val="2000"/>
              <a:buNone/>
              <a:defRPr b="1" sz="2000">
                <a:solidFill>
                  <a:schemeClr val="lt1"/>
                </a:solidFill>
              </a:defRPr>
            </a:lvl8pPr>
            <a:lvl9pPr lvl="8" rtl="0">
              <a:spcBef>
                <a:spcPts val="0"/>
              </a:spcBef>
              <a:spcAft>
                <a:spcPts val="0"/>
              </a:spcAft>
              <a:buClr>
                <a:schemeClr val="lt1"/>
              </a:buClr>
              <a:buSzPts val="2000"/>
              <a:buNone/>
              <a:defRPr b="1" sz="2000">
                <a:solidFill>
                  <a:schemeClr val="lt1"/>
                </a:solidFill>
              </a:defRPr>
            </a:lvl9pPr>
          </a:lstStyle>
          <a:p/>
        </p:txBody>
      </p:sp>
      <p:pic>
        <p:nvPicPr>
          <p:cNvPr id="523" name="Google Shape;523;p45"/>
          <p:cNvPicPr preferRelativeResize="0"/>
          <p:nvPr/>
        </p:nvPicPr>
        <p:blipFill rotWithShape="1">
          <a:blip r:embed="rId2">
            <a:alphaModFix/>
          </a:blip>
          <a:srcRect b="0" l="0" r="0" t="0"/>
          <a:stretch/>
        </p:blipFill>
        <p:spPr>
          <a:xfrm>
            <a:off x="7771115" y="4478157"/>
            <a:ext cx="1139544" cy="43368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 - 1">
  <p:cSld name="TITLE_3_1_1_2_1_1">
    <p:bg>
      <p:bgPr>
        <a:solidFill>
          <a:schemeClr val="lt1"/>
        </a:solidFill>
      </p:bgPr>
    </p:bg>
    <p:spTree>
      <p:nvGrpSpPr>
        <p:cNvPr id="524" name="Shape 524"/>
        <p:cNvGrpSpPr/>
        <p:nvPr/>
      </p:nvGrpSpPr>
      <p:grpSpPr>
        <a:xfrm>
          <a:off x="0" y="0"/>
          <a:ext cx="0" cy="0"/>
          <a:chOff x="0" y="0"/>
          <a:chExt cx="0" cy="0"/>
        </a:xfrm>
      </p:grpSpPr>
      <p:sp>
        <p:nvSpPr>
          <p:cNvPr id="525" name="Google Shape;525;p46"/>
          <p:cNvSpPr/>
          <p:nvPr/>
        </p:nvSpPr>
        <p:spPr>
          <a:xfrm rot="1033734">
            <a:off x="4074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chemeClr val="lt1"/>
              </a:gs>
              <a:gs pos="100000">
                <a:srgbClr val="438D42"/>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26" name="Google Shape;526;p46"/>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527" name="Google Shape;527;p46"/>
          <p:cNvGrpSpPr/>
          <p:nvPr/>
        </p:nvGrpSpPr>
        <p:grpSpPr>
          <a:xfrm>
            <a:off x="7940154" y="4801506"/>
            <a:ext cx="686661" cy="174005"/>
            <a:chOff x="5486400" y="2551113"/>
            <a:chExt cx="2949575" cy="722312"/>
          </a:xfrm>
        </p:grpSpPr>
        <p:sp>
          <p:nvSpPr>
            <p:cNvPr id="528" name="Google Shape;528;p46"/>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9" name="Google Shape;529;p46"/>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0" name="Google Shape;530;p46"/>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1" name="Google Shape;531;p46"/>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2" name="Google Shape;532;p46"/>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3" name="Google Shape;533;p46"/>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4" name="Google Shape;534;p46"/>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35" name="Google Shape;535;p46"/>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536" name="Google Shape;536;p46"/>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537" name="Google Shape;537;p46"/>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 - 2">
  <p:cSld name="TITLE_1_1_1_1_3_1_1_1_1">
    <p:bg>
      <p:bgPr>
        <a:solidFill>
          <a:schemeClr val="lt1"/>
        </a:solidFill>
      </p:bgPr>
    </p:bg>
    <p:spTree>
      <p:nvGrpSpPr>
        <p:cNvPr id="538" name="Shape 538"/>
        <p:cNvGrpSpPr/>
        <p:nvPr/>
      </p:nvGrpSpPr>
      <p:grpSpPr>
        <a:xfrm>
          <a:off x="0" y="0"/>
          <a:ext cx="0" cy="0"/>
          <a:chOff x="0" y="0"/>
          <a:chExt cx="0" cy="0"/>
        </a:xfrm>
      </p:grpSpPr>
      <p:sp>
        <p:nvSpPr>
          <p:cNvPr id="539" name="Google Shape;539;p47"/>
          <p:cNvSpPr/>
          <p:nvPr/>
        </p:nvSpPr>
        <p:spPr>
          <a:xfrm rot="1680981">
            <a:off x="521320" y="339229"/>
            <a:ext cx="4790061" cy="4999216"/>
          </a:xfrm>
          <a:custGeom>
            <a:rect b="b" l="l" r="r" t="t"/>
            <a:pathLst>
              <a:path extrusionOk="0" h="6661699" w="6382990">
                <a:moveTo>
                  <a:pt x="0" y="744173"/>
                </a:moveTo>
                <a:lnTo>
                  <a:pt x="1400284" y="0"/>
                </a:lnTo>
                <a:lnTo>
                  <a:pt x="1426355" y="203633"/>
                </a:lnTo>
                <a:cubicBezTo>
                  <a:pt x="1680597" y="1871731"/>
                  <a:pt x="2650210" y="3417478"/>
                  <a:pt x="4211434" y="4350562"/>
                </a:cubicBezTo>
                <a:cubicBezTo>
                  <a:pt x="4814618" y="4711067"/>
                  <a:pt x="5457050" y="4949506"/>
                  <a:pt x="6110216" y="5073431"/>
                </a:cubicBezTo>
                <a:lnTo>
                  <a:pt x="6382990" y="5118281"/>
                </a:lnTo>
                <a:lnTo>
                  <a:pt x="3478794" y="6661699"/>
                </a:lnTo>
                <a:lnTo>
                  <a:pt x="3268864" y="6513535"/>
                </a:lnTo>
                <a:cubicBezTo>
                  <a:pt x="1370729" y="5100563"/>
                  <a:pt x="232585" y="2987127"/>
                  <a:pt x="825" y="754535"/>
                </a:cubicBezTo>
                <a:close/>
              </a:path>
            </a:pathLst>
          </a:custGeom>
          <a:gradFill>
            <a:gsLst>
              <a:gs pos="0">
                <a:schemeClr val="lt1"/>
              </a:gs>
              <a:gs pos="100000">
                <a:srgbClr val="438D42"/>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0" name="Google Shape;540;p47"/>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541" name="Google Shape;541;p47"/>
          <p:cNvGrpSpPr/>
          <p:nvPr/>
        </p:nvGrpSpPr>
        <p:grpSpPr>
          <a:xfrm>
            <a:off x="7940154" y="4801506"/>
            <a:ext cx="686661" cy="174005"/>
            <a:chOff x="5486400" y="2551113"/>
            <a:chExt cx="2949575" cy="722312"/>
          </a:xfrm>
        </p:grpSpPr>
        <p:sp>
          <p:nvSpPr>
            <p:cNvPr id="542" name="Google Shape;542;p47"/>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3" name="Google Shape;543;p47"/>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4" name="Google Shape;544;p47"/>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5" name="Google Shape;545;p47"/>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6" name="Google Shape;546;p47"/>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7" name="Google Shape;547;p47"/>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8" name="Google Shape;548;p47"/>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49" name="Google Shape;549;p47"/>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550" name="Google Shape;550;p47"/>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551" name="Google Shape;551;p47"/>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 - 3">
  <p:cSld name="TITLE_1_1_2_1_1_1_1">
    <p:bg>
      <p:bgPr>
        <a:solidFill>
          <a:schemeClr val="lt1"/>
        </a:solidFill>
      </p:bgPr>
    </p:bg>
    <p:spTree>
      <p:nvGrpSpPr>
        <p:cNvPr id="552" name="Shape 552"/>
        <p:cNvGrpSpPr/>
        <p:nvPr/>
      </p:nvGrpSpPr>
      <p:grpSpPr>
        <a:xfrm>
          <a:off x="0" y="0"/>
          <a:ext cx="0" cy="0"/>
          <a:chOff x="0" y="0"/>
          <a:chExt cx="0" cy="0"/>
        </a:xfrm>
      </p:grpSpPr>
      <p:sp>
        <p:nvSpPr>
          <p:cNvPr id="553" name="Google Shape;553;p48"/>
          <p:cNvSpPr/>
          <p:nvPr/>
        </p:nvSpPr>
        <p:spPr>
          <a:xfrm rot="2189352">
            <a:off x="1698576" y="205661"/>
            <a:ext cx="4198855" cy="5156668"/>
          </a:xfrm>
          <a:custGeom>
            <a:rect b="b" l="l" r="r" t="t"/>
            <a:pathLst>
              <a:path extrusionOk="0" h="6852564" w="5579751">
                <a:moveTo>
                  <a:pt x="2498" y="865038"/>
                </a:moveTo>
                <a:lnTo>
                  <a:pt x="1175738" y="0"/>
                </a:lnTo>
                <a:lnTo>
                  <a:pt x="1169291" y="56235"/>
                </a:lnTo>
                <a:cubicBezTo>
                  <a:pt x="1009242" y="1835772"/>
                  <a:pt x="1853072" y="3633852"/>
                  <a:pt x="3489036" y="4611605"/>
                </a:cubicBezTo>
                <a:cubicBezTo>
                  <a:pt x="4125023" y="4991715"/>
                  <a:pt x="4814215" y="5206349"/>
                  <a:pt x="5506916" y="5268668"/>
                </a:cubicBezTo>
                <a:lnTo>
                  <a:pt x="5579751" y="5273445"/>
                </a:lnTo>
                <a:lnTo>
                  <a:pt x="3438013" y="6852564"/>
                </a:lnTo>
                <a:lnTo>
                  <a:pt x="3291136" y="6769746"/>
                </a:lnTo>
                <a:cubicBezTo>
                  <a:pt x="1189160" y="5513471"/>
                  <a:pt x="16682" y="3295059"/>
                  <a:pt x="0" y="1013116"/>
                </a:cubicBezTo>
                <a:close/>
              </a:path>
            </a:pathLst>
          </a:custGeom>
          <a:gradFill>
            <a:gsLst>
              <a:gs pos="0">
                <a:schemeClr val="lt1"/>
              </a:gs>
              <a:gs pos="100000">
                <a:srgbClr val="438D42"/>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4" name="Google Shape;554;p48"/>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555" name="Google Shape;555;p48"/>
          <p:cNvGrpSpPr/>
          <p:nvPr/>
        </p:nvGrpSpPr>
        <p:grpSpPr>
          <a:xfrm>
            <a:off x="7940154" y="4801506"/>
            <a:ext cx="686661" cy="174005"/>
            <a:chOff x="5486400" y="2551113"/>
            <a:chExt cx="2949575" cy="722312"/>
          </a:xfrm>
        </p:grpSpPr>
        <p:sp>
          <p:nvSpPr>
            <p:cNvPr id="556" name="Google Shape;556;p48"/>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7" name="Google Shape;557;p48"/>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8" name="Google Shape;558;p48"/>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9" name="Google Shape;559;p48"/>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0" name="Google Shape;560;p48"/>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1" name="Google Shape;561;p48"/>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2" name="Google Shape;562;p48"/>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63" name="Google Shape;563;p48"/>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564" name="Google Shape;564;p48"/>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565" name="Google Shape;565;p48"/>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 - 4">
  <p:cSld name="TITLE_1_1_1_1_1_3_1_1_1_1_1">
    <p:bg>
      <p:bgPr>
        <a:solidFill>
          <a:schemeClr val="lt1"/>
        </a:solidFill>
      </p:bgPr>
    </p:bg>
    <p:spTree>
      <p:nvGrpSpPr>
        <p:cNvPr id="566" name="Shape 566"/>
        <p:cNvGrpSpPr/>
        <p:nvPr/>
      </p:nvGrpSpPr>
      <p:grpSpPr>
        <a:xfrm>
          <a:off x="0" y="0"/>
          <a:ext cx="0" cy="0"/>
          <a:chOff x="0" y="0"/>
          <a:chExt cx="0" cy="0"/>
        </a:xfrm>
      </p:grpSpPr>
      <p:sp>
        <p:nvSpPr>
          <p:cNvPr id="567" name="Google Shape;567;p49"/>
          <p:cNvSpPr/>
          <p:nvPr/>
        </p:nvSpPr>
        <p:spPr>
          <a:xfrm rot="-7630455">
            <a:off x="-1009353" y="-167879"/>
            <a:ext cx="4611186" cy="5206454"/>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rgbClr val="438D42"/>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8" name="Google Shape;568;p49"/>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569" name="Google Shape;569;p49"/>
          <p:cNvGrpSpPr/>
          <p:nvPr/>
        </p:nvGrpSpPr>
        <p:grpSpPr>
          <a:xfrm>
            <a:off x="7940154" y="4801506"/>
            <a:ext cx="686661" cy="174005"/>
            <a:chOff x="5486400" y="2551113"/>
            <a:chExt cx="2949575" cy="722312"/>
          </a:xfrm>
        </p:grpSpPr>
        <p:sp>
          <p:nvSpPr>
            <p:cNvPr id="570" name="Google Shape;570;p49"/>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1" name="Google Shape;571;p49"/>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2" name="Google Shape;572;p49"/>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3" name="Google Shape;573;p49"/>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4" name="Google Shape;574;p49"/>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5" name="Google Shape;575;p49"/>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6" name="Google Shape;576;p49"/>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77" name="Google Shape;577;p49"/>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578" name="Google Shape;578;p49"/>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579" name="Google Shape;579;p49"/>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 - 5">
  <p:cSld name="TITLE_1_1_1_1_1_2_2_1_1_2_1_1">
    <p:bg>
      <p:bgPr>
        <a:solidFill>
          <a:schemeClr val="lt1"/>
        </a:solidFill>
      </p:bgPr>
    </p:bg>
    <p:spTree>
      <p:nvGrpSpPr>
        <p:cNvPr id="580" name="Shape 580"/>
        <p:cNvGrpSpPr/>
        <p:nvPr/>
      </p:nvGrpSpPr>
      <p:grpSpPr>
        <a:xfrm>
          <a:off x="0" y="0"/>
          <a:ext cx="0" cy="0"/>
          <a:chOff x="0" y="0"/>
          <a:chExt cx="0" cy="0"/>
        </a:xfrm>
      </p:grpSpPr>
      <p:sp>
        <p:nvSpPr>
          <p:cNvPr id="581" name="Google Shape;581;p50"/>
          <p:cNvSpPr/>
          <p:nvPr/>
        </p:nvSpPr>
        <p:spPr>
          <a:xfrm rot="-7630455">
            <a:off x="-180327" y="-180004"/>
            <a:ext cx="4611186" cy="5206454"/>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rgbClr val="438D42"/>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2" name="Google Shape;582;p50"/>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583" name="Google Shape;583;p50"/>
          <p:cNvGrpSpPr/>
          <p:nvPr/>
        </p:nvGrpSpPr>
        <p:grpSpPr>
          <a:xfrm>
            <a:off x="7940154" y="4801506"/>
            <a:ext cx="686661" cy="174005"/>
            <a:chOff x="5486400" y="2551113"/>
            <a:chExt cx="2949575" cy="722312"/>
          </a:xfrm>
        </p:grpSpPr>
        <p:sp>
          <p:nvSpPr>
            <p:cNvPr id="584" name="Google Shape;584;p50"/>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5" name="Google Shape;585;p50"/>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6" name="Google Shape;586;p50"/>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7" name="Google Shape;587;p50"/>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8" name="Google Shape;588;p50"/>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9" name="Google Shape;589;p50"/>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0" name="Google Shape;590;p50"/>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91" name="Google Shape;591;p50"/>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592" name="Google Shape;592;p50"/>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593" name="Google Shape;593;p50"/>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Couverture 4">
  <p:cSld name="TITLE_AND_BODY_1">
    <p:spTree>
      <p:nvGrpSpPr>
        <p:cNvPr id="31" name="Shape 31"/>
        <p:cNvGrpSpPr/>
        <p:nvPr/>
      </p:nvGrpSpPr>
      <p:grpSpPr>
        <a:xfrm>
          <a:off x="0" y="0"/>
          <a:ext cx="0" cy="0"/>
          <a:chOff x="0" y="0"/>
          <a:chExt cx="0" cy="0"/>
        </a:xfrm>
      </p:grpSpPr>
      <p:pic>
        <p:nvPicPr>
          <p:cNvPr id="32" name="Google Shape;32;p6"/>
          <p:cNvPicPr preferRelativeResize="0"/>
          <p:nvPr/>
        </p:nvPicPr>
        <p:blipFill rotWithShape="1">
          <a:blip r:embed="rId2">
            <a:alphaModFix/>
          </a:blip>
          <a:srcRect b="2937" l="0" r="0" t="33214"/>
          <a:stretch/>
        </p:blipFill>
        <p:spPr>
          <a:xfrm>
            <a:off x="4347900" y="0"/>
            <a:ext cx="4796101" cy="4407276"/>
          </a:xfrm>
          <a:prstGeom prst="rect">
            <a:avLst/>
          </a:prstGeom>
          <a:noFill/>
          <a:ln>
            <a:noFill/>
          </a:ln>
        </p:spPr>
      </p:pic>
      <p:sp>
        <p:nvSpPr>
          <p:cNvPr id="33" name="Google Shape;33;p6"/>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69803"/>
                </a:srgbClr>
              </a:gs>
              <a:gs pos="35000">
                <a:srgbClr val="FFFFFF">
                  <a:alpha val="69803"/>
                </a:srgbClr>
              </a:gs>
              <a:gs pos="68000">
                <a:srgbClr val="F4F6FB">
                  <a:alpha val="29803"/>
                </a:srgbClr>
              </a:gs>
              <a:gs pos="100000">
                <a:srgbClr val="F4F6FB">
                  <a:alpha val="29803"/>
                </a:srgbClr>
              </a:gs>
            </a:gsLst>
            <a:lin ang="198014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34" name="Google Shape;34;p6"/>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rgbClr val="05C3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35" name="Google Shape;35;p6"/>
          <p:cNvSpPr txBox="1"/>
          <p:nvPr>
            <p:ph type="title"/>
          </p:nvPr>
        </p:nvSpPr>
        <p:spPr>
          <a:xfrm>
            <a:off x="497375" y="671125"/>
            <a:ext cx="5324700" cy="2753400"/>
          </a:xfrm>
          <a:prstGeom prst="rect">
            <a:avLst/>
          </a:prstGeom>
          <a:noFill/>
          <a:ln>
            <a:noFill/>
          </a:ln>
        </p:spPr>
        <p:txBody>
          <a:bodyPr anchorCtr="0" anchor="t" bIns="91425" lIns="0" spcFirstLastPara="1" rIns="91425" wrap="square" tIns="91425">
            <a:noAutofit/>
          </a:bodyPr>
          <a:lstStyle>
            <a:lvl1pPr lvl="0" rtl="0">
              <a:lnSpc>
                <a:spcPct val="80000"/>
              </a:lnSpc>
              <a:spcBef>
                <a:spcPts val="0"/>
              </a:spcBef>
              <a:spcAft>
                <a:spcPts val="0"/>
              </a:spcAft>
              <a:buClr>
                <a:schemeClr val="lt1"/>
              </a:buClr>
              <a:buSzPts val="5000"/>
              <a:buFont typeface="Arial Black"/>
              <a:buNone/>
              <a:defRPr b="1" sz="5000">
                <a:solidFill>
                  <a:schemeClr val="lt1"/>
                </a:solidFill>
                <a:latin typeface="Arial Black"/>
                <a:ea typeface="Arial Black"/>
                <a:cs typeface="Arial Black"/>
                <a:sym typeface="Arial Black"/>
              </a:defRPr>
            </a:lvl1pPr>
            <a:lvl2pPr lvl="1"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2pPr>
            <a:lvl3pPr lvl="2"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3pPr>
            <a:lvl4pPr lvl="3"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4pPr>
            <a:lvl5pPr lvl="4"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5pPr>
            <a:lvl6pPr lvl="5"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6pPr>
            <a:lvl7pPr lvl="6"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7pPr>
            <a:lvl8pPr lvl="7"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8pPr>
            <a:lvl9pPr lvl="8"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9pPr>
          </a:lstStyle>
          <a:p/>
        </p:txBody>
      </p:sp>
      <p:sp>
        <p:nvSpPr>
          <p:cNvPr id="36" name="Google Shape;36;p6"/>
          <p:cNvSpPr txBox="1"/>
          <p:nvPr>
            <p:ph idx="1" type="subTitle"/>
          </p:nvPr>
        </p:nvSpPr>
        <p:spPr>
          <a:xfrm>
            <a:off x="497375" y="3320150"/>
            <a:ext cx="5506200" cy="640200"/>
          </a:xfrm>
          <a:prstGeom prst="rect">
            <a:avLst/>
          </a:prstGeom>
          <a:noFill/>
          <a:ln>
            <a:noFill/>
          </a:ln>
        </p:spPr>
        <p:txBody>
          <a:bodyPr anchorCtr="0" anchor="t" bIns="91425" lIns="0" spcFirstLastPara="1" rIns="91425" wrap="square" tIns="91425">
            <a:noAutofit/>
          </a:bodyPr>
          <a:lstStyle>
            <a:lvl1pPr lvl="0" rtl="0">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400"/>
              <a:buNone/>
              <a:defRPr b="1" sz="2400">
                <a:solidFill>
                  <a:schemeClr val="lt1"/>
                </a:solidFill>
              </a:defRPr>
            </a:lvl2pPr>
            <a:lvl3pPr lvl="2" rtl="0">
              <a:spcBef>
                <a:spcPts val="0"/>
              </a:spcBef>
              <a:spcAft>
                <a:spcPts val="0"/>
              </a:spcAft>
              <a:buClr>
                <a:schemeClr val="lt1"/>
              </a:buClr>
              <a:buSzPts val="2400"/>
              <a:buNone/>
              <a:defRPr b="1" sz="2400">
                <a:solidFill>
                  <a:schemeClr val="lt1"/>
                </a:solidFill>
              </a:defRPr>
            </a:lvl3pPr>
            <a:lvl4pPr lvl="3" rtl="0">
              <a:spcBef>
                <a:spcPts val="0"/>
              </a:spcBef>
              <a:spcAft>
                <a:spcPts val="0"/>
              </a:spcAft>
              <a:buClr>
                <a:schemeClr val="lt1"/>
              </a:buClr>
              <a:buSzPts val="2400"/>
              <a:buNone/>
              <a:defRPr b="1" sz="2400">
                <a:solidFill>
                  <a:schemeClr val="lt1"/>
                </a:solidFill>
              </a:defRPr>
            </a:lvl4pPr>
            <a:lvl5pPr lvl="4" rtl="0">
              <a:spcBef>
                <a:spcPts val="0"/>
              </a:spcBef>
              <a:spcAft>
                <a:spcPts val="0"/>
              </a:spcAft>
              <a:buClr>
                <a:schemeClr val="lt1"/>
              </a:buClr>
              <a:buSzPts val="2400"/>
              <a:buNone/>
              <a:defRPr b="1" sz="2400">
                <a:solidFill>
                  <a:schemeClr val="lt1"/>
                </a:solidFill>
              </a:defRPr>
            </a:lvl5pPr>
            <a:lvl6pPr lvl="5" rtl="0">
              <a:spcBef>
                <a:spcPts val="0"/>
              </a:spcBef>
              <a:spcAft>
                <a:spcPts val="0"/>
              </a:spcAft>
              <a:buClr>
                <a:schemeClr val="lt1"/>
              </a:buClr>
              <a:buSzPts val="2400"/>
              <a:buNone/>
              <a:defRPr b="1" sz="2400">
                <a:solidFill>
                  <a:schemeClr val="lt1"/>
                </a:solidFill>
              </a:defRPr>
            </a:lvl6pPr>
            <a:lvl7pPr lvl="6" rtl="0">
              <a:spcBef>
                <a:spcPts val="0"/>
              </a:spcBef>
              <a:spcAft>
                <a:spcPts val="0"/>
              </a:spcAft>
              <a:buClr>
                <a:schemeClr val="lt1"/>
              </a:buClr>
              <a:buSzPts val="2400"/>
              <a:buNone/>
              <a:defRPr b="1" sz="2400">
                <a:solidFill>
                  <a:schemeClr val="lt1"/>
                </a:solidFill>
              </a:defRPr>
            </a:lvl7pPr>
            <a:lvl8pPr lvl="7" rtl="0">
              <a:spcBef>
                <a:spcPts val="0"/>
              </a:spcBef>
              <a:spcAft>
                <a:spcPts val="0"/>
              </a:spcAft>
              <a:buClr>
                <a:schemeClr val="lt1"/>
              </a:buClr>
              <a:buSzPts val="2400"/>
              <a:buNone/>
              <a:defRPr b="1" sz="2400">
                <a:solidFill>
                  <a:schemeClr val="lt1"/>
                </a:solidFill>
              </a:defRPr>
            </a:lvl8pPr>
            <a:lvl9pPr lvl="8" rtl="0">
              <a:spcBef>
                <a:spcPts val="0"/>
              </a:spcBef>
              <a:spcAft>
                <a:spcPts val="0"/>
              </a:spcAft>
              <a:buClr>
                <a:schemeClr val="lt1"/>
              </a:buClr>
              <a:buSzPts val="2400"/>
              <a:buNone/>
              <a:defRPr b="1" sz="2400">
                <a:solidFill>
                  <a:schemeClr val="lt1"/>
                </a:solidFill>
              </a:defRPr>
            </a:lvl9pPr>
          </a:lstStyle>
          <a:p/>
        </p:txBody>
      </p:sp>
      <p:pic>
        <p:nvPicPr>
          <p:cNvPr id="37" name="Google Shape;37;p6"/>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 - 6">
  <p:cSld name="TITLE_1_1_1_1_2_1_1_1_1_1_1">
    <p:bg>
      <p:bgPr>
        <a:solidFill>
          <a:schemeClr val="lt1"/>
        </a:solidFill>
      </p:bgPr>
    </p:bg>
    <p:spTree>
      <p:nvGrpSpPr>
        <p:cNvPr id="594" name="Shape 594"/>
        <p:cNvGrpSpPr/>
        <p:nvPr/>
      </p:nvGrpSpPr>
      <p:grpSpPr>
        <a:xfrm>
          <a:off x="0" y="0"/>
          <a:ext cx="0" cy="0"/>
          <a:chOff x="0" y="0"/>
          <a:chExt cx="0" cy="0"/>
        </a:xfrm>
      </p:grpSpPr>
      <p:sp>
        <p:nvSpPr>
          <p:cNvPr id="595" name="Google Shape;595;p51"/>
          <p:cNvSpPr/>
          <p:nvPr/>
        </p:nvSpPr>
        <p:spPr>
          <a:xfrm rot="-5148349">
            <a:off x="2382454" y="1002595"/>
            <a:ext cx="5318781" cy="3141359"/>
          </a:xfrm>
          <a:custGeom>
            <a:rect b="b" l="l" r="r" t="t"/>
            <a:pathLst>
              <a:path extrusionOk="0" h="4191157" w="7072716">
                <a:moveTo>
                  <a:pt x="6831290" y="0"/>
                </a:moveTo>
                <a:lnTo>
                  <a:pt x="7072716" y="3358574"/>
                </a:lnTo>
                <a:lnTo>
                  <a:pt x="6921436" y="3443247"/>
                </a:lnTo>
                <a:cubicBezTo>
                  <a:pt x="5001034" y="4457942"/>
                  <a:pt x="2612859" y="4475149"/>
                  <a:pt x="612222" y="3279442"/>
                </a:cubicBezTo>
                <a:cubicBezTo>
                  <a:pt x="516953" y="3222504"/>
                  <a:pt x="423691" y="3163489"/>
                  <a:pt x="332458" y="3102489"/>
                </a:cubicBezTo>
                <a:lnTo>
                  <a:pt x="170390" y="2988105"/>
                </a:lnTo>
                <a:lnTo>
                  <a:pt x="0" y="617754"/>
                </a:lnTo>
                <a:lnTo>
                  <a:pt x="57656" y="673164"/>
                </a:lnTo>
                <a:cubicBezTo>
                  <a:pt x="281787" y="878040"/>
                  <a:pt x="529783" y="1063501"/>
                  <a:pt x="800581" y="1225347"/>
                </a:cubicBezTo>
                <a:cubicBezTo>
                  <a:pt x="2818333" y="2431296"/>
                  <a:pt x="5398745" y="1887255"/>
                  <a:pt x="6790014" y="57216"/>
                </a:cubicBezTo>
                <a:close/>
              </a:path>
            </a:pathLst>
          </a:custGeom>
          <a:gradFill>
            <a:gsLst>
              <a:gs pos="0">
                <a:srgbClr val="438D42"/>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96" name="Google Shape;596;p51"/>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597" name="Google Shape;597;p51"/>
          <p:cNvGrpSpPr/>
          <p:nvPr/>
        </p:nvGrpSpPr>
        <p:grpSpPr>
          <a:xfrm>
            <a:off x="7940154" y="4801506"/>
            <a:ext cx="686661" cy="174005"/>
            <a:chOff x="5486400" y="2551113"/>
            <a:chExt cx="2949575" cy="722312"/>
          </a:xfrm>
        </p:grpSpPr>
        <p:sp>
          <p:nvSpPr>
            <p:cNvPr id="598" name="Google Shape;598;p51"/>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9" name="Google Shape;599;p51"/>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0" name="Google Shape;600;p51"/>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1" name="Google Shape;601;p51"/>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2" name="Google Shape;602;p51"/>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3" name="Google Shape;603;p51"/>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4" name="Google Shape;604;p51"/>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05" name="Google Shape;605;p51"/>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606" name="Google Shape;606;p51"/>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607" name="Google Shape;607;p51"/>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 - 7">
  <p:cSld name="TITLE_1_1_1_2_1_1_1_1_1_1_1_1">
    <p:bg>
      <p:bgPr>
        <a:solidFill>
          <a:schemeClr val="lt1"/>
        </a:solidFill>
      </p:bgPr>
    </p:bg>
    <p:spTree>
      <p:nvGrpSpPr>
        <p:cNvPr id="608" name="Shape 608"/>
        <p:cNvGrpSpPr/>
        <p:nvPr/>
      </p:nvGrpSpPr>
      <p:grpSpPr>
        <a:xfrm>
          <a:off x="0" y="0"/>
          <a:ext cx="0" cy="0"/>
          <a:chOff x="0" y="0"/>
          <a:chExt cx="0" cy="0"/>
        </a:xfrm>
      </p:grpSpPr>
      <p:sp>
        <p:nvSpPr>
          <p:cNvPr id="609" name="Google Shape;609;p52"/>
          <p:cNvSpPr/>
          <p:nvPr/>
        </p:nvSpPr>
        <p:spPr>
          <a:xfrm rot="-6031568">
            <a:off x="4067497" y="161559"/>
            <a:ext cx="5192145" cy="4772671"/>
          </a:xfrm>
          <a:custGeom>
            <a:rect b="b" l="l" r="r" t="t"/>
            <a:pathLst>
              <a:path extrusionOk="0" h="6341020" w="6898338">
                <a:moveTo>
                  <a:pt x="6898338" y="3218622"/>
                </a:moveTo>
                <a:lnTo>
                  <a:pt x="6308166" y="6341020"/>
                </a:lnTo>
                <a:lnTo>
                  <a:pt x="6145155" y="6330350"/>
                </a:lnTo>
                <a:cubicBezTo>
                  <a:pt x="4917393" y="6219953"/>
                  <a:pt x="3694703" y="5838549"/>
                  <a:pt x="2565738" y="5163807"/>
                </a:cubicBezTo>
                <a:cubicBezTo>
                  <a:pt x="1562213" y="4564036"/>
                  <a:pt x="727740" y="3789277"/>
                  <a:pt x="77997" y="2901791"/>
                </a:cubicBezTo>
                <a:lnTo>
                  <a:pt x="0" y="2789600"/>
                </a:lnTo>
                <a:lnTo>
                  <a:pt x="527269" y="0"/>
                </a:lnTo>
                <a:lnTo>
                  <a:pt x="582348" y="110612"/>
                </a:lnTo>
                <a:cubicBezTo>
                  <a:pt x="1079727" y="1051944"/>
                  <a:pt x="1833205" y="1873130"/>
                  <a:pt x="2813753" y="2459166"/>
                </a:cubicBezTo>
                <a:cubicBezTo>
                  <a:pt x="4053587" y="3200178"/>
                  <a:pt x="5454763" y="3439380"/>
                  <a:pt x="6782863" y="3238864"/>
                </a:cubicBezTo>
                <a:close/>
              </a:path>
            </a:pathLst>
          </a:custGeom>
          <a:gradFill>
            <a:gsLst>
              <a:gs pos="0">
                <a:srgbClr val="438D42"/>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0" name="Google Shape;610;p52"/>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611" name="Google Shape;611;p52"/>
          <p:cNvGrpSpPr/>
          <p:nvPr/>
        </p:nvGrpSpPr>
        <p:grpSpPr>
          <a:xfrm>
            <a:off x="7940154" y="4801506"/>
            <a:ext cx="686661" cy="174005"/>
            <a:chOff x="5486400" y="2551113"/>
            <a:chExt cx="2949575" cy="722312"/>
          </a:xfrm>
        </p:grpSpPr>
        <p:sp>
          <p:nvSpPr>
            <p:cNvPr id="612" name="Google Shape;612;p52"/>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3" name="Google Shape;613;p52"/>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4" name="Google Shape;614;p52"/>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5" name="Google Shape;615;p52"/>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6" name="Google Shape;616;p52"/>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7" name="Google Shape;617;p52"/>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8" name="Google Shape;618;p52"/>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19" name="Google Shape;619;p52"/>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620" name="Google Shape;620;p52"/>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621" name="Google Shape;621;p52"/>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 - 8">
  <p:cSld name="TITLE_1_1_1_1_1_1_1_1_1_1_1_1_1">
    <p:bg>
      <p:bgPr>
        <a:solidFill>
          <a:schemeClr val="lt1"/>
        </a:solidFill>
      </p:bgPr>
    </p:bg>
    <p:spTree>
      <p:nvGrpSpPr>
        <p:cNvPr id="622" name="Shape 622"/>
        <p:cNvGrpSpPr/>
        <p:nvPr/>
      </p:nvGrpSpPr>
      <p:grpSpPr>
        <a:xfrm>
          <a:off x="0" y="0"/>
          <a:ext cx="0" cy="0"/>
          <a:chOff x="0" y="0"/>
          <a:chExt cx="0" cy="0"/>
        </a:xfrm>
      </p:grpSpPr>
      <p:sp>
        <p:nvSpPr>
          <p:cNvPr id="623" name="Google Shape;623;p53"/>
          <p:cNvSpPr/>
          <p:nvPr/>
        </p:nvSpPr>
        <p:spPr>
          <a:xfrm flipH="1" rot="-1033734">
            <a:off x="67190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rgbClr val="438D42"/>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624" name="Google Shape;624;p53"/>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625" name="Google Shape;625;p53"/>
          <p:cNvGrpSpPr/>
          <p:nvPr/>
        </p:nvGrpSpPr>
        <p:grpSpPr>
          <a:xfrm>
            <a:off x="7940154" y="4801506"/>
            <a:ext cx="686661" cy="174005"/>
            <a:chOff x="5486400" y="2551113"/>
            <a:chExt cx="2949575" cy="722312"/>
          </a:xfrm>
        </p:grpSpPr>
        <p:sp>
          <p:nvSpPr>
            <p:cNvPr id="626" name="Google Shape;626;p53"/>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7" name="Google Shape;627;p53"/>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8" name="Google Shape;628;p53"/>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9" name="Google Shape;629;p53"/>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0" name="Google Shape;630;p53"/>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1" name="Google Shape;631;p53"/>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2" name="Google Shape;632;p53"/>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33" name="Google Shape;633;p53"/>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634" name="Google Shape;634;p53"/>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635" name="Google Shape;635;p53"/>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 - 9">
  <p:cSld name="TITLE_1_1_1_1_1_1_2_1_1_1_1">
    <p:bg>
      <p:bgPr>
        <a:solidFill>
          <a:schemeClr val="lt1"/>
        </a:solidFill>
      </p:bgPr>
    </p:bg>
    <p:spTree>
      <p:nvGrpSpPr>
        <p:cNvPr id="636" name="Shape 636"/>
        <p:cNvGrpSpPr/>
        <p:nvPr/>
      </p:nvGrpSpPr>
      <p:grpSpPr>
        <a:xfrm>
          <a:off x="0" y="0"/>
          <a:ext cx="0" cy="0"/>
          <a:chOff x="0" y="0"/>
          <a:chExt cx="0" cy="0"/>
        </a:xfrm>
      </p:grpSpPr>
      <p:sp>
        <p:nvSpPr>
          <p:cNvPr id="637" name="Google Shape;637;p54"/>
          <p:cNvSpPr/>
          <p:nvPr/>
        </p:nvSpPr>
        <p:spPr>
          <a:xfrm rot="-4872443">
            <a:off x="4960854" y="-88347"/>
            <a:ext cx="4243699" cy="4721298"/>
          </a:xfrm>
          <a:custGeom>
            <a:rect b="b" l="l" r="r" t="t"/>
            <a:pathLst>
              <a:path extrusionOk="0" h="6713401" w="6034284">
                <a:moveTo>
                  <a:pt x="5795984" y="172418"/>
                </a:moveTo>
                <a:lnTo>
                  <a:pt x="6034284" y="1696396"/>
                </a:lnTo>
                <a:lnTo>
                  <a:pt x="5966588" y="1640477"/>
                </a:lnTo>
                <a:cubicBezTo>
                  <a:pt x="5879147" y="1575358"/>
                  <a:pt x="5787592" y="1514051"/>
                  <a:pt x="5692010" y="1456927"/>
                </a:cubicBezTo>
                <a:cubicBezTo>
                  <a:pt x="4152747" y="536947"/>
                  <a:pt x="2158746" y="1038959"/>
                  <a:pt x="1238392" y="2578902"/>
                </a:cubicBezTo>
                <a:cubicBezTo>
                  <a:pt x="490631" y="3830051"/>
                  <a:pt x="682035" y="5380904"/>
                  <a:pt x="1605744" y="6411944"/>
                </a:cubicBezTo>
                <a:lnTo>
                  <a:pt x="1720521" y="6527870"/>
                </a:lnTo>
                <a:lnTo>
                  <a:pt x="534014" y="6713401"/>
                </a:lnTo>
                <a:lnTo>
                  <a:pt x="531442" y="6708806"/>
                </a:lnTo>
                <a:cubicBezTo>
                  <a:pt x="-189557" y="5344294"/>
                  <a:pt x="-201791" y="3647432"/>
                  <a:pt x="647780" y="2225930"/>
                </a:cubicBezTo>
                <a:cubicBezTo>
                  <a:pt x="1699686" y="465865"/>
                  <a:pt x="3748997" y="-330563"/>
                  <a:pt x="5642372" y="127075"/>
                </a:cubicBezTo>
                <a:close/>
              </a:path>
            </a:pathLst>
          </a:custGeom>
          <a:gradFill>
            <a:gsLst>
              <a:gs pos="0">
                <a:schemeClr val="lt1"/>
              </a:gs>
              <a:gs pos="100000">
                <a:srgbClr val="438D42"/>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638" name="Google Shape;638;p54"/>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639" name="Google Shape;639;p54"/>
          <p:cNvGrpSpPr/>
          <p:nvPr/>
        </p:nvGrpSpPr>
        <p:grpSpPr>
          <a:xfrm>
            <a:off x="7940154" y="4801506"/>
            <a:ext cx="686661" cy="174005"/>
            <a:chOff x="5486400" y="2551113"/>
            <a:chExt cx="2949575" cy="722312"/>
          </a:xfrm>
        </p:grpSpPr>
        <p:sp>
          <p:nvSpPr>
            <p:cNvPr id="640" name="Google Shape;640;p54"/>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1" name="Google Shape;641;p54"/>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2" name="Google Shape;642;p54"/>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3" name="Google Shape;643;p54"/>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4" name="Google Shape;644;p54"/>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5" name="Google Shape;645;p54"/>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6" name="Google Shape;646;p54"/>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47" name="Google Shape;647;p54"/>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648" name="Google Shape;648;p54"/>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649" name="Google Shape;649;p54"/>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 - 10">
  <p:cSld name="TITLE_1_1_1_1_1_1_1_2_1_1_1_1">
    <p:bg>
      <p:bgPr>
        <a:solidFill>
          <a:schemeClr val="lt1"/>
        </a:solidFill>
      </p:bgPr>
    </p:bg>
    <p:spTree>
      <p:nvGrpSpPr>
        <p:cNvPr id="650" name="Shape 650"/>
        <p:cNvGrpSpPr/>
        <p:nvPr/>
      </p:nvGrpSpPr>
      <p:grpSpPr>
        <a:xfrm>
          <a:off x="0" y="0"/>
          <a:ext cx="0" cy="0"/>
          <a:chOff x="0" y="0"/>
          <a:chExt cx="0" cy="0"/>
        </a:xfrm>
      </p:grpSpPr>
      <p:sp>
        <p:nvSpPr>
          <p:cNvPr id="651" name="Google Shape;651;p55"/>
          <p:cNvSpPr/>
          <p:nvPr/>
        </p:nvSpPr>
        <p:spPr>
          <a:xfrm rot="-903259">
            <a:off x="4169450" y="-351621"/>
            <a:ext cx="4487605" cy="6125290"/>
          </a:xfrm>
          <a:custGeom>
            <a:rect b="b" l="l" r="r" t="t"/>
            <a:pathLst>
              <a:path extrusionOk="0" h="8158717" w="5977366">
                <a:moveTo>
                  <a:pt x="1729109" y="0"/>
                </a:moveTo>
                <a:lnTo>
                  <a:pt x="2778256" y="281689"/>
                </a:lnTo>
                <a:lnTo>
                  <a:pt x="2729484" y="307467"/>
                </a:lnTo>
                <a:cubicBezTo>
                  <a:pt x="2210270" y="614838"/>
                  <a:pt x="1758116" y="1052490"/>
                  <a:pt x="1426759" y="1606921"/>
                </a:cubicBezTo>
                <a:cubicBezTo>
                  <a:pt x="366452" y="3381021"/>
                  <a:pt x="945176" y="5678163"/>
                  <a:pt x="2718610" y="6738077"/>
                </a:cubicBezTo>
                <a:cubicBezTo>
                  <a:pt x="3709664" y="7330401"/>
                  <a:pt x="4866533" y="7407000"/>
                  <a:pt x="5879465" y="7049920"/>
                </a:cubicBezTo>
                <a:lnTo>
                  <a:pt x="5977366" y="7010105"/>
                </a:lnTo>
                <a:lnTo>
                  <a:pt x="5668971" y="8158717"/>
                </a:lnTo>
                <a:lnTo>
                  <a:pt x="929404" y="6886175"/>
                </a:lnTo>
                <a:lnTo>
                  <a:pt x="871679" y="6803143"/>
                </a:lnTo>
                <a:cubicBezTo>
                  <a:pt x="-206699" y="5168196"/>
                  <a:pt x="-325703" y="2993953"/>
                  <a:pt x="746312" y="1200260"/>
                </a:cubicBezTo>
                <a:cubicBezTo>
                  <a:pt x="979370" y="810302"/>
                  <a:pt x="1254926" y="461402"/>
                  <a:pt x="1563529" y="155940"/>
                </a:cubicBezTo>
                <a:close/>
              </a:path>
            </a:pathLst>
          </a:custGeom>
          <a:gradFill>
            <a:gsLst>
              <a:gs pos="0">
                <a:srgbClr val="438D42"/>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652" name="Google Shape;652;p55"/>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653" name="Google Shape;653;p55"/>
          <p:cNvGrpSpPr/>
          <p:nvPr/>
        </p:nvGrpSpPr>
        <p:grpSpPr>
          <a:xfrm>
            <a:off x="7940154" y="4801506"/>
            <a:ext cx="686661" cy="174005"/>
            <a:chOff x="5486400" y="2551113"/>
            <a:chExt cx="2949575" cy="722312"/>
          </a:xfrm>
        </p:grpSpPr>
        <p:sp>
          <p:nvSpPr>
            <p:cNvPr id="654" name="Google Shape;654;p55"/>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5" name="Google Shape;655;p55"/>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6" name="Google Shape;656;p55"/>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7" name="Google Shape;657;p55"/>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8" name="Google Shape;658;p55"/>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9" name="Google Shape;659;p55"/>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0" name="Google Shape;660;p55"/>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61" name="Google Shape;661;p55"/>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662" name="Google Shape;662;p55"/>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663" name="Google Shape;663;p55"/>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 claire - 0">
  <p:cSld name="TITLE_1_6">
    <p:bg>
      <p:bgPr>
        <a:solidFill>
          <a:srgbClr val="78BE21"/>
        </a:solidFill>
      </p:bgPr>
    </p:bg>
    <p:spTree>
      <p:nvGrpSpPr>
        <p:cNvPr id="664" name="Shape 664"/>
        <p:cNvGrpSpPr/>
        <p:nvPr/>
      </p:nvGrpSpPr>
      <p:grpSpPr>
        <a:xfrm>
          <a:off x="0" y="0"/>
          <a:ext cx="0" cy="0"/>
          <a:chOff x="0" y="0"/>
          <a:chExt cx="0" cy="0"/>
        </a:xfrm>
      </p:grpSpPr>
      <p:sp>
        <p:nvSpPr>
          <p:cNvPr id="665" name="Google Shape;665;p56"/>
          <p:cNvSpPr/>
          <p:nvPr/>
        </p:nvSpPr>
        <p:spPr>
          <a:xfrm rot="3887933">
            <a:off x="2257481" y="-107384"/>
            <a:ext cx="5099986" cy="6129971"/>
          </a:xfrm>
          <a:custGeom>
            <a:rect b="b" l="l" r="r" t="t"/>
            <a:pathLst>
              <a:path extrusionOk="0" h="8181253" w="6786121">
                <a:moveTo>
                  <a:pt x="0" y="2058777"/>
                </a:moveTo>
                <a:lnTo>
                  <a:pt x="971022" y="0"/>
                </a:lnTo>
                <a:lnTo>
                  <a:pt x="1047403" y="12572"/>
                </a:lnTo>
                <a:cubicBezTo>
                  <a:pt x="2060435" y="204996"/>
                  <a:pt x="3057481" y="575493"/>
                  <a:pt x="3994054" y="1135262"/>
                </a:cubicBezTo>
                <a:cubicBezTo>
                  <a:pt x="5064439" y="1774984"/>
                  <a:pt x="5954504" y="2601352"/>
                  <a:pt x="6647525" y="3547962"/>
                </a:cubicBezTo>
                <a:lnTo>
                  <a:pt x="6786121" y="3747319"/>
                </a:lnTo>
                <a:lnTo>
                  <a:pt x="4694857" y="8181253"/>
                </a:lnTo>
                <a:lnTo>
                  <a:pt x="4694916" y="8176286"/>
                </a:lnTo>
                <a:cubicBezTo>
                  <a:pt x="4668615" y="6017003"/>
                  <a:pt x="3562237" y="3920050"/>
                  <a:pt x="1578565" y="2734496"/>
                </a:cubicBezTo>
                <a:cubicBezTo>
                  <a:pt x="1103185" y="2450373"/>
                  <a:pt x="605861" y="2234869"/>
                  <a:pt x="98117" y="2085088"/>
                </a:cubicBezTo>
                <a:close/>
              </a:path>
            </a:pathLst>
          </a:custGeom>
          <a:gradFill>
            <a:gsLst>
              <a:gs pos="0">
                <a:srgbClr val="FFFFFF">
                  <a:alpha val="49803"/>
                </a:srgbClr>
              </a:gs>
              <a:gs pos="32000">
                <a:srgbClr val="FFFFFF">
                  <a:alpha val="49803"/>
                </a:srgbClr>
              </a:gs>
              <a:gs pos="65000">
                <a:srgbClr val="FFFFFF">
                  <a:alpha val="14901"/>
                </a:srgbClr>
              </a:gs>
              <a:gs pos="100000">
                <a:srgbClr val="FFFFFF">
                  <a:alpha val="14901"/>
                </a:srgbClr>
              </a:gs>
            </a:gsLst>
            <a:lin ang="30001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666" name="Google Shape;666;p56"/>
          <p:cNvSpPr txBox="1"/>
          <p:nvPr>
            <p:ph type="title"/>
          </p:nvPr>
        </p:nvSpPr>
        <p:spPr>
          <a:xfrm>
            <a:off x="497375" y="479200"/>
            <a:ext cx="6193200" cy="1929000"/>
          </a:xfrm>
          <a:prstGeom prst="rect">
            <a:avLst/>
          </a:prstGeom>
          <a:noFill/>
          <a:ln>
            <a:noFill/>
          </a:ln>
        </p:spPr>
        <p:txBody>
          <a:bodyPr anchorCtr="0" anchor="t" bIns="91425" lIns="91425" spcFirstLastPara="1" rIns="91425" wrap="square" tIns="91425">
            <a:noAutofit/>
          </a:bodyPr>
          <a:lstStyle>
            <a:lvl1pPr lvl="0" rtl="0">
              <a:lnSpc>
                <a:spcPct val="80000"/>
              </a:lnSpc>
              <a:spcBef>
                <a:spcPts val="0"/>
              </a:spcBef>
              <a:spcAft>
                <a:spcPts val="0"/>
              </a:spcAft>
              <a:buClr>
                <a:schemeClr val="lt1"/>
              </a:buClr>
              <a:buSzPts val="4800"/>
              <a:buFont typeface="Arial Black"/>
              <a:buNone/>
              <a:defRPr b="1" sz="4800">
                <a:solidFill>
                  <a:schemeClr val="lt1"/>
                </a:solidFill>
                <a:latin typeface="Arial Black"/>
                <a:ea typeface="Arial Black"/>
                <a:cs typeface="Arial Black"/>
                <a:sym typeface="Arial Black"/>
              </a:defRPr>
            </a:lvl1pPr>
            <a:lvl2pPr lvl="1"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2pPr>
            <a:lvl3pPr lvl="2"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3pPr>
            <a:lvl4pPr lvl="3"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4pPr>
            <a:lvl5pPr lvl="4"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5pPr>
            <a:lvl6pPr lvl="5"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6pPr>
            <a:lvl7pPr lvl="6"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7pPr>
            <a:lvl8pPr lvl="7"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8pPr>
            <a:lvl9pPr lvl="8"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9pPr>
          </a:lstStyle>
          <a:p/>
        </p:txBody>
      </p:sp>
      <p:sp>
        <p:nvSpPr>
          <p:cNvPr id="667" name="Google Shape;667;p56"/>
          <p:cNvSpPr txBox="1"/>
          <p:nvPr>
            <p:ph idx="1" type="subTitle"/>
          </p:nvPr>
        </p:nvSpPr>
        <p:spPr>
          <a:xfrm>
            <a:off x="497375" y="2561300"/>
            <a:ext cx="5506200" cy="64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000"/>
              <a:buNone/>
              <a:defRPr b="1" sz="2000">
                <a:solidFill>
                  <a:schemeClr val="lt1"/>
                </a:solidFill>
              </a:defRPr>
            </a:lvl1pPr>
            <a:lvl2pPr lvl="1" rtl="0">
              <a:spcBef>
                <a:spcPts val="0"/>
              </a:spcBef>
              <a:spcAft>
                <a:spcPts val="0"/>
              </a:spcAft>
              <a:buClr>
                <a:schemeClr val="lt1"/>
              </a:buClr>
              <a:buSzPts val="2000"/>
              <a:buNone/>
              <a:defRPr b="1" sz="2000">
                <a:solidFill>
                  <a:schemeClr val="lt1"/>
                </a:solidFill>
              </a:defRPr>
            </a:lvl2pPr>
            <a:lvl3pPr lvl="2" rtl="0">
              <a:spcBef>
                <a:spcPts val="0"/>
              </a:spcBef>
              <a:spcAft>
                <a:spcPts val="0"/>
              </a:spcAft>
              <a:buClr>
                <a:schemeClr val="lt1"/>
              </a:buClr>
              <a:buSzPts val="2000"/>
              <a:buNone/>
              <a:defRPr b="1" sz="2000">
                <a:solidFill>
                  <a:schemeClr val="lt1"/>
                </a:solidFill>
              </a:defRPr>
            </a:lvl3pPr>
            <a:lvl4pPr lvl="3" rtl="0">
              <a:spcBef>
                <a:spcPts val="0"/>
              </a:spcBef>
              <a:spcAft>
                <a:spcPts val="0"/>
              </a:spcAft>
              <a:buClr>
                <a:schemeClr val="lt1"/>
              </a:buClr>
              <a:buSzPts val="2000"/>
              <a:buNone/>
              <a:defRPr b="1" sz="2000">
                <a:solidFill>
                  <a:schemeClr val="lt1"/>
                </a:solidFill>
              </a:defRPr>
            </a:lvl4pPr>
            <a:lvl5pPr lvl="4" rtl="0">
              <a:spcBef>
                <a:spcPts val="0"/>
              </a:spcBef>
              <a:spcAft>
                <a:spcPts val="0"/>
              </a:spcAft>
              <a:buClr>
                <a:schemeClr val="lt1"/>
              </a:buClr>
              <a:buSzPts val="2000"/>
              <a:buNone/>
              <a:defRPr b="1" sz="2000">
                <a:solidFill>
                  <a:schemeClr val="lt1"/>
                </a:solidFill>
              </a:defRPr>
            </a:lvl5pPr>
            <a:lvl6pPr lvl="5" rtl="0">
              <a:spcBef>
                <a:spcPts val="0"/>
              </a:spcBef>
              <a:spcAft>
                <a:spcPts val="0"/>
              </a:spcAft>
              <a:buClr>
                <a:schemeClr val="lt1"/>
              </a:buClr>
              <a:buSzPts val="2000"/>
              <a:buNone/>
              <a:defRPr b="1" sz="2000">
                <a:solidFill>
                  <a:schemeClr val="lt1"/>
                </a:solidFill>
              </a:defRPr>
            </a:lvl6pPr>
            <a:lvl7pPr lvl="6" rtl="0">
              <a:spcBef>
                <a:spcPts val="0"/>
              </a:spcBef>
              <a:spcAft>
                <a:spcPts val="0"/>
              </a:spcAft>
              <a:buClr>
                <a:schemeClr val="lt1"/>
              </a:buClr>
              <a:buSzPts val="2000"/>
              <a:buNone/>
              <a:defRPr b="1" sz="2000">
                <a:solidFill>
                  <a:schemeClr val="lt1"/>
                </a:solidFill>
              </a:defRPr>
            </a:lvl7pPr>
            <a:lvl8pPr lvl="7" rtl="0">
              <a:spcBef>
                <a:spcPts val="0"/>
              </a:spcBef>
              <a:spcAft>
                <a:spcPts val="0"/>
              </a:spcAft>
              <a:buClr>
                <a:schemeClr val="lt1"/>
              </a:buClr>
              <a:buSzPts val="2000"/>
              <a:buNone/>
              <a:defRPr b="1" sz="2000">
                <a:solidFill>
                  <a:schemeClr val="lt1"/>
                </a:solidFill>
              </a:defRPr>
            </a:lvl8pPr>
            <a:lvl9pPr lvl="8" rtl="0">
              <a:spcBef>
                <a:spcPts val="0"/>
              </a:spcBef>
              <a:spcAft>
                <a:spcPts val="0"/>
              </a:spcAft>
              <a:buClr>
                <a:schemeClr val="lt1"/>
              </a:buClr>
              <a:buSzPts val="2000"/>
              <a:buNone/>
              <a:defRPr b="1" sz="2000">
                <a:solidFill>
                  <a:schemeClr val="lt1"/>
                </a:solidFill>
              </a:defRPr>
            </a:lvl9pPr>
          </a:lstStyle>
          <a:p/>
        </p:txBody>
      </p:sp>
      <p:pic>
        <p:nvPicPr>
          <p:cNvPr id="668" name="Google Shape;668;p56"/>
          <p:cNvPicPr preferRelativeResize="0"/>
          <p:nvPr/>
        </p:nvPicPr>
        <p:blipFill rotWithShape="1">
          <a:blip r:embed="rId2">
            <a:alphaModFix/>
          </a:blip>
          <a:srcRect b="0" l="0" r="0" t="0"/>
          <a:stretch/>
        </p:blipFill>
        <p:spPr>
          <a:xfrm>
            <a:off x="7771115" y="4478157"/>
            <a:ext cx="1139544" cy="43368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Vert claire - 1">
  <p:cSld name="TITLE_3_1_1_2_1_1_1">
    <p:bg>
      <p:bgPr>
        <a:solidFill>
          <a:schemeClr val="lt1"/>
        </a:solidFill>
      </p:bgPr>
    </p:bg>
    <p:spTree>
      <p:nvGrpSpPr>
        <p:cNvPr id="669" name="Shape 669"/>
        <p:cNvGrpSpPr/>
        <p:nvPr/>
      </p:nvGrpSpPr>
      <p:grpSpPr>
        <a:xfrm>
          <a:off x="0" y="0"/>
          <a:ext cx="0" cy="0"/>
          <a:chOff x="0" y="0"/>
          <a:chExt cx="0" cy="0"/>
        </a:xfrm>
      </p:grpSpPr>
      <p:sp>
        <p:nvSpPr>
          <p:cNvPr id="670" name="Google Shape;670;p57"/>
          <p:cNvSpPr/>
          <p:nvPr/>
        </p:nvSpPr>
        <p:spPr>
          <a:xfrm rot="1033734">
            <a:off x="4074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rgbClr val="78BE21">
                  <a:alpha val="20000"/>
                </a:srgbClr>
              </a:gs>
              <a:gs pos="23000">
                <a:srgbClr val="78BE21">
                  <a:alpha val="20000"/>
                </a:srgbClr>
              </a:gs>
              <a:gs pos="70000">
                <a:srgbClr val="78BE21">
                  <a:alpha val="80000"/>
                </a:srgbClr>
              </a:gs>
              <a:gs pos="100000">
                <a:srgbClr val="78BE21">
                  <a:alpha val="80000"/>
                </a:srgbClr>
              </a:gs>
            </a:gsLst>
            <a:lin ang="4199895"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671" name="Google Shape;671;p57"/>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672" name="Google Shape;672;p57"/>
          <p:cNvGrpSpPr/>
          <p:nvPr/>
        </p:nvGrpSpPr>
        <p:grpSpPr>
          <a:xfrm>
            <a:off x="7940154" y="4801506"/>
            <a:ext cx="686661" cy="174005"/>
            <a:chOff x="5486400" y="2551113"/>
            <a:chExt cx="2949575" cy="722312"/>
          </a:xfrm>
        </p:grpSpPr>
        <p:sp>
          <p:nvSpPr>
            <p:cNvPr id="673" name="Google Shape;673;p57"/>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4" name="Google Shape;674;p57"/>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5" name="Google Shape;675;p57"/>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6" name="Google Shape;676;p57"/>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7" name="Google Shape;677;p57"/>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8" name="Google Shape;678;p57"/>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9" name="Google Shape;679;p57"/>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80" name="Google Shape;680;p57"/>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681" name="Google Shape;681;p57"/>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682" name="Google Shape;682;p57"/>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Vert claire - 2">
  <p:cSld name="TITLE_1_1_1_1_3_1_1_1_1_1">
    <p:bg>
      <p:bgPr>
        <a:solidFill>
          <a:schemeClr val="lt1"/>
        </a:solidFill>
      </p:bgPr>
    </p:bg>
    <p:spTree>
      <p:nvGrpSpPr>
        <p:cNvPr id="683" name="Shape 683"/>
        <p:cNvGrpSpPr/>
        <p:nvPr/>
      </p:nvGrpSpPr>
      <p:grpSpPr>
        <a:xfrm>
          <a:off x="0" y="0"/>
          <a:ext cx="0" cy="0"/>
          <a:chOff x="0" y="0"/>
          <a:chExt cx="0" cy="0"/>
        </a:xfrm>
      </p:grpSpPr>
      <p:sp>
        <p:nvSpPr>
          <p:cNvPr id="684" name="Google Shape;684;p58"/>
          <p:cNvSpPr/>
          <p:nvPr/>
        </p:nvSpPr>
        <p:spPr>
          <a:xfrm rot="1680981">
            <a:off x="521320" y="339229"/>
            <a:ext cx="4790061" cy="4999216"/>
          </a:xfrm>
          <a:custGeom>
            <a:rect b="b" l="l" r="r" t="t"/>
            <a:pathLst>
              <a:path extrusionOk="0" h="6661699" w="6382990">
                <a:moveTo>
                  <a:pt x="0" y="744173"/>
                </a:moveTo>
                <a:lnTo>
                  <a:pt x="1400284" y="0"/>
                </a:lnTo>
                <a:lnTo>
                  <a:pt x="1426355" y="203633"/>
                </a:lnTo>
                <a:cubicBezTo>
                  <a:pt x="1680597" y="1871731"/>
                  <a:pt x="2650210" y="3417478"/>
                  <a:pt x="4211434" y="4350562"/>
                </a:cubicBezTo>
                <a:cubicBezTo>
                  <a:pt x="4814618" y="4711067"/>
                  <a:pt x="5457050" y="4949506"/>
                  <a:pt x="6110216" y="5073431"/>
                </a:cubicBezTo>
                <a:lnTo>
                  <a:pt x="6382990" y="5118281"/>
                </a:lnTo>
                <a:lnTo>
                  <a:pt x="3478794" y="6661699"/>
                </a:lnTo>
                <a:lnTo>
                  <a:pt x="3268864" y="6513535"/>
                </a:lnTo>
                <a:cubicBezTo>
                  <a:pt x="1370729" y="5100563"/>
                  <a:pt x="232585" y="2987127"/>
                  <a:pt x="825" y="754535"/>
                </a:cubicBezTo>
                <a:close/>
              </a:path>
            </a:pathLst>
          </a:custGeom>
          <a:gradFill>
            <a:gsLst>
              <a:gs pos="0">
                <a:srgbClr val="78BE21">
                  <a:alpha val="20000"/>
                </a:srgbClr>
              </a:gs>
              <a:gs pos="23000">
                <a:srgbClr val="78BE21">
                  <a:alpha val="20000"/>
                </a:srgbClr>
              </a:gs>
              <a:gs pos="70000">
                <a:srgbClr val="78BE21">
                  <a:alpha val="80000"/>
                </a:srgbClr>
              </a:gs>
              <a:gs pos="100000">
                <a:srgbClr val="78BE21">
                  <a:alpha val="80000"/>
                </a:srgbClr>
              </a:gs>
            </a:gsLst>
            <a:lin ang="4199895"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85" name="Google Shape;685;p58"/>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686" name="Google Shape;686;p58"/>
          <p:cNvGrpSpPr/>
          <p:nvPr/>
        </p:nvGrpSpPr>
        <p:grpSpPr>
          <a:xfrm>
            <a:off x="7940154" y="4801506"/>
            <a:ext cx="686661" cy="174005"/>
            <a:chOff x="5486400" y="2551113"/>
            <a:chExt cx="2949575" cy="722312"/>
          </a:xfrm>
        </p:grpSpPr>
        <p:sp>
          <p:nvSpPr>
            <p:cNvPr id="687" name="Google Shape;687;p58"/>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8" name="Google Shape;688;p58"/>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9" name="Google Shape;689;p58"/>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0" name="Google Shape;690;p58"/>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1" name="Google Shape;691;p58"/>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2" name="Google Shape;692;p58"/>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3" name="Google Shape;693;p58"/>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94" name="Google Shape;694;p58"/>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695" name="Google Shape;695;p58"/>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696" name="Google Shape;696;p58"/>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Vert claire - 3">
  <p:cSld name="TITLE_1_1_2_1_1_1_1_1">
    <p:bg>
      <p:bgPr>
        <a:solidFill>
          <a:schemeClr val="lt1"/>
        </a:solidFill>
      </p:bgPr>
    </p:bg>
    <p:spTree>
      <p:nvGrpSpPr>
        <p:cNvPr id="697" name="Shape 697"/>
        <p:cNvGrpSpPr/>
        <p:nvPr/>
      </p:nvGrpSpPr>
      <p:grpSpPr>
        <a:xfrm>
          <a:off x="0" y="0"/>
          <a:ext cx="0" cy="0"/>
          <a:chOff x="0" y="0"/>
          <a:chExt cx="0" cy="0"/>
        </a:xfrm>
      </p:grpSpPr>
      <p:sp>
        <p:nvSpPr>
          <p:cNvPr id="698" name="Google Shape;698;p59"/>
          <p:cNvSpPr/>
          <p:nvPr/>
        </p:nvSpPr>
        <p:spPr>
          <a:xfrm rot="2189352">
            <a:off x="1698576" y="205661"/>
            <a:ext cx="4198855" cy="5156668"/>
          </a:xfrm>
          <a:custGeom>
            <a:rect b="b" l="l" r="r" t="t"/>
            <a:pathLst>
              <a:path extrusionOk="0" h="6852564" w="5579751">
                <a:moveTo>
                  <a:pt x="2498" y="865038"/>
                </a:moveTo>
                <a:lnTo>
                  <a:pt x="1175738" y="0"/>
                </a:lnTo>
                <a:lnTo>
                  <a:pt x="1169291" y="56235"/>
                </a:lnTo>
                <a:cubicBezTo>
                  <a:pt x="1009242" y="1835772"/>
                  <a:pt x="1853072" y="3633852"/>
                  <a:pt x="3489036" y="4611605"/>
                </a:cubicBezTo>
                <a:cubicBezTo>
                  <a:pt x="4125023" y="4991715"/>
                  <a:pt x="4814215" y="5206349"/>
                  <a:pt x="5506916" y="5268668"/>
                </a:cubicBezTo>
                <a:lnTo>
                  <a:pt x="5579751" y="5273445"/>
                </a:lnTo>
                <a:lnTo>
                  <a:pt x="3438013" y="6852564"/>
                </a:lnTo>
                <a:lnTo>
                  <a:pt x="3291136" y="6769746"/>
                </a:lnTo>
                <a:cubicBezTo>
                  <a:pt x="1189160" y="5513471"/>
                  <a:pt x="16682" y="3295059"/>
                  <a:pt x="0" y="1013116"/>
                </a:cubicBezTo>
                <a:close/>
              </a:path>
            </a:pathLst>
          </a:custGeom>
          <a:gradFill>
            <a:gsLst>
              <a:gs pos="0">
                <a:srgbClr val="78BE21">
                  <a:alpha val="20000"/>
                </a:srgbClr>
              </a:gs>
              <a:gs pos="23000">
                <a:srgbClr val="78BE21">
                  <a:alpha val="20000"/>
                </a:srgbClr>
              </a:gs>
              <a:gs pos="70000">
                <a:srgbClr val="78BE21">
                  <a:alpha val="80000"/>
                </a:srgbClr>
              </a:gs>
              <a:gs pos="100000">
                <a:srgbClr val="78BE21">
                  <a:alpha val="80000"/>
                </a:srgbClr>
              </a:gs>
            </a:gsLst>
            <a:lin ang="4199895"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9" name="Google Shape;699;p59"/>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700" name="Google Shape;700;p59"/>
          <p:cNvGrpSpPr/>
          <p:nvPr/>
        </p:nvGrpSpPr>
        <p:grpSpPr>
          <a:xfrm>
            <a:off x="7940154" y="4801506"/>
            <a:ext cx="686661" cy="174005"/>
            <a:chOff x="5486400" y="2551113"/>
            <a:chExt cx="2949575" cy="722312"/>
          </a:xfrm>
        </p:grpSpPr>
        <p:sp>
          <p:nvSpPr>
            <p:cNvPr id="701" name="Google Shape;701;p59"/>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2" name="Google Shape;702;p59"/>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3" name="Google Shape;703;p59"/>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4" name="Google Shape;704;p59"/>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5" name="Google Shape;705;p59"/>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6" name="Google Shape;706;p59"/>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7" name="Google Shape;707;p59"/>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08" name="Google Shape;708;p59"/>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709" name="Google Shape;709;p59"/>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710" name="Google Shape;710;p59"/>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Vert claire - 4">
  <p:cSld name="TITLE_1_1_1_1_1_3_1_1_1_1_1_1">
    <p:bg>
      <p:bgPr>
        <a:solidFill>
          <a:schemeClr val="lt1"/>
        </a:solidFill>
      </p:bgPr>
    </p:bg>
    <p:spTree>
      <p:nvGrpSpPr>
        <p:cNvPr id="711" name="Shape 711"/>
        <p:cNvGrpSpPr/>
        <p:nvPr/>
      </p:nvGrpSpPr>
      <p:grpSpPr>
        <a:xfrm>
          <a:off x="0" y="0"/>
          <a:ext cx="0" cy="0"/>
          <a:chOff x="0" y="0"/>
          <a:chExt cx="0" cy="0"/>
        </a:xfrm>
      </p:grpSpPr>
      <p:sp>
        <p:nvSpPr>
          <p:cNvPr id="712" name="Google Shape;712;p60"/>
          <p:cNvSpPr/>
          <p:nvPr/>
        </p:nvSpPr>
        <p:spPr>
          <a:xfrm rot="-7630455">
            <a:off x="-1009353" y="-167879"/>
            <a:ext cx="4611186" cy="5206454"/>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rgbClr val="78BE21">
                  <a:alpha val="20000"/>
                </a:srgbClr>
              </a:gs>
              <a:gs pos="23000">
                <a:srgbClr val="78BE21">
                  <a:alpha val="20000"/>
                </a:srgbClr>
              </a:gs>
              <a:gs pos="70000">
                <a:srgbClr val="78BE21">
                  <a:alpha val="80000"/>
                </a:srgbClr>
              </a:gs>
              <a:gs pos="100000">
                <a:srgbClr val="78BE21">
                  <a:alpha val="80000"/>
                </a:srgbClr>
              </a:gs>
            </a:gsLst>
            <a:lin ang="4199895"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3" name="Google Shape;713;p60"/>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714" name="Google Shape;714;p60"/>
          <p:cNvGrpSpPr/>
          <p:nvPr/>
        </p:nvGrpSpPr>
        <p:grpSpPr>
          <a:xfrm>
            <a:off x="7940154" y="4801506"/>
            <a:ext cx="686661" cy="174005"/>
            <a:chOff x="5486400" y="2551113"/>
            <a:chExt cx="2949575" cy="722312"/>
          </a:xfrm>
        </p:grpSpPr>
        <p:sp>
          <p:nvSpPr>
            <p:cNvPr id="715" name="Google Shape;715;p60"/>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6" name="Google Shape;716;p60"/>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7" name="Google Shape;717;p60"/>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8" name="Google Shape;718;p60"/>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9" name="Google Shape;719;p60"/>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0" name="Google Shape;720;p60"/>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1" name="Google Shape;721;p60"/>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22" name="Google Shape;722;p60"/>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723" name="Google Shape;723;p60"/>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724" name="Google Shape;724;p60"/>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Chapitre Ressourceur 1">
  <p:cSld name="TITLE_AND_BODY_1_1">
    <p:spTree>
      <p:nvGrpSpPr>
        <p:cNvPr id="38" name="Shape 38"/>
        <p:cNvGrpSpPr/>
        <p:nvPr/>
      </p:nvGrpSpPr>
      <p:grpSpPr>
        <a:xfrm>
          <a:off x="0" y="0"/>
          <a:ext cx="0" cy="0"/>
          <a:chOff x="0" y="0"/>
          <a:chExt cx="0" cy="0"/>
        </a:xfrm>
      </p:grpSpPr>
      <p:pic>
        <p:nvPicPr>
          <p:cNvPr id="39" name="Google Shape;39;p7"/>
          <p:cNvPicPr preferRelativeResize="0"/>
          <p:nvPr/>
        </p:nvPicPr>
        <p:blipFill rotWithShape="1">
          <a:blip r:embed="rId2">
            <a:alphaModFix/>
          </a:blip>
          <a:srcRect b="0" l="0" r="0" t="0"/>
          <a:stretch/>
        </p:blipFill>
        <p:spPr>
          <a:xfrm>
            <a:off x="2425117" y="0"/>
            <a:ext cx="6718884" cy="4478149"/>
          </a:xfrm>
          <a:prstGeom prst="rect">
            <a:avLst/>
          </a:prstGeom>
          <a:noFill/>
          <a:ln>
            <a:noFill/>
          </a:ln>
        </p:spPr>
      </p:pic>
      <p:sp>
        <p:nvSpPr>
          <p:cNvPr id="40" name="Google Shape;40;p7"/>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69803"/>
                </a:srgbClr>
              </a:gs>
              <a:gs pos="35000">
                <a:srgbClr val="FFFFFF">
                  <a:alpha val="69803"/>
                </a:srgbClr>
              </a:gs>
              <a:gs pos="68000">
                <a:srgbClr val="F4F6FB">
                  <a:alpha val="29803"/>
                </a:srgbClr>
              </a:gs>
              <a:gs pos="100000">
                <a:srgbClr val="F4F6FB">
                  <a:alpha val="29803"/>
                </a:srgbClr>
              </a:gs>
            </a:gsLst>
            <a:lin ang="198014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41" name="Google Shape;41;p7"/>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rgbClr val="05C3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pic>
        <p:nvPicPr>
          <p:cNvPr id="42" name="Google Shape;42;p7"/>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pic>
        <p:nvPicPr>
          <p:cNvPr id="43" name="Google Shape;43;p7"/>
          <p:cNvPicPr preferRelativeResize="0"/>
          <p:nvPr/>
        </p:nvPicPr>
        <p:blipFill rotWithShape="1">
          <a:blip r:embed="rId4">
            <a:alphaModFix/>
          </a:blip>
          <a:srcRect b="32673" l="0" r="0" t="0"/>
          <a:stretch/>
        </p:blipFill>
        <p:spPr>
          <a:xfrm>
            <a:off x="5416700" y="798950"/>
            <a:ext cx="2868100" cy="4344549"/>
          </a:xfrm>
          <a:prstGeom prst="rect">
            <a:avLst/>
          </a:prstGeom>
          <a:noFill/>
          <a:ln>
            <a:noFill/>
          </a:ln>
        </p:spPr>
      </p:pic>
      <p:sp>
        <p:nvSpPr>
          <p:cNvPr id="44" name="Google Shape;44;p7"/>
          <p:cNvSpPr txBox="1"/>
          <p:nvPr>
            <p:ph type="title"/>
          </p:nvPr>
        </p:nvSpPr>
        <p:spPr>
          <a:xfrm>
            <a:off x="497375" y="798950"/>
            <a:ext cx="5131800" cy="2625300"/>
          </a:xfrm>
          <a:prstGeom prst="rect">
            <a:avLst/>
          </a:prstGeom>
          <a:noFill/>
          <a:ln>
            <a:noFill/>
          </a:ln>
        </p:spPr>
        <p:txBody>
          <a:bodyPr anchorCtr="0" anchor="t" bIns="91425" lIns="0" spcFirstLastPara="1" rIns="91425" wrap="square" tIns="91425">
            <a:noAutofit/>
          </a:bodyPr>
          <a:lstStyle>
            <a:lvl1pPr lvl="0" rtl="0">
              <a:lnSpc>
                <a:spcPct val="80000"/>
              </a:lnSpc>
              <a:spcBef>
                <a:spcPts val="0"/>
              </a:spcBef>
              <a:spcAft>
                <a:spcPts val="0"/>
              </a:spcAft>
              <a:buClr>
                <a:schemeClr val="lt1"/>
              </a:buClr>
              <a:buSzPts val="5000"/>
              <a:buFont typeface="Arial Black"/>
              <a:buNone/>
              <a:defRPr b="1" sz="5000">
                <a:solidFill>
                  <a:schemeClr val="lt1"/>
                </a:solidFill>
                <a:latin typeface="Arial Black"/>
                <a:ea typeface="Arial Black"/>
                <a:cs typeface="Arial Black"/>
                <a:sym typeface="Arial Black"/>
              </a:defRPr>
            </a:lvl1pPr>
            <a:lvl2pPr lvl="1"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2pPr>
            <a:lvl3pPr lvl="2"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3pPr>
            <a:lvl4pPr lvl="3"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4pPr>
            <a:lvl5pPr lvl="4"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5pPr>
            <a:lvl6pPr lvl="5"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6pPr>
            <a:lvl7pPr lvl="6"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7pPr>
            <a:lvl8pPr lvl="7"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8pPr>
            <a:lvl9pPr lvl="8"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9pPr>
          </a:lstStyle>
          <a:p/>
        </p:txBody>
      </p:sp>
      <p:sp>
        <p:nvSpPr>
          <p:cNvPr id="45" name="Google Shape;45;p7"/>
          <p:cNvSpPr txBox="1"/>
          <p:nvPr>
            <p:ph idx="1" type="subTitle"/>
          </p:nvPr>
        </p:nvSpPr>
        <p:spPr>
          <a:xfrm>
            <a:off x="497375" y="3320150"/>
            <a:ext cx="5506200" cy="640200"/>
          </a:xfrm>
          <a:prstGeom prst="rect">
            <a:avLst/>
          </a:prstGeom>
          <a:noFill/>
          <a:ln>
            <a:noFill/>
          </a:ln>
        </p:spPr>
        <p:txBody>
          <a:bodyPr anchorCtr="0" anchor="t" bIns="91425" lIns="0" spcFirstLastPara="1" rIns="91425" wrap="square" tIns="91425">
            <a:noAutofit/>
          </a:bodyPr>
          <a:lstStyle>
            <a:lvl1pPr lvl="0" rtl="0">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400"/>
              <a:buNone/>
              <a:defRPr b="1" sz="2400">
                <a:solidFill>
                  <a:schemeClr val="lt1"/>
                </a:solidFill>
              </a:defRPr>
            </a:lvl2pPr>
            <a:lvl3pPr lvl="2" rtl="0">
              <a:spcBef>
                <a:spcPts val="0"/>
              </a:spcBef>
              <a:spcAft>
                <a:spcPts val="0"/>
              </a:spcAft>
              <a:buClr>
                <a:schemeClr val="lt1"/>
              </a:buClr>
              <a:buSzPts val="2400"/>
              <a:buNone/>
              <a:defRPr b="1" sz="2400">
                <a:solidFill>
                  <a:schemeClr val="lt1"/>
                </a:solidFill>
              </a:defRPr>
            </a:lvl3pPr>
            <a:lvl4pPr lvl="3" rtl="0">
              <a:spcBef>
                <a:spcPts val="0"/>
              </a:spcBef>
              <a:spcAft>
                <a:spcPts val="0"/>
              </a:spcAft>
              <a:buClr>
                <a:schemeClr val="lt1"/>
              </a:buClr>
              <a:buSzPts val="2400"/>
              <a:buNone/>
              <a:defRPr b="1" sz="2400">
                <a:solidFill>
                  <a:schemeClr val="lt1"/>
                </a:solidFill>
              </a:defRPr>
            </a:lvl4pPr>
            <a:lvl5pPr lvl="4" rtl="0">
              <a:spcBef>
                <a:spcPts val="0"/>
              </a:spcBef>
              <a:spcAft>
                <a:spcPts val="0"/>
              </a:spcAft>
              <a:buClr>
                <a:schemeClr val="lt1"/>
              </a:buClr>
              <a:buSzPts val="2400"/>
              <a:buNone/>
              <a:defRPr b="1" sz="2400">
                <a:solidFill>
                  <a:schemeClr val="lt1"/>
                </a:solidFill>
              </a:defRPr>
            </a:lvl5pPr>
            <a:lvl6pPr lvl="5" rtl="0">
              <a:spcBef>
                <a:spcPts val="0"/>
              </a:spcBef>
              <a:spcAft>
                <a:spcPts val="0"/>
              </a:spcAft>
              <a:buClr>
                <a:schemeClr val="lt1"/>
              </a:buClr>
              <a:buSzPts val="2400"/>
              <a:buNone/>
              <a:defRPr b="1" sz="2400">
                <a:solidFill>
                  <a:schemeClr val="lt1"/>
                </a:solidFill>
              </a:defRPr>
            </a:lvl6pPr>
            <a:lvl7pPr lvl="6" rtl="0">
              <a:spcBef>
                <a:spcPts val="0"/>
              </a:spcBef>
              <a:spcAft>
                <a:spcPts val="0"/>
              </a:spcAft>
              <a:buClr>
                <a:schemeClr val="lt1"/>
              </a:buClr>
              <a:buSzPts val="2400"/>
              <a:buNone/>
              <a:defRPr b="1" sz="2400">
                <a:solidFill>
                  <a:schemeClr val="lt1"/>
                </a:solidFill>
              </a:defRPr>
            </a:lvl7pPr>
            <a:lvl8pPr lvl="7" rtl="0">
              <a:spcBef>
                <a:spcPts val="0"/>
              </a:spcBef>
              <a:spcAft>
                <a:spcPts val="0"/>
              </a:spcAft>
              <a:buClr>
                <a:schemeClr val="lt1"/>
              </a:buClr>
              <a:buSzPts val="2400"/>
              <a:buNone/>
              <a:defRPr b="1" sz="2400">
                <a:solidFill>
                  <a:schemeClr val="lt1"/>
                </a:solidFill>
              </a:defRPr>
            </a:lvl8pPr>
            <a:lvl9pPr lvl="8" rtl="0">
              <a:spcBef>
                <a:spcPts val="0"/>
              </a:spcBef>
              <a:spcAft>
                <a:spcPts val="0"/>
              </a:spcAft>
              <a:buClr>
                <a:schemeClr val="lt1"/>
              </a:buClr>
              <a:buSzPts val="2400"/>
              <a:buNone/>
              <a:defRPr b="1" sz="2400">
                <a:solidFill>
                  <a:schemeClr val="lt1"/>
                </a:solidFil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Vert claire - 5">
  <p:cSld name="TITLE_1_1_1_1_1_2_2_1_1_2_1_1_1">
    <p:bg>
      <p:bgPr>
        <a:solidFill>
          <a:schemeClr val="lt1"/>
        </a:solidFill>
      </p:bgPr>
    </p:bg>
    <p:spTree>
      <p:nvGrpSpPr>
        <p:cNvPr id="725" name="Shape 725"/>
        <p:cNvGrpSpPr/>
        <p:nvPr/>
      </p:nvGrpSpPr>
      <p:grpSpPr>
        <a:xfrm>
          <a:off x="0" y="0"/>
          <a:ext cx="0" cy="0"/>
          <a:chOff x="0" y="0"/>
          <a:chExt cx="0" cy="0"/>
        </a:xfrm>
      </p:grpSpPr>
      <p:sp>
        <p:nvSpPr>
          <p:cNvPr id="726" name="Google Shape;726;p61"/>
          <p:cNvSpPr/>
          <p:nvPr/>
        </p:nvSpPr>
        <p:spPr>
          <a:xfrm rot="-7630455">
            <a:off x="-180327" y="-180004"/>
            <a:ext cx="4611186" cy="5206454"/>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rgbClr val="78BE21">
                  <a:alpha val="20000"/>
                </a:srgbClr>
              </a:gs>
              <a:gs pos="23000">
                <a:srgbClr val="78BE21">
                  <a:alpha val="20000"/>
                </a:srgbClr>
              </a:gs>
              <a:gs pos="70000">
                <a:srgbClr val="78BE21">
                  <a:alpha val="80000"/>
                </a:srgbClr>
              </a:gs>
              <a:gs pos="100000">
                <a:srgbClr val="78BE21">
                  <a:alpha val="80000"/>
                </a:srgbClr>
              </a:gs>
            </a:gsLst>
            <a:lin ang="4199895"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7" name="Google Shape;727;p61"/>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728" name="Google Shape;728;p61"/>
          <p:cNvGrpSpPr/>
          <p:nvPr/>
        </p:nvGrpSpPr>
        <p:grpSpPr>
          <a:xfrm>
            <a:off x="7940154" y="4801506"/>
            <a:ext cx="686661" cy="174005"/>
            <a:chOff x="5486400" y="2551113"/>
            <a:chExt cx="2949575" cy="722312"/>
          </a:xfrm>
        </p:grpSpPr>
        <p:sp>
          <p:nvSpPr>
            <p:cNvPr id="729" name="Google Shape;729;p61"/>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0" name="Google Shape;730;p61"/>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1" name="Google Shape;731;p61"/>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2" name="Google Shape;732;p61"/>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3" name="Google Shape;733;p61"/>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4" name="Google Shape;734;p61"/>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5" name="Google Shape;735;p61"/>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36" name="Google Shape;736;p61"/>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737" name="Google Shape;737;p61"/>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738" name="Google Shape;738;p61"/>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Vert claire - 6">
  <p:cSld name="TITLE_1_1_1_1_2_1_1_1_1_1_1_1">
    <p:bg>
      <p:bgPr>
        <a:solidFill>
          <a:schemeClr val="lt1"/>
        </a:solidFill>
      </p:bgPr>
    </p:bg>
    <p:spTree>
      <p:nvGrpSpPr>
        <p:cNvPr id="739" name="Shape 739"/>
        <p:cNvGrpSpPr/>
        <p:nvPr/>
      </p:nvGrpSpPr>
      <p:grpSpPr>
        <a:xfrm>
          <a:off x="0" y="0"/>
          <a:ext cx="0" cy="0"/>
          <a:chOff x="0" y="0"/>
          <a:chExt cx="0" cy="0"/>
        </a:xfrm>
      </p:grpSpPr>
      <p:sp>
        <p:nvSpPr>
          <p:cNvPr id="740" name="Google Shape;740;p62"/>
          <p:cNvSpPr/>
          <p:nvPr/>
        </p:nvSpPr>
        <p:spPr>
          <a:xfrm rot="-5148349">
            <a:off x="2382454" y="1002595"/>
            <a:ext cx="5318781" cy="3141359"/>
          </a:xfrm>
          <a:custGeom>
            <a:rect b="b" l="l" r="r" t="t"/>
            <a:pathLst>
              <a:path extrusionOk="0" h="4191157" w="7072716">
                <a:moveTo>
                  <a:pt x="6831290" y="0"/>
                </a:moveTo>
                <a:lnTo>
                  <a:pt x="7072716" y="3358574"/>
                </a:lnTo>
                <a:lnTo>
                  <a:pt x="6921436" y="3443247"/>
                </a:lnTo>
                <a:cubicBezTo>
                  <a:pt x="5001034" y="4457942"/>
                  <a:pt x="2612859" y="4475149"/>
                  <a:pt x="612222" y="3279442"/>
                </a:cubicBezTo>
                <a:cubicBezTo>
                  <a:pt x="516953" y="3222504"/>
                  <a:pt x="423691" y="3163489"/>
                  <a:pt x="332458" y="3102489"/>
                </a:cubicBezTo>
                <a:lnTo>
                  <a:pt x="170390" y="2988105"/>
                </a:lnTo>
                <a:lnTo>
                  <a:pt x="0" y="617754"/>
                </a:lnTo>
                <a:lnTo>
                  <a:pt x="57656" y="673164"/>
                </a:lnTo>
                <a:cubicBezTo>
                  <a:pt x="281787" y="878040"/>
                  <a:pt x="529783" y="1063501"/>
                  <a:pt x="800581" y="1225347"/>
                </a:cubicBezTo>
                <a:cubicBezTo>
                  <a:pt x="2818333" y="2431296"/>
                  <a:pt x="5398745" y="1887255"/>
                  <a:pt x="6790014" y="57216"/>
                </a:cubicBezTo>
                <a:close/>
              </a:path>
            </a:pathLst>
          </a:custGeom>
          <a:gradFill>
            <a:gsLst>
              <a:gs pos="0">
                <a:srgbClr val="78BE21">
                  <a:alpha val="20000"/>
                </a:srgbClr>
              </a:gs>
              <a:gs pos="23000">
                <a:srgbClr val="78BE21">
                  <a:alpha val="20000"/>
                </a:srgbClr>
              </a:gs>
              <a:gs pos="70000">
                <a:srgbClr val="78BE21">
                  <a:alpha val="80000"/>
                </a:srgbClr>
              </a:gs>
              <a:gs pos="100000">
                <a:srgbClr val="78BE21">
                  <a:alpha val="80000"/>
                </a:srgbClr>
              </a:gs>
            </a:gsLst>
            <a:lin ang="4199895"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741" name="Google Shape;741;p62"/>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742" name="Google Shape;742;p62"/>
          <p:cNvGrpSpPr/>
          <p:nvPr/>
        </p:nvGrpSpPr>
        <p:grpSpPr>
          <a:xfrm>
            <a:off x="7940154" y="4801506"/>
            <a:ext cx="686661" cy="174005"/>
            <a:chOff x="5486400" y="2551113"/>
            <a:chExt cx="2949575" cy="722312"/>
          </a:xfrm>
        </p:grpSpPr>
        <p:sp>
          <p:nvSpPr>
            <p:cNvPr id="743" name="Google Shape;743;p62"/>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4" name="Google Shape;744;p62"/>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5" name="Google Shape;745;p62"/>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6" name="Google Shape;746;p62"/>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7" name="Google Shape;747;p62"/>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8" name="Google Shape;748;p62"/>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9" name="Google Shape;749;p62"/>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50" name="Google Shape;750;p62"/>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751" name="Google Shape;751;p62"/>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752" name="Google Shape;752;p62"/>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Vert claire - 7">
  <p:cSld name="TITLE_1_1_1_2_1_1_1_1_1_1_1_1_1">
    <p:bg>
      <p:bgPr>
        <a:solidFill>
          <a:schemeClr val="lt1"/>
        </a:solidFill>
      </p:bgPr>
    </p:bg>
    <p:spTree>
      <p:nvGrpSpPr>
        <p:cNvPr id="753" name="Shape 753"/>
        <p:cNvGrpSpPr/>
        <p:nvPr/>
      </p:nvGrpSpPr>
      <p:grpSpPr>
        <a:xfrm>
          <a:off x="0" y="0"/>
          <a:ext cx="0" cy="0"/>
          <a:chOff x="0" y="0"/>
          <a:chExt cx="0" cy="0"/>
        </a:xfrm>
      </p:grpSpPr>
      <p:sp>
        <p:nvSpPr>
          <p:cNvPr id="754" name="Google Shape;754;p63"/>
          <p:cNvSpPr/>
          <p:nvPr/>
        </p:nvSpPr>
        <p:spPr>
          <a:xfrm rot="-6031568">
            <a:off x="4067497" y="161559"/>
            <a:ext cx="5192145" cy="4772671"/>
          </a:xfrm>
          <a:custGeom>
            <a:rect b="b" l="l" r="r" t="t"/>
            <a:pathLst>
              <a:path extrusionOk="0" h="6341020" w="6898338">
                <a:moveTo>
                  <a:pt x="6898338" y="3218622"/>
                </a:moveTo>
                <a:lnTo>
                  <a:pt x="6308166" y="6341020"/>
                </a:lnTo>
                <a:lnTo>
                  <a:pt x="6145155" y="6330350"/>
                </a:lnTo>
                <a:cubicBezTo>
                  <a:pt x="4917393" y="6219953"/>
                  <a:pt x="3694703" y="5838549"/>
                  <a:pt x="2565738" y="5163807"/>
                </a:cubicBezTo>
                <a:cubicBezTo>
                  <a:pt x="1562213" y="4564036"/>
                  <a:pt x="727740" y="3789277"/>
                  <a:pt x="77997" y="2901791"/>
                </a:cubicBezTo>
                <a:lnTo>
                  <a:pt x="0" y="2789600"/>
                </a:lnTo>
                <a:lnTo>
                  <a:pt x="527269" y="0"/>
                </a:lnTo>
                <a:lnTo>
                  <a:pt x="582348" y="110612"/>
                </a:lnTo>
                <a:cubicBezTo>
                  <a:pt x="1079727" y="1051944"/>
                  <a:pt x="1833205" y="1873130"/>
                  <a:pt x="2813753" y="2459166"/>
                </a:cubicBezTo>
                <a:cubicBezTo>
                  <a:pt x="4053587" y="3200178"/>
                  <a:pt x="5454763" y="3439380"/>
                  <a:pt x="6782863" y="3238864"/>
                </a:cubicBezTo>
                <a:close/>
              </a:path>
            </a:pathLst>
          </a:custGeom>
          <a:gradFill>
            <a:gsLst>
              <a:gs pos="0">
                <a:srgbClr val="78BE21">
                  <a:alpha val="20000"/>
                </a:srgbClr>
              </a:gs>
              <a:gs pos="23000">
                <a:srgbClr val="78BE21">
                  <a:alpha val="20000"/>
                </a:srgbClr>
              </a:gs>
              <a:gs pos="70000">
                <a:srgbClr val="78BE21">
                  <a:alpha val="80000"/>
                </a:srgbClr>
              </a:gs>
              <a:gs pos="100000">
                <a:srgbClr val="78BE21">
                  <a:alpha val="80000"/>
                </a:srgbClr>
              </a:gs>
            </a:gsLst>
            <a:lin ang="4199895"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5" name="Google Shape;755;p63"/>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756" name="Google Shape;756;p63"/>
          <p:cNvGrpSpPr/>
          <p:nvPr/>
        </p:nvGrpSpPr>
        <p:grpSpPr>
          <a:xfrm>
            <a:off x="7940154" y="4801506"/>
            <a:ext cx="686661" cy="174005"/>
            <a:chOff x="5486400" y="2551113"/>
            <a:chExt cx="2949575" cy="722312"/>
          </a:xfrm>
        </p:grpSpPr>
        <p:sp>
          <p:nvSpPr>
            <p:cNvPr id="757" name="Google Shape;757;p63"/>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8" name="Google Shape;758;p63"/>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9" name="Google Shape;759;p63"/>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60" name="Google Shape;760;p63"/>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61" name="Google Shape;761;p63"/>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62" name="Google Shape;762;p63"/>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63" name="Google Shape;763;p63"/>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64" name="Google Shape;764;p63"/>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765" name="Google Shape;765;p63"/>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766" name="Google Shape;766;p63"/>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Vert claire - 8">
  <p:cSld name="TITLE_1_1_1_1_1_1_1_1_1_1_1_1_1_1">
    <p:bg>
      <p:bgPr>
        <a:solidFill>
          <a:schemeClr val="lt1"/>
        </a:solidFill>
      </p:bgPr>
    </p:bg>
    <p:spTree>
      <p:nvGrpSpPr>
        <p:cNvPr id="767" name="Shape 767"/>
        <p:cNvGrpSpPr/>
        <p:nvPr/>
      </p:nvGrpSpPr>
      <p:grpSpPr>
        <a:xfrm>
          <a:off x="0" y="0"/>
          <a:ext cx="0" cy="0"/>
          <a:chOff x="0" y="0"/>
          <a:chExt cx="0" cy="0"/>
        </a:xfrm>
      </p:grpSpPr>
      <p:sp>
        <p:nvSpPr>
          <p:cNvPr id="768" name="Google Shape;768;p64"/>
          <p:cNvSpPr/>
          <p:nvPr/>
        </p:nvSpPr>
        <p:spPr>
          <a:xfrm flipH="1" rot="-1033734">
            <a:off x="67190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rgbClr val="78BE21"/>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769" name="Google Shape;769;p64"/>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770" name="Google Shape;770;p64"/>
          <p:cNvGrpSpPr/>
          <p:nvPr/>
        </p:nvGrpSpPr>
        <p:grpSpPr>
          <a:xfrm>
            <a:off x="7940154" y="4801506"/>
            <a:ext cx="686661" cy="174005"/>
            <a:chOff x="5486400" y="2551113"/>
            <a:chExt cx="2949575" cy="722312"/>
          </a:xfrm>
        </p:grpSpPr>
        <p:sp>
          <p:nvSpPr>
            <p:cNvPr id="771" name="Google Shape;771;p64"/>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2" name="Google Shape;772;p64"/>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3" name="Google Shape;773;p64"/>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4" name="Google Shape;774;p64"/>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5" name="Google Shape;775;p64"/>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6" name="Google Shape;776;p64"/>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7" name="Google Shape;777;p64"/>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78" name="Google Shape;778;p64"/>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779" name="Google Shape;779;p64"/>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780" name="Google Shape;780;p64"/>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Vert claire - 9">
  <p:cSld name="TITLE_1_1_1_1_1_1_2_1_1_1_1_1">
    <p:bg>
      <p:bgPr>
        <a:solidFill>
          <a:schemeClr val="lt1"/>
        </a:solidFill>
      </p:bgPr>
    </p:bg>
    <p:spTree>
      <p:nvGrpSpPr>
        <p:cNvPr id="781" name="Shape 781"/>
        <p:cNvGrpSpPr/>
        <p:nvPr/>
      </p:nvGrpSpPr>
      <p:grpSpPr>
        <a:xfrm>
          <a:off x="0" y="0"/>
          <a:ext cx="0" cy="0"/>
          <a:chOff x="0" y="0"/>
          <a:chExt cx="0" cy="0"/>
        </a:xfrm>
      </p:grpSpPr>
      <p:sp>
        <p:nvSpPr>
          <p:cNvPr id="782" name="Google Shape;782;p65"/>
          <p:cNvSpPr/>
          <p:nvPr/>
        </p:nvSpPr>
        <p:spPr>
          <a:xfrm rot="-4872443">
            <a:off x="4960854" y="-88347"/>
            <a:ext cx="4243699" cy="4721298"/>
          </a:xfrm>
          <a:custGeom>
            <a:rect b="b" l="l" r="r" t="t"/>
            <a:pathLst>
              <a:path extrusionOk="0" h="6713401" w="6034284">
                <a:moveTo>
                  <a:pt x="5795984" y="172418"/>
                </a:moveTo>
                <a:lnTo>
                  <a:pt x="6034284" y="1696396"/>
                </a:lnTo>
                <a:lnTo>
                  <a:pt x="5966588" y="1640477"/>
                </a:lnTo>
                <a:cubicBezTo>
                  <a:pt x="5879147" y="1575358"/>
                  <a:pt x="5787592" y="1514051"/>
                  <a:pt x="5692010" y="1456927"/>
                </a:cubicBezTo>
                <a:cubicBezTo>
                  <a:pt x="4152747" y="536947"/>
                  <a:pt x="2158746" y="1038959"/>
                  <a:pt x="1238392" y="2578902"/>
                </a:cubicBezTo>
                <a:cubicBezTo>
                  <a:pt x="490631" y="3830051"/>
                  <a:pt x="682035" y="5380904"/>
                  <a:pt x="1605744" y="6411944"/>
                </a:cubicBezTo>
                <a:lnTo>
                  <a:pt x="1720521" y="6527870"/>
                </a:lnTo>
                <a:lnTo>
                  <a:pt x="534014" y="6713401"/>
                </a:lnTo>
                <a:lnTo>
                  <a:pt x="531442" y="6708806"/>
                </a:lnTo>
                <a:cubicBezTo>
                  <a:pt x="-189557" y="5344294"/>
                  <a:pt x="-201791" y="3647432"/>
                  <a:pt x="647780" y="2225930"/>
                </a:cubicBezTo>
                <a:cubicBezTo>
                  <a:pt x="1699686" y="465865"/>
                  <a:pt x="3748997" y="-330563"/>
                  <a:pt x="5642372" y="127075"/>
                </a:cubicBezTo>
                <a:close/>
              </a:path>
            </a:pathLst>
          </a:custGeom>
          <a:gradFill>
            <a:gsLst>
              <a:gs pos="0">
                <a:srgbClr val="78BE21">
                  <a:alpha val="20000"/>
                </a:srgbClr>
              </a:gs>
              <a:gs pos="23000">
                <a:srgbClr val="78BE21">
                  <a:alpha val="20000"/>
                </a:srgbClr>
              </a:gs>
              <a:gs pos="70000">
                <a:srgbClr val="78BE21">
                  <a:alpha val="80000"/>
                </a:srgbClr>
              </a:gs>
              <a:gs pos="100000">
                <a:srgbClr val="78BE21">
                  <a:alpha val="80000"/>
                </a:srgbClr>
              </a:gs>
            </a:gsLst>
            <a:lin ang="4199895"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783" name="Google Shape;783;p65"/>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784" name="Google Shape;784;p65"/>
          <p:cNvGrpSpPr/>
          <p:nvPr/>
        </p:nvGrpSpPr>
        <p:grpSpPr>
          <a:xfrm>
            <a:off x="7940154" y="4801506"/>
            <a:ext cx="686661" cy="174005"/>
            <a:chOff x="5486400" y="2551113"/>
            <a:chExt cx="2949575" cy="722312"/>
          </a:xfrm>
        </p:grpSpPr>
        <p:sp>
          <p:nvSpPr>
            <p:cNvPr id="785" name="Google Shape;785;p65"/>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6" name="Google Shape;786;p65"/>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7" name="Google Shape;787;p65"/>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8" name="Google Shape;788;p65"/>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9" name="Google Shape;789;p65"/>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0" name="Google Shape;790;p65"/>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1" name="Google Shape;791;p65"/>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92" name="Google Shape;792;p65"/>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793" name="Google Shape;793;p65"/>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794" name="Google Shape;794;p65"/>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Vert claire - 10">
  <p:cSld name="TITLE_1_1_1_1_1_1_1_2_1_1_1_1_1">
    <p:bg>
      <p:bgPr>
        <a:solidFill>
          <a:schemeClr val="lt1"/>
        </a:solidFill>
      </p:bgPr>
    </p:bg>
    <p:spTree>
      <p:nvGrpSpPr>
        <p:cNvPr id="795" name="Shape 795"/>
        <p:cNvGrpSpPr/>
        <p:nvPr/>
      </p:nvGrpSpPr>
      <p:grpSpPr>
        <a:xfrm>
          <a:off x="0" y="0"/>
          <a:ext cx="0" cy="0"/>
          <a:chOff x="0" y="0"/>
          <a:chExt cx="0" cy="0"/>
        </a:xfrm>
      </p:grpSpPr>
      <p:sp>
        <p:nvSpPr>
          <p:cNvPr id="796" name="Google Shape;796;p66"/>
          <p:cNvSpPr/>
          <p:nvPr/>
        </p:nvSpPr>
        <p:spPr>
          <a:xfrm rot="-903259">
            <a:off x="4169450" y="-351621"/>
            <a:ext cx="4487605" cy="6125290"/>
          </a:xfrm>
          <a:custGeom>
            <a:rect b="b" l="l" r="r" t="t"/>
            <a:pathLst>
              <a:path extrusionOk="0" h="8158717" w="5977366">
                <a:moveTo>
                  <a:pt x="1729109" y="0"/>
                </a:moveTo>
                <a:lnTo>
                  <a:pt x="2778256" y="281689"/>
                </a:lnTo>
                <a:lnTo>
                  <a:pt x="2729484" y="307467"/>
                </a:lnTo>
                <a:cubicBezTo>
                  <a:pt x="2210270" y="614838"/>
                  <a:pt x="1758116" y="1052490"/>
                  <a:pt x="1426759" y="1606921"/>
                </a:cubicBezTo>
                <a:cubicBezTo>
                  <a:pt x="366452" y="3381021"/>
                  <a:pt x="945176" y="5678163"/>
                  <a:pt x="2718610" y="6738077"/>
                </a:cubicBezTo>
                <a:cubicBezTo>
                  <a:pt x="3709664" y="7330401"/>
                  <a:pt x="4866533" y="7407000"/>
                  <a:pt x="5879465" y="7049920"/>
                </a:cubicBezTo>
                <a:lnTo>
                  <a:pt x="5977366" y="7010105"/>
                </a:lnTo>
                <a:lnTo>
                  <a:pt x="5668971" y="8158717"/>
                </a:lnTo>
                <a:lnTo>
                  <a:pt x="929404" y="6886175"/>
                </a:lnTo>
                <a:lnTo>
                  <a:pt x="871679" y="6803143"/>
                </a:lnTo>
                <a:cubicBezTo>
                  <a:pt x="-206699" y="5168196"/>
                  <a:pt x="-325703" y="2993953"/>
                  <a:pt x="746312" y="1200260"/>
                </a:cubicBezTo>
                <a:cubicBezTo>
                  <a:pt x="979370" y="810302"/>
                  <a:pt x="1254926" y="461402"/>
                  <a:pt x="1563529" y="155940"/>
                </a:cubicBezTo>
                <a:close/>
              </a:path>
            </a:pathLst>
          </a:custGeom>
          <a:gradFill>
            <a:gsLst>
              <a:gs pos="0">
                <a:srgbClr val="78BE21">
                  <a:alpha val="20000"/>
                </a:srgbClr>
              </a:gs>
              <a:gs pos="23000">
                <a:srgbClr val="78BE21">
                  <a:alpha val="20000"/>
                </a:srgbClr>
              </a:gs>
              <a:gs pos="70000">
                <a:srgbClr val="78BE21">
                  <a:alpha val="80000"/>
                </a:srgbClr>
              </a:gs>
              <a:gs pos="100000">
                <a:srgbClr val="78BE21">
                  <a:alpha val="80000"/>
                </a:srgbClr>
              </a:gs>
            </a:gsLst>
            <a:lin ang="4199895"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797" name="Google Shape;797;p66"/>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798" name="Google Shape;798;p66"/>
          <p:cNvGrpSpPr/>
          <p:nvPr/>
        </p:nvGrpSpPr>
        <p:grpSpPr>
          <a:xfrm>
            <a:off x="7940154" y="4801506"/>
            <a:ext cx="686661" cy="174005"/>
            <a:chOff x="5486400" y="2551113"/>
            <a:chExt cx="2949575" cy="722312"/>
          </a:xfrm>
        </p:grpSpPr>
        <p:sp>
          <p:nvSpPr>
            <p:cNvPr id="799" name="Google Shape;799;p66"/>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0" name="Google Shape;800;p66"/>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1" name="Google Shape;801;p66"/>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2" name="Google Shape;802;p66"/>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3" name="Google Shape;803;p66"/>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4" name="Google Shape;804;p66"/>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5" name="Google Shape;805;p66"/>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06" name="Google Shape;806;p66"/>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807" name="Google Shape;807;p66"/>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808" name="Google Shape;808;p66"/>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marine - 0">
  <p:cSld name="TITLE_1_7_1">
    <p:bg>
      <p:bgPr>
        <a:solidFill>
          <a:srgbClr val="002D62"/>
        </a:solidFill>
      </p:bgPr>
    </p:bg>
    <p:spTree>
      <p:nvGrpSpPr>
        <p:cNvPr id="809" name="Shape 809"/>
        <p:cNvGrpSpPr/>
        <p:nvPr/>
      </p:nvGrpSpPr>
      <p:grpSpPr>
        <a:xfrm>
          <a:off x="0" y="0"/>
          <a:ext cx="0" cy="0"/>
          <a:chOff x="0" y="0"/>
          <a:chExt cx="0" cy="0"/>
        </a:xfrm>
      </p:grpSpPr>
      <p:sp>
        <p:nvSpPr>
          <p:cNvPr id="810" name="Google Shape;810;p67"/>
          <p:cNvSpPr/>
          <p:nvPr/>
        </p:nvSpPr>
        <p:spPr>
          <a:xfrm rot="3887933">
            <a:off x="2257481" y="-107384"/>
            <a:ext cx="5099986" cy="6129971"/>
          </a:xfrm>
          <a:custGeom>
            <a:rect b="b" l="l" r="r" t="t"/>
            <a:pathLst>
              <a:path extrusionOk="0" h="8181253" w="6786121">
                <a:moveTo>
                  <a:pt x="0" y="2058777"/>
                </a:moveTo>
                <a:lnTo>
                  <a:pt x="971022" y="0"/>
                </a:lnTo>
                <a:lnTo>
                  <a:pt x="1047403" y="12572"/>
                </a:lnTo>
                <a:cubicBezTo>
                  <a:pt x="2060435" y="204996"/>
                  <a:pt x="3057481" y="575493"/>
                  <a:pt x="3994054" y="1135262"/>
                </a:cubicBezTo>
                <a:cubicBezTo>
                  <a:pt x="5064439" y="1774984"/>
                  <a:pt x="5954504" y="2601352"/>
                  <a:pt x="6647525" y="3547962"/>
                </a:cubicBezTo>
                <a:lnTo>
                  <a:pt x="6786121" y="3747319"/>
                </a:lnTo>
                <a:lnTo>
                  <a:pt x="4694857" y="8181253"/>
                </a:lnTo>
                <a:lnTo>
                  <a:pt x="4694916" y="8176286"/>
                </a:lnTo>
                <a:cubicBezTo>
                  <a:pt x="4668615" y="6017003"/>
                  <a:pt x="3562237" y="3920050"/>
                  <a:pt x="1578565" y="2734496"/>
                </a:cubicBezTo>
                <a:cubicBezTo>
                  <a:pt x="1103185" y="2450373"/>
                  <a:pt x="605861" y="2234869"/>
                  <a:pt x="98117" y="2085088"/>
                </a:cubicBezTo>
                <a:close/>
              </a:path>
            </a:pathLst>
          </a:custGeom>
          <a:gradFill>
            <a:gsLst>
              <a:gs pos="0">
                <a:srgbClr val="FFFFFF">
                  <a:alpha val="49803"/>
                </a:srgbClr>
              </a:gs>
              <a:gs pos="32000">
                <a:srgbClr val="FFFFFF">
                  <a:alpha val="49803"/>
                </a:srgbClr>
              </a:gs>
              <a:gs pos="65000">
                <a:srgbClr val="FFFFFF">
                  <a:alpha val="14901"/>
                </a:srgbClr>
              </a:gs>
              <a:gs pos="100000">
                <a:srgbClr val="FFFFFF">
                  <a:alpha val="14901"/>
                </a:srgbClr>
              </a:gs>
            </a:gsLst>
            <a:lin ang="30001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811" name="Google Shape;811;p67"/>
          <p:cNvSpPr txBox="1"/>
          <p:nvPr>
            <p:ph type="title"/>
          </p:nvPr>
        </p:nvSpPr>
        <p:spPr>
          <a:xfrm>
            <a:off x="497375" y="479200"/>
            <a:ext cx="6193200" cy="1929000"/>
          </a:xfrm>
          <a:prstGeom prst="rect">
            <a:avLst/>
          </a:prstGeom>
          <a:noFill/>
          <a:ln>
            <a:noFill/>
          </a:ln>
        </p:spPr>
        <p:txBody>
          <a:bodyPr anchorCtr="0" anchor="t" bIns="91425" lIns="91425" spcFirstLastPara="1" rIns="91425" wrap="square" tIns="91425">
            <a:noAutofit/>
          </a:bodyPr>
          <a:lstStyle>
            <a:lvl1pPr lvl="0" rtl="0">
              <a:lnSpc>
                <a:spcPct val="80000"/>
              </a:lnSpc>
              <a:spcBef>
                <a:spcPts val="0"/>
              </a:spcBef>
              <a:spcAft>
                <a:spcPts val="0"/>
              </a:spcAft>
              <a:buClr>
                <a:schemeClr val="lt1"/>
              </a:buClr>
              <a:buSzPts val="4800"/>
              <a:buFont typeface="Arial Black"/>
              <a:buNone/>
              <a:defRPr b="1" sz="4800">
                <a:solidFill>
                  <a:schemeClr val="lt1"/>
                </a:solidFill>
                <a:latin typeface="Arial Black"/>
                <a:ea typeface="Arial Black"/>
                <a:cs typeface="Arial Black"/>
                <a:sym typeface="Arial Black"/>
              </a:defRPr>
            </a:lvl1pPr>
            <a:lvl2pPr lvl="1"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2pPr>
            <a:lvl3pPr lvl="2"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3pPr>
            <a:lvl4pPr lvl="3"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4pPr>
            <a:lvl5pPr lvl="4"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5pPr>
            <a:lvl6pPr lvl="5"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6pPr>
            <a:lvl7pPr lvl="6"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7pPr>
            <a:lvl8pPr lvl="7"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8pPr>
            <a:lvl9pPr lvl="8"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9pPr>
          </a:lstStyle>
          <a:p/>
        </p:txBody>
      </p:sp>
      <p:sp>
        <p:nvSpPr>
          <p:cNvPr id="812" name="Google Shape;812;p67"/>
          <p:cNvSpPr txBox="1"/>
          <p:nvPr>
            <p:ph idx="1" type="subTitle"/>
          </p:nvPr>
        </p:nvSpPr>
        <p:spPr>
          <a:xfrm>
            <a:off x="497375" y="2561300"/>
            <a:ext cx="5506200" cy="64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000"/>
              <a:buNone/>
              <a:defRPr b="1" sz="2000">
                <a:solidFill>
                  <a:schemeClr val="lt1"/>
                </a:solidFill>
              </a:defRPr>
            </a:lvl1pPr>
            <a:lvl2pPr lvl="1" rtl="0">
              <a:spcBef>
                <a:spcPts val="0"/>
              </a:spcBef>
              <a:spcAft>
                <a:spcPts val="0"/>
              </a:spcAft>
              <a:buClr>
                <a:schemeClr val="lt1"/>
              </a:buClr>
              <a:buSzPts val="2000"/>
              <a:buNone/>
              <a:defRPr b="1" sz="2000">
                <a:solidFill>
                  <a:schemeClr val="lt1"/>
                </a:solidFill>
              </a:defRPr>
            </a:lvl2pPr>
            <a:lvl3pPr lvl="2" rtl="0">
              <a:spcBef>
                <a:spcPts val="0"/>
              </a:spcBef>
              <a:spcAft>
                <a:spcPts val="0"/>
              </a:spcAft>
              <a:buClr>
                <a:schemeClr val="lt1"/>
              </a:buClr>
              <a:buSzPts val="2000"/>
              <a:buNone/>
              <a:defRPr b="1" sz="2000">
                <a:solidFill>
                  <a:schemeClr val="lt1"/>
                </a:solidFill>
              </a:defRPr>
            </a:lvl3pPr>
            <a:lvl4pPr lvl="3" rtl="0">
              <a:spcBef>
                <a:spcPts val="0"/>
              </a:spcBef>
              <a:spcAft>
                <a:spcPts val="0"/>
              </a:spcAft>
              <a:buClr>
                <a:schemeClr val="lt1"/>
              </a:buClr>
              <a:buSzPts val="2000"/>
              <a:buNone/>
              <a:defRPr b="1" sz="2000">
                <a:solidFill>
                  <a:schemeClr val="lt1"/>
                </a:solidFill>
              </a:defRPr>
            </a:lvl4pPr>
            <a:lvl5pPr lvl="4" rtl="0">
              <a:spcBef>
                <a:spcPts val="0"/>
              </a:spcBef>
              <a:spcAft>
                <a:spcPts val="0"/>
              </a:spcAft>
              <a:buClr>
                <a:schemeClr val="lt1"/>
              </a:buClr>
              <a:buSzPts val="2000"/>
              <a:buNone/>
              <a:defRPr b="1" sz="2000">
                <a:solidFill>
                  <a:schemeClr val="lt1"/>
                </a:solidFill>
              </a:defRPr>
            </a:lvl5pPr>
            <a:lvl6pPr lvl="5" rtl="0">
              <a:spcBef>
                <a:spcPts val="0"/>
              </a:spcBef>
              <a:spcAft>
                <a:spcPts val="0"/>
              </a:spcAft>
              <a:buClr>
                <a:schemeClr val="lt1"/>
              </a:buClr>
              <a:buSzPts val="2000"/>
              <a:buNone/>
              <a:defRPr b="1" sz="2000">
                <a:solidFill>
                  <a:schemeClr val="lt1"/>
                </a:solidFill>
              </a:defRPr>
            </a:lvl6pPr>
            <a:lvl7pPr lvl="6" rtl="0">
              <a:spcBef>
                <a:spcPts val="0"/>
              </a:spcBef>
              <a:spcAft>
                <a:spcPts val="0"/>
              </a:spcAft>
              <a:buClr>
                <a:schemeClr val="lt1"/>
              </a:buClr>
              <a:buSzPts val="2000"/>
              <a:buNone/>
              <a:defRPr b="1" sz="2000">
                <a:solidFill>
                  <a:schemeClr val="lt1"/>
                </a:solidFill>
              </a:defRPr>
            </a:lvl7pPr>
            <a:lvl8pPr lvl="7" rtl="0">
              <a:spcBef>
                <a:spcPts val="0"/>
              </a:spcBef>
              <a:spcAft>
                <a:spcPts val="0"/>
              </a:spcAft>
              <a:buClr>
                <a:schemeClr val="lt1"/>
              </a:buClr>
              <a:buSzPts val="2000"/>
              <a:buNone/>
              <a:defRPr b="1" sz="2000">
                <a:solidFill>
                  <a:schemeClr val="lt1"/>
                </a:solidFill>
              </a:defRPr>
            </a:lvl8pPr>
            <a:lvl9pPr lvl="8" rtl="0">
              <a:spcBef>
                <a:spcPts val="0"/>
              </a:spcBef>
              <a:spcAft>
                <a:spcPts val="0"/>
              </a:spcAft>
              <a:buClr>
                <a:schemeClr val="lt1"/>
              </a:buClr>
              <a:buSzPts val="2000"/>
              <a:buNone/>
              <a:defRPr b="1" sz="2000">
                <a:solidFill>
                  <a:schemeClr val="lt1"/>
                </a:solidFill>
              </a:defRPr>
            </a:lvl9pPr>
          </a:lstStyle>
          <a:p/>
        </p:txBody>
      </p:sp>
      <p:pic>
        <p:nvPicPr>
          <p:cNvPr id="813" name="Google Shape;813;p67"/>
          <p:cNvPicPr preferRelativeResize="0"/>
          <p:nvPr/>
        </p:nvPicPr>
        <p:blipFill rotWithShape="1">
          <a:blip r:embed="rId2">
            <a:alphaModFix/>
          </a:blip>
          <a:srcRect b="0" l="0" r="0" t="0"/>
          <a:stretch/>
        </p:blipFill>
        <p:spPr>
          <a:xfrm>
            <a:off x="7771115" y="4478157"/>
            <a:ext cx="1139544" cy="43368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Bleu marine - 1">
  <p:cSld name="TITLE_3_1_1_2_1_1_1_1">
    <p:bg>
      <p:bgPr>
        <a:solidFill>
          <a:schemeClr val="lt1"/>
        </a:solidFill>
      </p:bgPr>
    </p:bg>
    <p:spTree>
      <p:nvGrpSpPr>
        <p:cNvPr id="814" name="Shape 814"/>
        <p:cNvGrpSpPr/>
        <p:nvPr/>
      </p:nvGrpSpPr>
      <p:grpSpPr>
        <a:xfrm>
          <a:off x="0" y="0"/>
          <a:ext cx="0" cy="0"/>
          <a:chOff x="0" y="0"/>
          <a:chExt cx="0" cy="0"/>
        </a:xfrm>
      </p:grpSpPr>
      <p:sp>
        <p:nvSpPr>
          <p:cNvPr id="815" name="Google Shape;815;p68"/>
          <p:cNvSpPr/>
          <p:nvPr/>
        </p:nvSpPr>
        <p:spPr>
          <a:xfrm rot="1033734">
            <a:off x="4074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chemeClr val="lt1"/>
              </a:gs>
              <a:gs pos="100000">
                <a:srgbClr val="002D62"/>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816" name="Google Shape;816;p68"/>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817" name="Google Shape;817;p68"/>
          <p:cNvGrpSpPr/>
          <p:nvPr/>
        </p:nvGrpSpPr>
        <p:grpSpPr>
          <a:xfrm>
            <a:off x="7940154" y="4801506"/>
            <a:ext cx="686661" cy="174005"/>
            <a:chOff x="5486400" y="2551113"/>
            <a:chExt cx="2949575" cy="722312"/>
          </a:xfrm>
        </p:grpSpPr>
        <p:sp>
          <p:nvSpPr>
            <p:cNvPr id="818" name="Google Shape;818;p68"/>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9" name="Google Shape;819;p68"/>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0" name="Google Shape;820;p68"/>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1" name="Google Shape;821;p68"/>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2" name="Google Shape;822;p68"/>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3" name="Google Shape;823;p68"/>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4" name="Google Shape;824;p68"/>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25" name="Google Shape;825;p68"/>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826" name="Google Shape;826;p68"/>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827" name="Google Shape;827;p68"/>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Bleu marine - 2">
  <p:cSld name="TITLE_1_1_1_1_3_1_1_1_1_1_1">
    <p:bg>
      <p:bgPr>
        <a:solidFill>
          <a:schemeClr val="lt1"/>
        </a:solidFill>
      </p:bgPr>
    </p:bg>
    <p:spTree>
      <p:nvGrpSpPr>
        <p:cNvPr id="828" name="Shape 828"/>
        <p:cNvGrpSpPr/>
        <p:nvPr/>
      </p:nvGrpSpPr>
      <p:grpSpPr>
        <a:xfrm>
          <a:off x="0" y="0"/>
          <a:ext cx="0" cy="0"/>
          <a:chOff x="0" y="0"/>
          <a:chExt cx="0" cy="0"/>
        </a:xfrm>
      </p:grpSpPr>
      <p:sp>
        <p:nvSpPr>
          <p:cNvPr id="829" name="Google Shape;829;p69"/>
          <p:cNvSpPr/>
          <p:nvPr/>
        </p:nvSpPr>
        <p:spPr>
          <a:xfrm rot="1680981">
            <a:off x="521320" y="339229"/>
            <a:ext cx="4790061" cy="4999216"/>
          </a:xfrm>
          <a:custGeom>
            <a:rect b="b" l="l" r="r" t="t"/>
            <a:pathLst>
              <a:path extrusionOk="0" h="6661699" w="6382990">
                <a:moveTo>
                  <a:pt x="0" y="744173"/>
                </a:moveTo>
                <a:lnTo>
                  <a:pt x="1400284" y="0"/>
                </a:lnTo>
                <a:lnTo>
                  <a:pt x="1426355" y="203633"/>
                </a:lnTo>
                <a:cubicBezTo>
                  <a:pt x="1680597" y="1871731"/>
                  <a:pt x="2650210" y="3417478"/>
                  <a:pt x="4211434" y="4350562"/>
                </a:cubicBezTo>
                <a:cubicBezTo>
                  <a:pt x="4814618" y="4711067"/>
                  <a:pt x="5457050" y="4949506"/>
                  <a:pt x="6110216" y="5073431"/>
                </a:cubicBezTo>
                <a:lnTo>
                  <a:pt x="6382990" y="5118281"/>
                </a:lnTo>
                <a:lnTo>
                  <a:pt x="3478794" y="6661699"/>
                </a:lnTo>
                <a:lnTo>
                  <a:pt x="3268864" y="6513535"/>
                </a:lnTo>
                <a:cubicBezTo>
                  <a:pt x="1370729" y="5100563"/>
                  <a:pt x="232585" y="2987127"/>
                  <a:pt x="825" y="754535"/>
                </a:cubicBezTo>
                <a:close/>
              </a:path>
            </a:pathLst>
          </a:custGeom>
          <a:gradFill>
            <a:gsLst>
              <a:gs pos="0">
                <a:schemeClr val="lt1"/>
              </a:gs>
              <a:gs pos="100000">
                <a:srgbClr val="002D62"/>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30" name="Google Shape;830;p69"/>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831" name="Google Shape;831;p69"/>
          <p:cNvGrpSpPr/>
          <p:nvPr/>
        </p:nvGrpSpPr>
        <p:grpSpPr>
          <a:xfrm>
            <a:off x="7940154" y="4801506"/>
            <a:ext cx="686661" cy="174005"/>
            <a:chOff x="5486400" y="2551113"/>
            <a:chExt cx="2949575" cy="722312"/>
          </a:xfrm>
        </p:grpSpPr>
        <p:sp>
          <p:nvSpPr>
            <p:cNvPr id="832" name="Google Shape;832;p69"/>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3" name="Google Shape;833;p69"/>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4" name="Google Shape;834;p69"/>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5" name="Google Shape;835;p69"/>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6" name="Google Shape;836;p69"/>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7" name="Google Shape;837;p69"/>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8" name="Google Shape;838;p69"/>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39" name="Google Shape;839;p69"/>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840" name="Google Shape;840;p69"/>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841" name="Google Shape;841;p69"/>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Bleu marine - 3">
  <p:cSld name="TITLE_1_1_2_1_1_1_1_1_1">
    <p:bg>
      <p:bgPr>
        <a:solidFill>
          <a:schemeClr val="lt1"/>
        </a:solidFill>
      </p:bgPr>
    </p:bg>
    <p:spTree>
      <p:nvGrpSpPr>
        <p:cNvPr id="842" name="Shape 842"/>
        <p:cNvGrpSpPr/>
        <p:nvPr/>
      </p:nvGrpSpPr>
      <p:grpSpPr>
        <a:xfrm>
          <a:off x="0" y="0"/>
          <a:ext cx="0" cy="0"/>
          <a:chOff x="0" y="0"/>
          <a:chExt cx="0" cy="0"/>
        </a:xfrm>
      </p:grpSpPr>
      <p:sp>
        <p:nvSpPr>
          <p:cNvPr id="843" name="Google Shape;843;p70"/>
          <p:cNvSpPr/>
          <p:nvPr/>
        </p:nvSpPr>
        <p:spPr>
          <a:xfrm rot="2189352">
            <a:off x="1698576" y="205661"/>
            <a:ext cx="4198855" cy="5156668"/>
          </a:xfrm>
          <a:custGeom>
            <a:rect b="b" l="l" r="r" t="t"/>
            <a:pathLst>
              <a:path extrusionOk="0" h="6852564" w="5579751">
                <a:moveTo>
                  <a:pt x="2498" y="865038"/>
                </a:moveTo>
                <a:lnTo>
                  <a:pt x="1175738" y="0"/>
                </a:lnTo>
                <a:lnTo>
                  <a:pt x="1169291" y="56235"/>
                </a:lnTo>
                <a:cubicBezTo>
                  <a:pt x="1009242" y="1835772"/>
                  <a:pt x="1853072" y="3633852"/>
                  <a:pt x="3489036" y="4611605"/>
                </a:cubicBezTo>
                <a:cubicBezTo>
                  <a:pt x="4125023" y="4991715"/>
                  <a:pt x="4814215" y="5206349"/>
                  <a:pt x="5506916" y="5268668"/>
                </a:cubicBezTo>
                <a:lnTo>
                  <a:pt x="5579751" y="5273445"/>
                </a:lnTo>
                <a:lnTo>
                  <a:pt x="3438013" y="6852564"/>
                </a:lnTo>
                <a:lnTo>
                  <a:pt x="3291136" y="6769746"/>
                </a:lnTo>
                <a:cubicBezTo>
                  <a:pt x="1189160" y="5513471"/>
                  <a:pt x="16682" y="3295059"/>
                  <a:pt x="0" y="1013116"/>
                </a:cubicBezTo>
                <a:close/>
              </a:path>
            </a:pathLst>
          </a:custGeom>
          <a:gradFill>
            <a:gsLst>
              <a:gs pos="0">
                <a:schemeClr val="lt1"/>
              </a:gs>
              <a:gs pos="100000">
                <a:srgbClr val="002D62"/>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44" name="Google Shape;844;p70"/>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845" name="Google Shape;845;p70"/>
          <p:cNvGrpSpPr/>
          <p:nvPr/>
        </p:nvGrpSpPr>
        <p:grpSpPr>
          <a:xfrm>
            <a:off x="7940154" y="4801506"/>
            <a:ext cx="686661" cy="174005"/>
            <a:chOff x="5486400" y="2551113"/>
            <a:chExt cx="2949575" cy="722312"/>
          </a:xfrm>
        </p:grpSpPr>
        <p:sp>
          <p:nvSpPr>
            <p:cNvPr id="846" name="Google Shape;846;p70"/>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7" name="Google Shape;847;p70"/>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8" name="Google Shape;848;p70"/>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9" name="Google Shape;849;p70"/>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0" name="Google Shape;850;p70"/>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1" name="Google Shape;851;p70"/>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2" name="Google Shape;852;p70"/>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53" name="Google Shape;853;p70"/>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854" name="Google Shape;854;p70"/>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855" name="Google Shape;855;p70"/>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Chapitre Ressourceur 1 1">
  <p:cSld name="TITLE_AND_BODY_1_1_2">
    <p:spTree>
      <p:nvGrpSpPr>
        <p:cNvPr id="46" name="Shape 46"/>
        <p:cNvGrpSpPr/>
        <p:nvPr/>
      </p:nvGrpSpPr>
      <p:grpSpPr>
        <a:xfrm>
          <a:off x="0" y="0"/>
          <a:ext cx="0" cy="0"/>
          <a:chOff x="0" y="0"/>
          <a:chExt cx="0" cy="0"/>
        </a:xfrm>
      </p:grpSpPr>
      <p:pic>
        <p:nvPicPr>
          <p:cNvPr id="47" name="Google Shape;47;p8"/>
          <p:cNvPicPr preferRelativeResize="0"/>
          <p:nvPr/>
        </p:nvPicPr>
        <p:blipFill rotWithShape="1">
          <a:blip r:embed="rId2">
            <a:alphaModFix/>
          </a:blip>
          <a:srcRect b="0" l="-14690" r="14689" t="0"/>
          <a:stretch/>
        </p:blipFill>
        <p:spPr>
          <a:xfrm>
            <a:off x="2425116" y="-4125"/>
            <a:ext cx="6718884" cy="4478149"/>
          </a:xfrm>
          <a:prstGeom prst="rect">
            <a:avLst/>
          </a:prstGeom>
          <a:noFill/>
          <a:ln>
            <a:noFill/>
          </a:ln>
        </p:spPr>
      </p:pic>
      <p:sp>
        <p:nvSpPr>
          <p:cNvPr id="48" name="Google Shape;48;p8"/>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69803"/>
                </a:srgbClr>
              </a:gs>
              <a:gs pos="35000">
                <a:srgbClr val="FFFFFF">
                  <a:alpha val="69803"/>
                </a:srgbClr>
              </a:gs>
              <a:gs pos="68000">
                <a:srgbClr val="F4F6FB">
                  <a:alpha val="29803"/>
                </a:srgbClr>
              </a:gs>
              <a:gs pos="100000">
                <a:srgbClr val="F4F6FB">
                  <a:alpha val="29803"/>
                </a:srgbClr>
              </a:gs>
            </a:gsLst>
            <a:lin ang="198014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49" name="Google Shape;49;p8"/>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rgbClr val="05C3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pic>
        <p:nvPicPr>
          <p:cNvPr id="50" name="Google Shape;50;p8"/>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51" name="Google Shape;51;p8"/>
          <p:cNvSpPr txBox="1"/>
          <p:nvPr>
            <p:ph type="title"/>
          </p:nvPr>
        </p:nvSpPr>
        <p:spPr>
          <a:xfrm>
            <a:off x="497375" y="798950"/>
            <a:ext cx="5131800" cy="2625300"/>
          </a:xfrm>
          <a:prstGeom prst="rect">
            <a:avLst/>
          </a:prstGeom>
          <a:noFill/>
          <a:ln>
            <a:noFill/>
          </a:ln>
        </p:spPr>
        <p:txBody>
          <a:bodyPr anchorCtr="0" anchor="t" bIns="91425" lIns="0" spcFirstLastPara="1" rIns="91425" wrap="square" tIns="91425">
            <a:noAutofit/>
          </a:bodyPr>
          <a:lstStyle>
            <a:lvl1pPr lvl="0" rtl="0">
              <a:lnSpc>
                <a:spcPct val="80000"/>
              </a:lnSpc>
              <a:spcBef>
                <a:spcPts val="0"/>
              </a:spcBef>
              <a:spcAft>
                <a:spcPts val="0"/>
              </a:spcAft>
              <a:buClr>
                <a:schemeClr val="lt1"/>
              </a:buClr>
              <a:buSzPts val="5000"/>
              <a:buFont typeface="Arial Black"/>
              <a:buNone/>
              <a:defRPr b="1" sz="5000">
                <a:solidFill>
                  <a:schemeClr val="lt1"/>
                </a:solidFill>
                <a:latin typeface="Arial Black"/>
                <a:ea typeface="Arial Black"/>
                <a:cs typeface="Arial Black"/>
                <a:sym typeface="Arial Black"/>
              </a:defRPr>
            </a:lvl1pPr>
            <a:lvl2pPr lvl="1"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2pPr>
            <a:lvl3pPr lvl="2"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3pPr>
            <a:lvl4pPr lvl="3"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4pPr>
            <a:lvl5pPr lvl="4"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5pPr>
            <a:lvl6pPr lvl="5"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6pPr>
            <a:lvl7pPr lvl="6"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7pPr>
            <a:lvl8pPr lvl="7"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8pPr>
            <a:lvl9pPr lvl="8"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9pPr>
          </a:lstStyle>
          <a:p/>
        </p:txBody>
      </p:sp>
      <p:sp>
        <p:nvSpPr>
          <p:cNvPr id="52" name="Google Shape;52;p8"/>
          <p:cNvSpPr txBox="1"/>
          <p:nvPr>
            <p:ph idx="1" type="subTitle"/>
          </p:nvPr>
        </p:nvSpPr>
        <p:spPr>
          <a:xfrm>
            <a:off x="497375" y="3320150"/>
            <a:ext cx="5506200" cy="640200"/>
          </a:xfrm>
          <a:prstGeom prst="rect">
            <a:avLst/>
          </a:prstGeom>
          <a:noFill/>
          <a:ln>
            <a:noFill/>
          </a:ln>
        </p:spPr>
        <p:txBody>
          <a:bodyPr anchorCtr="0" anchor="t" bIns="91425" lIns="0" spcFirstLastPara="1" rIns="91425" wrap="square" tIns="91425">
            <a:noAutofit/>
          </a:bodyPr>
          <a:lstStyle>
            <a:lvl1pPr lvl="0" rtl="0">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400"/>
              <a:buNone/>
              <a:defRPr b="1" sz="2400">
                <a:solidFill>
                  <a:schemeClr val="lt1"/>
                </a:solidFill>
              </a:defRPr>
            </a:lvl2pPr>
            <a:lvl3pPr lvl="2" rtl="0">
              <a:spcBef>
                <a:spcPts val="0"/>
              </a:spcBef>
              <a:spcAft>
                <a:spcPts val="0"/>
              </a:spcAft>
              <a:buClr>
                <a:schemeClr val="lt1"/>
              </a:buClr>
              <a:buSzPts val="2400"/>
              <a:buNone/>
              <a:defRPr b="1" sz="2400">
                <a:solidFill>
                  <a:schemeClr val="lt1"/>
                </a:solidFill>
              </a:defRPr>
            </a:lvl3pPr>
            <a:lvl4pPr lvl="3" rtl="0">
              <a:spcBef>
                <a:spcPts val="0"/>
              </a:spcBef>
              <a:spcAft>
                <a:spcPts val="0"/>
              </a:spcAft>
              <a:buClr>
                <a:schemeClr val="lt1"/>
              </a:buClr>
              <a:buSzPts val="2400"/>
              <a:buNone/>
              <a:defRPr b="1" sz="2400">
                <a:solidFill>
                  <a:schemeClr val="lt1"/>
                </a:solidFill>
              </a:defRPr>
            </a:lvl4pPr>
            <a:lvl5pPr lvl="4" rtl="0">
              <a:spcBef>
                <a:spcPts val="0"/>
              </a:spcBef>
              <a:spcAft>
                <a:spcPts val="0"/>
              </a:spcAft>
              <a:buClr>
                <a:schemeClr val="lt1"/>
              </a:buClr>
              <a:buSzPts val="2400"/>
              <a:buNone/>
              <a:defRPr b="1" sz="2400">
                <a:solidFill>
                  <a:schemeClr val="lt1"/>
                </a:solidFill>
              </a:defRPr>
            </a:lvl5pPr>
            <a:lvl6pPr lvl="5" rtl="0">
              <a:spcBef>
                <a:spcPts val="0"/>
              </a:spcBef>
              <a:spcAft>
                <a:spcPts val="0"/>
              </a:spcAft>
              <a:buClr>
                <a:schemeClr val="lt1"/>
              </a:buClr>
              <a:buSzPts val="2400"/>
              <a:buNone/>
              <a:defRPr b="1" sz="2400">
                <a:solidFill>
                  <a:schemeClr val="lt1"/>
                </a:solidFill>
              </a:defRPr>
            </a:lvl6pPr>
            <a:lvl7pPr lvl="6" rtl="0">
              <a:spcBef>
                <a:spcPts val="0"/>
              </a:spcBef>
              <a:spcAft>
                <a:spcPts val="0"/>
              </a:spcAft>
              <a:buClr>
                <a:schemeClr val="lt1"/>
              </a:buClr>
              <a:buSzPts val="2400"/>
              <a:buNone/>
              <a:defRPr b="1" sz="2400">
                <a:solidFill>
                  <a:schemeClr val="lt1"/>
                </a:solidFill>
              </a:defRPr>
            </a:lvl7pPr>
            <a:lvl8pPr lvl="7" rtl="0">
              <a:spcBef>
                <a:spcPts val="0"/>
              </a:spcBef>
              <a:spcAft>
                <a:spcPts val="0"/>
              </a:spcAft>
              <a:buClr>
                <a:schemeClr val="lt1"/>
              </a:buClr>
              <a:buSzPts val="2400"/>
              <a:buNone/>
              <a:defRPr b="1" sz="2400">
                <a:solidFill>
                  <a:schemeClr val="lt1"/>
                </a:solidFill>
              </a:defRPr>
            </a:lvl8pPr>
            <a:lvl9pPr lvl="8" rtl="0">
              <a:spcBef>
                <a:spcPts val="0"/>
              </a:spcBef>
              <a:spcAft>
                <a:spcPts val="0"/>
              </a:spcAft>
              <a:buClr>
                <a:schemeClr val="lt1"/>
              </a:buClr>
              <a:buSzPts val="2400"/>
              <a:buNone/>
              <a:defRPr b="1" sz="2400">
                <a:solidFill>
                  <a:schemeClr val="lt1"/>
                </a:solidFill>
              </a:defRPr>
            </a:lvl9pPr>
          </a:lstStyle>
          <a:p/>
        </p:txBody>
      </p:sp>
      <p:pic>
        <p:nvPicPr>
          <p:cNvPr id="53" name="Google Shape;53;p8"/>
          <p:cNvPicPr preferRelativeResize="0"/>
          <p:nvPr/>
        </p:nvPicPr>
        <p:blipFill rotWithShape="1">
          <a:blip r:embed="rId4">
            <a:alphaModFix/>
          </a:blip>
          <a:srcRect b="21172" l="0" r="0" t="0"/>
          <a:stretch/>
        </p:blipFill>
        <p:spPr>
          <a:xfrm>
            <a:off x="5103327" y="658875"/>
            <a:ext cx="3807324" cy="448462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Bleu marine - 4">
  <p:cSld name="TITLE_1_1_1_1_1_3_1_1_1_1_1_1_1">
    <p:bg>
      <p:bgPr>
        <a:solidFill>
          <a:schemeClr val="lt1"/>
        </a:solidFill>
      </p:bgPr>
    </p:bg>
    <p:spTree>
      <p:nvGrpSpPr>
        <p:cNvPr id="856" name="Shape 856"/>
        <p:cNvGrpSpPr/>
        <p:nvPr/>
      </p:nvGrpSpPr>
      <p:grpSpPr>
        <a:xfrm>
          <a:off x="0" y="0"/>
          <a:ext cx="0" cy="0"/>
          <a:chOff x="0" y="0"/>
          <a:chExt cx="0" cy="0"/>
        </a:xfrm>
      </p:grpSpPr>
      <p:sp>
        <p:nvSpPr>
          <p:cNvPr id="857" name="Google Shape;857;p71"/>
          <p:cNvSpPr/>
          <p:nvPr/>
        </p:nvSpPr>
        <p:spPr>
          <a:xfrm rot="-7630455">
            <a:off x="-1009353" y="-167879"/>
            <a:ext cx="4611186" cy="5206454"/>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rgbClr val="002D62"/>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58" name="Google Shape;858;p71"/>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859" name="Google Shape;859;p71"/>
          <p:cNvGrpSpPr/>
          <p:nvPr/>
        </p:nvGrpSpPr>
        <p:grpSpPr>
          <a:xfrm>
            <a:off x="7940154" y="4801506"/>
            <a:ext cx="686661" cy="174005"/>
            <a:chOff x="5486400" y="2551113"/>
            <a:chExt cx="2949575" cy="722312"/>
          </a:xfrm>
        </p:grpSpPr>
        <p:sp>
          <p:nvSpPr>
            <p:cNvPr id="860" name="Google Shape;860;p71"/>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1" name="Google Shape;861;p71"/>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2" name="Google Shape;862;p71"/>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3" name="Google Shape;863;p71"/>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4" name="Google Shape;864;p71"/>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5" name="Google Shape;865;p71"/>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6" name="Google Shape;866;p71"/>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67" name="Google Shape;867;p71"/>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868" name="Google Shape;868;p71"/>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869" name="Google Shape;869;p71"/>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a:t>
            </a:r>
            <a:r>
              <a:rPr lang="en-GB" sz="800">
                <a:solidFill>
                  <a:schemeClr val="lt1"/>
                </a:solidFill>
              </a:rPr>
              <a:t>rem ipsum dolor</a:t>
            </a:r>
            <a:endParaRPr sz="800">
              <a:solidFill>
                <a:schemeClr val="lt1"/>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Bleu marine - 5">
  <p:cSld name="TITLE_1_1_1_1_1_2_2_1_1_2_1_1_1_1">
    <p:bg>
      <p:bgPr>
        <a:solidFill>
          <a:schemeClr val="lt1"/>
        </a:solidFill>
      </p:bgPr>
    </p:bg>
    <p:spTree>
      <p:nvGrpSpPr>
        <p:cNvPr id="870" name="Shape 870"/>
        <p:cNvGrpSpPr/>
        <p:nvPr/>
      </p:nvGrpSpPr>
      <p:grpSpPr>
        <a:xfrm>
          <a:off x="0" y="0"/>
          <a:ext cx="0" cy="0"/>
          <a:chOff x="0" y="0"/>
          <a:chExt cx="0" cy="0"/>
        </a:xfrm>
      </p:grpSpPr>
      <p:sp>
        <p:nvSpPr>
          <p:cNvPr id="871" name="Google Shape;871;p72"/>
          <p:cNvSpPr/>
          <p:nvPr/>
        </p:nvSpPr>
        <p:spPr>
          <a:xfrm rot="-7630455">
            <a:off x="-180327" y="-180004"/>
            <a:ext cx="4611186" cy="5206454"/>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rgbClr val="002D62"/>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72" name="Google Shape;872;p72"/>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873" name="Google Shape;873;p72"/>
          <p:cNvGrpSpPr/>
          <p:nvPr/>
        </p:nvGrpSpPr>
        <p:grpSpPr>
          <a:xfrm>
            <a:off x="7940154" y="4801506"/>
            <a:ext cx="686661" cy="174005"/>
            <a:chOff x="5486400" y="2551113"/>
            <a:chExt cx="2949575" cy="722312"/>
          </a:xfrm>
        </p:grpSpPr>
        <p:sp>
          <p:nvSpPr>
            <p:cNvPr id="874" name="Google Shape;874;p72"/>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5" name="Google Shape;875;p72"/>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6" name="Google Shape;876;p72"/>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7" name="Google Shape;877;p72"/>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8" name="Google Shape;878;p72"/>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9" name="Google Shape;879;p72"/>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0" name="Google Shape;880;p72"/>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81" name="Google Shape;881;p72"/>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882" name="Google Shape;882;p72"/>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883" name="Google Shape;883;p72"/>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Bleu marine - 6">
  <p:cSld name="TITLE_1_1_1_1_2_1_1_1_1_1_1_1_1">
    <p:bg>
      <p:bgPr>
        <a:solidFill>
          <a:schemeClr val="lt1"/>
        </a:solidFill>
      </p:bgPr>
    </p:bg>
    <p:spTree>
      <p:nvGrpSpPr>
        <p:cNvPr id="884" name="Shape 884"/>
        <p:cNvGrpSpPr/>
        <p:nvPr/>
      </p:nvGrpSpPr>
      <p:grpSpPr>
        <a:xfrm>
          <a:off x="0" y="0"/>
          <a:ext cx="0" cy="0"/>
          <a:chOff x="0" y="0"/>
          <a:chExt cx="0" cy="0"/>
        </a:xfrm>
      </p:grpSpPr>
      <p:sp>
        <p:nvSpPr>
          <p:cNvPr id="885" name="Google Shape;885;p73"/>
          <p:cNvSpPr/>
          <p:nvPr/>
        </p:nvSpPr>
        <p:spPr>
          <a:xfrm rot="-5148349">
            <a:off x="2382454" y="1002595"/>
            <a:ext cx="5318781" cy="3141359"/>
          </a:xfrm>
          <a:custGeom>
            <a:rect b="b" l="l" r="r" t="t"/>
            <a:pathLst>
              <a:path extrusionOk="0" h="4191157" w="7072716">
                <a:moveTo>
                  <a:pt x="6831290" y="0"/>
                </a:moveTo>
                <a:lnTo>
                  <a:pt x="7072716" y="3358574"/>
                </a:lnTo>
                <a:lnTo>
                  <a:pt x="6921436" y="3443247"/>
                </a:lnTo>
                <a:cubicBezTo>
                  <a:pt x="5001034" y="4457942"/>
                  <a:pt x="2612859" y="4475149"/>
                  <a:pt x="612222" y="3279442"/>
                </a:cubicBezTo>
                <a:cubicBezTo>
                  <a:pt x="516953" y="3222504"/>
                  <a:pt x="423691" y="3163489"/>
                  <a:pt x="332458" y="3102489"/>
                </a:cubicBezTo>
                <a:lnTo>
                  <a:pt x="170390" y="2988105"/>
                </a:lnTo>
                <a:lnTo>
                  <a:pt x="0" y="617754"/>
                </a:lnTo>
                <a:lnTo>
                  <a:pt x="57656" y="673164"/>
                </a:lnTo>
                <a:cubicBezTo>
                  <a:pt x="281787" y="878040"/>
                  <a:pt x="529783" y="1063501"/>
                  <a:pt x="800581" y="1225347"/>
                </a:cubicBezTo>
                <a:cubicBezTo>
                  <a:pt x="2818333" y="2431296"/>
                  <a:pt x="5398745" y="1887255"/>
                  <a:pt x="6790014" y="57216"/>
                </a:cubicBezTo>
                <a:close/>
              </a:path>
            </a:pathLst>
          </a:custGeom>
          <a:gradFill>
            <a:gsLst>
              <a:gs pos="0">
                <a:srgbClr val="002D62"/>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886" name="Google Shape;886;p73"/>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887" name="Google Shape;887;p73"/>
          <p:cNvGrpSpPr/>
          <p:nvPr/>
        </p:nvGrpSpPr>
        <p:grpSpPr>
          <a:xfrm>
            <a:off x="7940154" y="4801506"/>
            <a:ext cx="686661" cy="174005"/>
            <a:chOff x="5486400" y="2551113"/>
            <a:chExt cx="2949575" cy="722312"/>
          </a:xfrm>
        </p:grpSpPr>
        <p:sp>
          <p:nvSpPr>
            <p:cNvPr id="888" name="Google Shape;888;p73"/>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9" name="Google Shape;889;p73"/>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0" name="Google Shape;890;p73"/>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1" name="Google Shape;891;p73"/>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2" name="Google Shape;892;p73"/>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3" name="Google Shape;893;p73"/>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4" name="Google Shape;894;p73"/>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95" name="Google Shape;895;p73"/>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896" name="Google Shape;896;p73"/>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897" name="Google Shape;897;p73"/>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Bleu marine - 7">
  <p:cSld name="TITLE_1_1_1_2_1_1_1_1_1_1_1_1_1_1">
    <p:bg>
      <p:bgPr>
        <a:solidFill>
          <a:schemeClr val="lt1"/>
        </a:solidFill>
      </p:bgPr>
    </p:bg>
    <p:spTree>
      <p:nvGrpSpPr>
        <p:cNvPr id="898" name="Shape 898"/>
        <p:cNvGrpSpPr/>
        <p:nvPr/>
      </p:nvGrpSpPr>
      <p:grpSpPr>
        <a:xfrm>
          <a:off x="0" y="0"/>
          <a:ext cx="0" cy="0"/>
          <a:chOff x="0" y="0"/>
          <a:chExt cx="0" cy="0"/>
        </a:xfrm>
      </p:grpSpPr>
      <p:sp>
        <p:nvSpPr>
          <p:cNvPr id="899" name="Google Shape;899;p74"/>
          <p:cNvSpPr/>
          <p:nvPr/>
        </p:nvSpPr>
        <p:spPr>
          <a:xfrm rot="-6031568">
            <a:off x="4067497" y="161559"/>
            <a:ext cx="5192145" cy="4772671"/>
          </a:xfrm>
          <a:custGeom>
            <a:rect b="b" l="l" r="r" t="t"/>
            <a:pathLst>
              <a:path extrusionOk="0" h="6341020" w="6898338">
                <a:moveTo>
                  <a:pt x="6898338" y="3218622"/>
                </a:moveTo>
                <a:lnTo>
                  <a:pt x="6308166" y="6341020"/>
                </a:lnTo>
                <a:lnTo>
                  <a:pt x="6145155" y="6330350"/>
                </a:lnTo>
                <a:cubicBezTo>
                  <a:pt x="4917393" y="6219953"/>
                  <a:pt x="3694703" y="5838549"/>
                  <a:pt x="2565738" y="5163807"/>
                </a:cubicBezTo>
                <a:cubicBezTo>
                  <a:pt x="1562213" y="4564036"/>
                  <a:pt x="727740" y="3789277"/>
                  <a:pt x="77997" y="2901791"/>
                </a:cubicBezTo>
                <a:lnTo>
                  <a:pt x="0" y="2789600"/>
                </a:lnTo>
                <a:lnTo>
                  <a:pt x="527269" y="0"/>
                </a:lnTo>
                <a:lnTo>
                  <a:pt x="582348" y="110612"/>
                </a:lnTo>
                <a:cubicBezTo>
                  <a:pt x="1079727" y="1051944"/>
                  <a:pt x="1833205" y="1873130"/>
                  <a:pt x="2813753" y="2459166"/>
                </a:cubicBezTo>
                <a:cubicBezTo>
                  <a:pt x="4053587" y="3200178"/>
                  <a:pt x="5454763" y="3439380"/>
                  <a:pt x="6782863" y="3238864"/>
                </a:cubicBezTo>
                <a:close/>
              </a:path>
            </a:pathLst>
          </a:custGeom>
          <a:gradFill>
            <a:gsLst>
              <a:gs pos="0">
                <a:srgbClr val="002D62"/>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00" name="Google Shape;900;p74"/>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901" name="Google Shape;901;p74"/>
          <p:cNvGrpSpPr/>
          <p:nvPr/>
        </p:nvGrpSpPr>
        <p:grpSpPr>
          <a:xfrm>
            <a:off x="7940154" y="4801506"/>
            <a:ext cx="686661" cy="174005"/>
            <a:chOff x="5486400" y="2551113"/>
            <a:chExt cx="2949575" cy="722312"/>
          </a:xfrm>
        </p:grpSpPr>
        <p:sp>
          <p:nvSpPr>
            <p:cNvPr id="902" name="Google Shape;902;p74"/>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3" name="Google Shape;903;p74"/>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4" name="Google Shape;904;p74"/>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5" name="Google Shape;905;p74"/>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6" name="Google Shape;906;p74"/>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7" name="Google Shape;907;p74"/>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8" name="Google Shape;908;p74"/>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09" name="Google Shape;909;p74"/>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910" name="Google Shape;910;p74"/>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911" name="Google Shape;911;p74"/>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Bleu marine - 8">
  <p:cSld name="TITLE_1_1_1_1_1_1_1_1_1_1_1_1_1_1_1">
    <p:bg>
      <p:bgPr>
        <a:solidFill>
          <a:schemeClr val="lt1"/>
        </a:solidFill>
      </p:bgPr>
    </p:bg>
    <p:spTree>
      <p:nvGrpSpPr>
        <p:cNvPr id="912" name="Shape 912"/>
        <p:cNvGrpSpPr/>
        <p:nvPr/>
      </p:nvGrpSpPr>
      <p:grpSpPr>
        <a:xfrm>
          <a:off x="0" y="0"/>
          <a:ext cx="0" cy="0"/>
          <a:chOff x="0" y="0"/>
          <a:chExt cx="0" cy="0"/>
        </a:xfrm>
      </p:grpSpPr>
      <p:sp>
        <p:nvSpPr>
          <p:cNvPr id="913" name="Google Shape;913;p75"/>
          <p:cNvSpPr/>
          <p:nvPr/>
        </p:nvSpPr>
        <p:spPr>
          <a:xfrm flipH="1" rot="-1033734">
            <a:off x="67190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rgbClr val="002D62"/>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914" name="Google Shape;914;p75"/>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915" name="Google Shape;915;p75"/>
          <p:cNvGrpSpPr/>
          <p:nvPr/>
        </p:nvGrpSpPr>
        <p:grpSpPr>
          <a:xfrm>
            <a:off x="7940154" y="4801506"/>
            <a:ext cx="686661" cy="174005"/>
            <a:chOff x="5486400" y="2551113"/>
            <a:chExt cx="2949575" cy="722312"/>
          </a:xfrm>
        </p:grpSpPr>
        <p:sp>
          <p:nvSpPr>
            <p:cNvPr id="916" name="Google Shape;916;p75"/>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7" name="Google Shape;917;p75"/>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8" name="Google Shape;918;p75"/>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9" name="Google Shape;919;p75"/>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20" name="Google Shape;920;p75"/>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21" name="Google Shape;921;p75"/>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22" name="Google Shape;922;p75"/>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23" name="Google Shape;923;p75"/>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924" name="Google Shape;924;p75"/>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925" name="Google Shape;925;p75"/>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Bleu marine - 9">
  <p:cSld name="TITLE_1_1_1_1_1_1_2_1_1_1_1_1_1">
    <p:bg>
      <p:bgPr>
        <a:solidFill>
          <a:schemeClr val="lt1"/>
        </a:solidFill>
      </p:bgPr>
    </p:bg>
    <p:spTree>
      <p:nvGrpSpPr>
        <p:cNvPr id="926" name="Shape 926"/>
        <p:cNvGrpSpPr/>
        <p:nvPr/>
      </p:nvGrpSpPr>
      <p:grpSpPr>
        <a:xfrm>
          <a:off x="0" y="0"/>
          <a:ext cx="0" cy="0"/>
          <a:chOff x="0" y="0"/>
          <a:chExt cx="0" cy="0"/>
        </a:xfrm>
      </p:grpSpPr>
      <p:sp>
        <p:nvSpPr>
          <p:cNvPr id="927" name="Google Shape;927;p76"/>
          <p:cNvSpPr/>
          <p:nvPr/>
        </p:nvSpPr>
        <p:spPr>
          <a:xfrm rot="-4872443">
            <a:off x="4960854" y="-88347"/>
            <a:ext cx="4243699" cy="4721298"/>
          </a:xfrm>
          <a:custGeom>
            <a:rect b="b" l="l" r="r" t="t"/>
            <a:pathLst>
              <a:path extrusionOk="0" h="6713401" w="6034284">
                <a:moveTo>
                  <a:pt x="5795984" y="172418"/>
                </a:moveTo>
                <a:lnTo>
                  <a:pt x="6034284" y="1696396"/>
                </a:lnTo>
                <a:lnTo>
                  <a:pt x="5966588" y="1640477"/>
                </a:lnTo>
                <a:cubicBezTo>
                  <a:pt x="5879147" y="1575358"/>
                  <a:pt x="5787592" y="1514051"/>
                  <a:pt x="5692010" y="1456927"/>
                </a:cubicBezTo>
                <a:cubicBezTo>
                  <a:pt x="4152747" y="536947"/>
                  <a:pt x="2158746" y="1038959"/>
                  <a:pt x="1238392" y="2578902"/>
                </a:cubicBezTo>
                <a:cubicBezTo>
                  <a:pt x="490631" y="3830051"/>
                  <a:pt x="682035" y="5380904"/>
                  <a:pt x="1605744" y="6411944"/>
                </a:cubicBezTo>
                <a:lnTo>
                  <a:pt x="1720521" y="6527870"/>
                </a:lnTo>
                <a:lnTo>
                  <a:pt x="534014" y="6713401"/>
                </a:lnTo>
                <a:lnTo>
                  <a:pt x="531442" y="6708806"/>
                </a:lnTo>
                <a:cubicBezTo>
                  <a:pt x="-189557" y="5344294"/>
                  <a:pt x="-201791" y="3647432"/>
                  <a:pt x="647780" y="2225930"/>
                </a:cubicBezTo>
                <a:cubicBezTo>
                  <a:pt x="1699686" y="465865"/>
                  <a:pt x="3748997" y="-330563"/>
                  <a:pt x="5642372" y="127075"/>
                </a:cubicBezTo>
                <a:close/>
              </a:path>
            </a:pathLst>
          </a:custGeom>
          <a:gradFill>
            <a:gsLst>
              <a:gs pos="0">
                <a:schemeClr val="lt1"/>
              </a:gs>
              <a:gs pos="100000">
                <a:srgbClr val="002D62"/>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928" name="Google Shape;928;p76"/>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929" name="Google Shape;929;p76"/>
          <p:cNvGrpSpPr/>
          <p:nvPr/>
        </p:nvGrpSpPr>
        <p:grpSpPr>
          <a:xfrm>
            <a:off x="7940154" y="4801506"/>
            <a:ext cx="686661" cy="174005"/>
            <a:chOff x="5486400" y="2551113"/>
            <a:chExt cx="2949575" cy="722312"/>
          </a:xfrm>
        </p:grpSpPr>
        <p:sp>
          <p:nvSpPr>
            <p:cNvPr id="930" name="Google Shape;930;p76"/>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1" name="Google Shape;931;p76"/>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2" name="Google Shape;932;p76"/>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3" name="Google Shape;933;p76"/>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4" name="Google Shape;934;p76"/>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5" name="Google Shape;935;p76"/>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6" name="Google Shape;936;p76"/>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37" name="Google Shape;937;p76"/>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938" name="Google Shape;938;p76"/>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939" name="Google Shape;939;p76"/>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Bleu marine - 10">
  <p:cSld name="TITLE_1_1_1_1_1_1_1_2_1_1_1_1_1_1">
    <p:bg>
      <p:bgPr>
        <a:solidFill>
          <a:schemeClr val="lt1"/>
        </a:solidFill>
      </p:bgPr>
    </p:bg>
    <p:spTree>
      <p:nvGrpSpPr>
        <p:cNvPr id="940" name="Shape 940"/>
        <p:cNvGrpSpPr/>
        <p:nvPr/>
      </p:nvGrpSpPr>
      <p:grpSpPr>
        <a:xfrm>
          <a:off x="0" y="0"/>
          <a:ext cx="0" cy="0"/>
          <a:chOff x="0" y="0"/>
          <a:chExt cx="0" cy="0"/>
        </a:xfrm>
      </p:grpSpPr>
      <p:sp>
        <p:nvSpPr>
          <p:cNvPr id="941" name="Google Shape;941;p77"/>
          <p:cNvSpPr/>
          <p:nvPr/>
        </p:nvSpPr>
        <p:spPr>
          <a:xfrm rot="-903259">
            <a:off x="4169450" y="-351621"/>
            <a:ext cx="4487605" cy="6125290"/>
          </a:xfrm>
          <a:custGeom>
            <a:rect b="b" l="l" r="r" t="t"/>
            <a:pathLst>
              <a:path extrusionOk="0" h="8158717" w="5977366">
                <a:moveTo>
                  <a:pt x="1729109" y="0"/>
                </a:moveTo>
                <a:lnTo>
                  <a:pt x="2778256" y="281689"/>
                </a:lnTo>
                <a:lnTo>
                  <a:pt x="2729484" y="307467"/>
                </a:lnTo>
                <a:cubicBezTo>
                  <a:pt x="2210270" y="614838"/>
                  <a:pt x="1758116" y="1052490"/>
                  <a:pt x="1426759" y="1606921"/>
                </a:cubicBezTo>
                <a:cubicBezTo>
                  <a:pt x="366452" y="3381021"/>
                  <a:pt x="945176" y="5678163"/>
                  <a:pt x="2718610" y="6738077"/>
                </a:cubicBezTo>
                <a:cubicBezTo>
                  <a:pt x="3709664" y="7330401"/>
                  <a:pt x="4866533" y="7407000"/>
                  <a:pt x="5879465" y="7049920"/>
                </a:cubicBezTo>
                <a:lnTo>
                  <a:pt x="5977366" y="7010105"/>
                </a:lnTo>
                <a:lnTo>
                  <a:pt x="5668971" y="8158717"/>
                </a:lnTo>
                <a:lnTo>
                  <a:pt x="929404" y="6886175"/>
                </a:lnTo>
                <a:lnTo>
                  <a:pt x="871679" y="6803143"/>
                </a:lnTo>
                <a:cubicBezTo>
                  <a:pt x="-206699" y="5168196"/>
                  <a:pt x="-325703" y="2993953"/>
                  <a:pt x="746312" y="1200260"/>
                </a:cubicBezTo>
                <a:cubicBezTo>
                  <a:pt x="979370" y="810302"/>
                  <a:pt x="1254926" y="461402"/>
                  <a:pt x="1563529" y="155940"/>
                </a:cubicBezTo>
                <a:close/>
              </a:path>
            </a:pathLst>
          </a:custGeom>
          <a:gradFill>
            <a:gsLst>
              <a:gs pos="0">
                <a:schemeClr val="lt1"/>
              </a:gs>
              <a:gs pos="100000">
                <a:srgbClr val="002D62"/>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942" name="Google Shape;942;p77"/>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chemeClr val="lt1"/>
                </a:solidFill>
              </a:rPr>
              <a:t>‹#›</a:t>
            </a:fld>
            <a:endParaRPr b="1" sz="800">
              <a:solidFill>
                <a:schemeClr val="lt1"/>
              </a:solidFill>
            </a:endParaRPr>
          </a:p>
        </p:txBody>
      </p:sp>
      <p:grpSp>
        <p:nvGrpSpPr>
          <p:cNvPr id="943" name="Google Shape;943;p77"/>
          <p:cNvGrpSpPr/>
          <p:nvPr/>
        </p:nvGrpSpPr>
        <p:grpSpPr>
          <a:xfrm>
            <a:off x="7940154" y="4801506"/>
            <a:ext cx="686661" cy="174005"/>
            <a:chOff x="5486400" y="2551113"/>
            <a:chExt cx="2949575" cy="722312"/>
          </a:xfrm>
        </p:grpSpPr>
        <p:sp>
          <p:nvSpPr>
            <p:cNvPr id="944" name="Google Shape;944;p77"/>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5" name="Google Shape;945;p77"/>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6" name="Google Shape;946;p77"/>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7" name="Google Shape;947;p77"/>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8" name="Google Shape;948;p77"/>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9" name="Google Shape;949;p77"/>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0" name="Google Shape;950;p77"/>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51" name="Google Shape;951;p77"/>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952" name="Google Shape;952;p77"/>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953" name="Google Shape;953;p77"/>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olet - 0">
  <p:cSld name="TITLE_1_7_1_1">
    <p:bg>
      <p:bgPr>
        <a:solidFill>
          <a:srgbClr val="772583"/>
        </a:solidFill>
      </p:bgPr>
    </p:bg>
    <p:spTree>
      <p:nvGrpSpPr>
        <p:cNvPr id="954" name="Shape 954"/>
        <p:cNvGrpSpPr/>
        <p:nvPr/>
      </p:nvGrpSpPr>
      <p:grpSpPr>
        <a:xfrm>
          <a:off x="0" y="0"/>
          <a:ext cx="0" cy="0"/>
          <a:chOff x="0" y="0"/>
          <a:chExt cx="0" cy="0"/>
        </a:xfrm>
      </p:grpSpPr>
      <p:sp>
        <p:nvSpPr>
          <p:cNvPr id="955" name="Google Shape;955;p78"/>
          <p:cNvSpPr/>
          <p:nvPr/>
        </p:nvSpPr>
        <p:spPr>
          <a:xfrm rot="3887933">
            <a:off x="2257481" y="-107384"/>
            <a:ext cx="5099986" cy="6129971"/>
          </a:xfrm>
          <a:custGeom>
            <a:rect b="b" l="l" r="r" t="t"/>
            <a:pathLst>
              <a:path extrusionOk="0" h="8181253" w="6786121">
                <a:moveTo>
                  <a:pt x="0" y="2058777"/>
                </a:moveTo>
                <a:lnTo>
                  <a:pt x="971022" y="0"/>
                </a:lnTo>
                <a:lnTo>
                  <a:pt x="1047403" y="12572"/>
                </a:lnTo>
                <a:cubicBezTo>
                  <a:pt x="2060435" y="204996"/>
                  <a:pt x="3057481" y="575493"/>
                  <a:pt x="3994054" y="1135262"/>
                </a:cubicBezTo>
                <a:cubicBezTo>
                  <a:pt x="5064439" y="1774984"/>
                  <a:pt x="5954504" y="2601352"/>
                  <a:pt x="6647525" y="3547962"/>
                </a:cubicBezTo>
                <a:lnTo>
                  <a:pt x="6786121" y="3747319"/>
                </a:lnTo>
                <a:lnTo>
                  <a:pt x="4694857" y="8181253"/>
                </a:lnTo>
                <a:lnTo>
                  <a:pt x="4694916" y="8176286"/>
                </a:lnTo>
                <a:cubicBezTo>
                  <a:pt x="4668615" y="6017003"/>
                  <a:pt x="3562237" y="3920050"/>
                  <a:pt x="1578565" y="2734496"/>
                </a:cubicBezTo>
                <a:cubicBezTo>
                  <a:pt x="1103185" y="2450373"/>
                  <a:pt x="605861" y="2234869"/>
                  <a:pt x="98117" y="2085088"/>
                </a:cubicBezTo>
                <a:close/>
              </a:path>
            </a:pathLst>
          </a:custGeom>
          <a:gradFill>
            <a:gsLst>
              <a:gs pos="0">
                <a:srgbClr val="FFFFFF">
                  <a:alpha val="49803"/>
                </a:srgbClr>
              </a:gs>
              <a:gs pos="32000">
                <a:srgbClr val="FFFFFF">
                  <a:alpha val="49803"/>
                </a:srgbClr>
              </a:gs>
              <a:gs pos="65000">
                <a:srgbClr val="FFFFFF">
                  <a:alpha val="14901"/>
                </a:srgbClr>
              </a:gs>
              <a:gs pos="100000">
                <a:srgbClr val="FFFFFF">
                  <a:alpha val="14901"/>
                </a:srgbClr>
              </a:gs>
            </a:gsLst>
            <a:lin ang="30001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956" name="Google Shape;956;p78"/>
          <p:cNvSpPr txBox="1"/>
          <p:nvPr>
            <p:ph type="title"/>
          </p:nvPr>
        </p:nvSpPr>
        <p:spPr>
          <a:xfrm>
            <a:off x="497375" y="479200"/>
            <a:ext cx="6193200" cy="1929000"/>
          </a:xfrm>
          <a:prstGeom prst="rect">
            <a:avLst/>
          </a:prstGeom>
          <a:noFill/>
          <a:ln>
            <a:noFill/>
          </a:ln>
        </p:spPr>
        <p:txBody>
          <a:bodyPr anchorCtr="0" anchor="t" bIns="91425" lIns="91425" spcFirstLastPara="1" rIns="91425" wrap="square" tIns="91425">
            <a:noAutofit/>
          </a:bodyPr>
          <a:lstStyle>
            <a:lvl1pPr lvl="0" rtl="0">
              <a:lnSpc>
                <a:spcPct val="80000"/>
              </a:lnSpc>
              <a:spcBef>
                <a:spcPts val="0"/>
              </a:spcBef>
              <a:spcAft>
                <a:spcPts val="0"/>
              </a:spcAft>
              <a:buClr>
                <a:schemeClr val="lt1"/>
              </a:buClr>
              <a:buSzPts val="4800"/>
              <a:buFont typeface="Arial Black"/>
              <a:buNone/>
              <a:defRPr b="1" sz="4800">
                <a:solidFill>
                  <a:schemeClr val="lt1"/>
                </a:solidFill>
                <a:latin typeface="Arial Black"/>
                <a:ea typeface="Arial Black"/>
                <a:cs typeface="Arial Black"/>
                <a:sym typeface="Arial Black"/>
              </a:defRPr>
            </a:lvl1pPr>
            <a:lvl2pPr lvl="1"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2pPr>
            <a:lvl3pPr lvl="2"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3pPr>
            <a:lvl4pPr lvl="3"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4pPr>
            <a:lvl5pPr lvl="4"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5pPr>
            <a:lvl6pPr lvl="5"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6pPr>
            <a:lvl7pPr lvl="6"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7pPr>
            <a:lvl8pPr lvl="7"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8pPr>
            <a:lvl9pPr lvl="8" rtl="0">
              <a:spcBef>
                <a:spcPts val="0"/>
              </a:spcBef>
              <a:spcAft>
                <a:spcPts val="0"/>
              </a:spcAft>
              <a:buClr>
                <a:schemeClr val="lt1"/>
              </a:buClr>
              <a:buSzPts val="4800"/>
              <a:buFont typeface="Arial Black"/>
              <a:buNone/>
              <a:defRPr sz="4800">
                <a:solidFill>
                  <a:schemeClr val="lt1"/>
                </a:solidFill>
                <a:latin typeface="Arial Black"/>
                <a:ea typeface="Arial Black"/>
                <a:cs typeface="Arial Black"/>
                <a:sym typeface="Arial Black"/>
              </a:defRPr>
            </a:lvl9pPr>
          </a:lstStyle>
          <a:p/>
        </p:txBody>
      </p:sp>
      <p:sp>
        <p:nvSpPr>
          <p:cNvPr id="957" name="Google Shape;957;p78"/>
          <p:cNvSpPr txBox="1"/>
          <p:nvPr>
            <p:ph idx="1" type="subTitle"/>
          </p:nvPr>
        </p:nvSpPr>
        <p:spPr>
          <a:xfrm>
            <a:off x="497375" y="2561300"/>
            <a:ext cx="5506200" cy="64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000"/>
              <a:buNone/>
              <a:defRPr b="1" sz="2000">
                <a:solidFill>
                  <a:schemeClr val="lt1"/>
                </a:solidFill>
              </a:defRPr>
            </a:lvl1pPr>
            <a:lvl2pPr lvl="1" rtl="0">
              <a:spcBef>
                <a:spcPts val="0"/>
              </a:spcBef>
              <a:spcAft>
                <a:spcPts val="0"/>
              </a:spcAft>
              <a:buClr>
                <a:schemeClr val="lt1"/>
              </a:buClr>
              <a:buSzPts val="2000"/>
              <a:buNone/>
              <a:defRPr b="1" sz="2000">
                <a:solidFill>
                  <a:schemeClr val="lt1"/>
                </a:solidFill>
              </a:defRPr>
            </a:lvl2pPr>
            <a:lvl3pPr lvl="2" rtl="0">
              <a:spcBef>
                <a:spcPts val="0"/>
              </a:spcBef>
              <a:spcAft>
                <a:spcPts val="0"/>
              </a:spcAft>
              <a:buClr>
                <a:schemeClr val="lt1"/>
              </a:buClr>
              <a:buSzPts val="2000"/>
              <a:buNone/>
              <a:defRPr b="1" sz="2000">
                <a:solidFill>
                  <a:schemeClr val="lt1"/>
                </a:solidFill>
              </a:defRPr>
            </a:lvl3pPr>
            <a:lvl4pPr lvl="3" rtl="0">
              <a:spcBef>
                <a:spcPts val="0"/>
              </a:spcBef>
              <a:spcAft>
                <a:spcPts val="0"/>
              </a:spcAft>
              <a:buClr>
                <a:schemeClr val="lt1"/>
              </a:buClr>
              <a:buSzPts val="2000"/>
              <a:buNone/>
              <a:defRPr b="1" sz="2000">
                <a:solidFill>
                  <a:schemeClr val="lt1"/>
                </a:solidFill>
              </a:defRPr>
            </a:lvl4pPr>
            <a:lvl5pPr lvl="4" rtl="0">
              <a:spcBef>
                <a:spcPts val="0"/>
              </a:spcBef>
              <a:spcAft>
                <a:spcPts val="0"/>
              </a:spcAft>
              <a:buClr>
                <a:schemeClr val="lt1"/>
              </a:buClr>
              <a:buSzPts val="2000"/>
              <a:buNone/>
              <a:defRPr b="1" sz="2000">
                <a:solidFill>
                  <a:schemeClr val="lt1"/>
                </a:solidFill>
              </a:defRPr>
            </a:lvl5pPr>
            <a:lvl6pPr lvl="5" rtl="0">
              <a:spcBef>
                <a:spcPts val="0"/>
              </a:spcBef>
              <a:spcAft>
                <a:spcPts val="0"/>
              </a:spcAft>
              <a:buClr>
                <a:schemeClr val="lt1"/>
              </a:buClr>
              <a:buSzPts val="2000"/>
              <a:buNone/>
              <a:defRPr b="1" sz="2000">
                <a:solidFill>
                  <a:schemeClr val="lt1"/>
                </a:solidFill>
              </a:defRPr>
            </a:lvl6pPr>
            <a:lvl7pPr lvl="6" rtl="0">
              <a:spcBef>
                <a:spcPts val="0"/>
              </a:spcBef>
              <a:spcAft>
                <a:spcPts val="0"/>
              </a:spcAft>
              <a:buClr>
                <a:schemeClr val="lt1"/>
              </a:buClr>
              <a:buSzPts val="2000"/>
              <a:buNone/>
              <a:defRPr b="1" sz="2000">
                <a:solidFill>
                  <a:schemeClr val="lt1"/>
                </a:solidFill>
              </a:defRPr>
            </a:lvl7pPr>
            <a:lvl8pPr lvl="7" rtl="0">
              <a:spcBef>
                <a:spcPts val="0"/>
              </a:spcBef>
              <a:spcAft>
                <a:spcPts val="0"/>
              </a:spcAft>
              <a:buClr>
                <a:schemeClr val="lt1"/>
              </a:buClr>
              <a:buSzPts val="2000"/>
              <a:buNone/>
              <a:defRPr b="1" sz="2000">
                <a:solidFill>
                  <a:schemeClr val="lt1"/>
                </a:solidFill>
              </a:defRPr>
            </a:lvl8pPr>
            <a:lvl9pPr lvl="8" rtl="0">
              <a:spcBef>
                <a:spcPts val="0"/>
              </a:spcBef>
              <a:spcAft>
                <a:spcPts val="0"/>
              </a:spcAft>
              <a:buClr>
                <a:schemeClr val="lt1"/>
              </a:buClr>
              <a:buSzPts val="2000"/>
              <a:buNone/>
              <a:defRPr b="1" sz="2000">
                <a:solidFill>
                  <a:schemeClr val="lt1"/>
                </a:solidFill>
              </a:defRPr>
            </a:lvl9pPr>
          </a:lstStyle>
          <a:p/>
        </p:txBody>
      </p:sp>
      <p:pic>
        <p:nvPicPr>
          <p:cNvPr id="958" name="Google Shape;958;p78"/>
          <p:cNvPicPr preferRelativeResize="0"/>
          <p:nvPr/>
        </p:nvPicPr>
        <p:blipFill rotWithShape="1">
          <a:blip r:embed="rId2">
            <a:alphaModFix/>
          </a:blip>
          <a:srcRect b="0" l="0" r="0" t="0"/>
          <a:stretch/>
        </p:blipFill>
        <p:spPr>
          <a:xfrm>
            <a:off x="7771115" y="4478157"/>
            <a:ext cx="1139544" cy="43368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olet - 1">
  <p:cSld name="TITLE_3_1_1_2_1_1_1_1_1">
    <p:bg>
      <p:bgPr>
        <a:solidFill>
          <a:schemeClr val="lt1"/>
        </a:solidFill>
      </p:bgPr>
    </p:bg>
    <p:spTree>
      <p:nvGrpSpPr>
        <p:cNvPr id="959" name="Shape 959"/>
        <p:cNvGrpSpPr/>
        <p:nvPr/>
      </p:nvGrpSpPr>
      <p:grpSpPr>
        <a:xfrm>
          <a:off x="0" y="0"/>
          <a:ext cx="0" cy="0"/>
          <a:chOff x="0" y="0"/>
          <a:chExt cx="0" cy="0"/>
        </a:xfrm>
      </p:grpSpPr>
      <p:sp>
        <p:nvSpPr>
          <p:cNvPr id="960" name="Google Shape;960;p79"/>
          <p:cNvSpPr/>
          <p:nvPr/>
        </p:nvSpPr>
        <p:spPr>
          <a:xfrm rot="1033734">
            <a:off x="4074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chemeClr val="lt1"/>
              </a:gs>
              <a:gs pos="100000">
                <a:srgbClr val="772583"/>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961" name="Google Shape;961;p79"/>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962" name="Google Shape;962;p79"/>
          <p:cNvGrpSpPr/>
          <p:nvPr/>
        </p:nvGrpSpPr>
        <p:grpSpPr>
          <a:xfrm>
            <a:off x="7940154" y="4801506"/>
            <a:ext cx="686661" cy="174005"/>
            <a:chOff x="5486400" y="2551113"/>
            <a:chExt cx="2949575" cy="722312"/>
          </a:xfrm>
        </p:grpSpPr>
        <p:sp>
          <p:nvSpPr>
            <p:cNvPr id="963" name="Google Shape;963;p79"/>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4" name="Google Shape;964;p79"/>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5" name="Google Shape;965;p79"/>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6" name="Google Shape;966;p79"/>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7" name="Google Shape;967;p79"/>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8" name="Google Shape;968;p79"/>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9" name="Google Shape;969;p79"/>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70" name="Google Shape;970;p79"/>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971" name="Google Shape;971;p79"/>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972" name="Google Shape;972;p79"/>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olet - 2">
  <p:cSld name="TITLE_1_1_1_1_3_1_1_1_1_1_1_1">
    <p:bg>
      <p:bgPr>
        <a:solidFill>
          <a:schemeClr val="lt1"/>
        </a:solidFill>
      </p:bgPr>
    </p:bg>
    <p:spTree>
      <p:nvGrpSpPr>
        <p:cNvPr id="973" name="Shape 973"/>
        <p:cNvGrpSpPr/>
        <p:nvPr/>
      </p:nvGrpSpPr>
      <p:grpSpPr>
        <a:xfrm>
          <a:off x="0" y="0"/>
          <a:ext cx="0" cy="0"/>
          <a:chOff x="0" y="0"/>
          <a:chExt cx="0" cy="0"/>
        </a:xfrm>
      </p:grpSpPr>
      <p:sp>
        <p:nvSpPr>
          <p:cNvPr id="974" name="Google Shape;974;p80"/>
          <p:cNvSpPr/>
          <p:nvPr/>
        </p:nvSpPr>
        <p:spPr>
          <a:xfrm rot="1680981">
            <a:off x="521320" y="339229"/>
            <a:ext cx="4790061" cy="4999216"/>
          </a:xfrm>
          <a:custGeom>
            <a:rect b="b" l="l" r="r" t="t"/>
            <a:pathLst>
              <a:path extrusionOk="0" h="6661699" w="6382990">
                <a:moveTo>
                  <a:pt x="0" y="744173"/>
                </a:moveTo>
                <a:lnTo>
                  <a:pt x="1400284" y="0"/>
                </a:lnTo>
                <a:lnTo>
                  <a:pt x="1426355" y="203633"/>
                </a:lnTo>
                <a:cubicBezTo>
                  <a:pt x="1680597" y="1871731"/>
                  <a:pt x="2650210" y="3417478"/>
                  <a:pt x="4211434" y="4350562"/>
                </a:cubicBezTo>
                <a:cubicBezTo>
                  <a:pt x="4814618" y="4711067"/>
                  <a:pt x="5457050" y="4949506"/>
                  <a:pt x="6110216" y="5073431"/>
                </a:cubicBezTo>
                <a:lnTo>
                  <a:pt x="6382990" y="5118281"/>
                </a:lnTo>
                <a:lnTo>
                  <a:pt x="3478794" y="6661699"/>
                </a:lnTo>
                <a:lnTo>
                  <a:pt x="3268864" y="6513535"/>
                </a:lnTo>
                <a:cubicBezTo>
                  <a:pt x="1370729" y="5100563"/>
                  <a:pt x="232585" y="2987127"/>
                  <a:pt x="825" y="754535"/>
                </a:cubicBezTo>
                <a:close/>
              </a:path>
            </a:pathLst>
          </a:custGeom>
          <a:gradFill>
            <a:gsLst>
              <a:gs pos="0">
                <a:schemeClr val="lt1"/>
              </a:gs>
              <a:gs pos="100000">
                <a:srgbClr val="772583"/>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75" name="Google Shape;975;p80"/>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976" name="Google Shape;976;p80"/>
          <p:cNvGrpSpPr/>
          <p:nvPr/>
        </p:nvGrpSpPr>
        <p:grpSpPr>
          <a:xfrm>
            <a:off x="7940154" y="4801506"/>
            <a:ext cx="686661" cy="174005"/>
            <a:chOff x="5486400" y="2551113"/>
            <a:chExt cx="2949575" cy="722312"/>
          </a:xfrm>
        </p:grpSpPr>
        <p:sp>
          <p:nvSpPr>
            <p:cNvPr id="977" name="Google Shape;977;p80"/>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8" name="Google Shape;978;p80"/>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9" name="Google Shape;979;p80"/>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0" name="Google Shape;980;p80"/>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1" name="Google Shape;981;p80"/>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2" name="Google Shape;982;p80"/>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3" name="Google Shape;983;p80"/>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84" name="Google Shape;984;p80"/>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985" name="Google Shape;985;p80"/>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986" name="Google Shape;986;p80"/>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Chapitre Ressourceur 1 1 1">
  <p:cSld name="TITLE_AND_BODY_1_1_2_1">
    <p:spTree>
      <p:nvGrpSpPr>
        <p:cNvPr id="54" name="Shape 54"/>
        <p:cNvGrpSpPr/>
        <p:nvPr/>
      </p:nvGrpSpPr>
      <p:grpSpPr>
        <a:xfrm>
          <a:off x="0" y="0"/>
          <a:ext cx="0" cy="0"/>
          <a:chOff x="0" y="0"/>
          <a:chExt cx="0" cy="0"/>
        </a:xfrm>
      </p:grpSpPr>
      <p:pic>
        <p:nvPicPr>
          <p:cNvPr id="55" name="Google Shape;55;p9"/>
          <p:cNvPicPr preferRelativeResize="0"/>
          <p:nvPr/>
        </p:nvPicPr>
        <p:blipFill rotWithShape="1">
          <a:blip r:embed="rId2">
            <a:alphaModFix/>
          </a:blip>
          <a:srcRect b="0" l="4240" r="22526" t="0"/>
          <a:stretch/>
        </p:blipFill>
        <p:spPr>
          <a:xfrm>
            <a:off x="4259775" y="-4125"/>
            <a:ext cx="4884301" cy="4445102"/>
          </a:xfrm>
          <a:prstGeom prst="rect">
            <a:avLst/>
          </a:prstGeom>
          <a:noFill/>
          <a:ln>
            <a:noFill/>
          </a:ln>
        </p:spPr>
      </p:pic>
      <p:sp>
        <p:nvSpPr>
          <p:cNvPr id="56" name="Google Shape;56;p9"/>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69803"/>
                </a:srgbClr>
              </a:gs>
              <a:gs pos="35000">
                <a:srgbClr val="FFFFFF">
                  <a:alpha val="69803"/>
                </a:srgbClr>
              </a:gs>
              <a:gs pos="68000">
                <a:srgbClr val="F4F6FB">
                  <a:alpha val="29803"/>
                </a:srgbClr>
              </a:gs>
              <a:gs pos="100000">
                <a:srgbClr val="F4F6FB">
                  <a:alpha val="29803"/>
                </a:srgbClr>
              </a:gs>
            </a:gsLst>
            <a:lin ang="198014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57" name="Google Shape;57;p9"/>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rgbClr val="05C3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pic>
        <p:nvPicPr>
          <p:cNvPr id="58" name="Google Shape;58;p9"/>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59" name="Google Shape;59;p9"/>
          <p:cNvSpPr txBox="1"/>
          <p:nvPr>
            <p:ph type="title"/>
          </p:nvPr>
        </p:nvSpPr>
        <p:spPr>
          <a:xfrm>
            <a:off x="497375" y="798950"/>
            <a:ext cx="5131800" cy="2625300"/>
          </a:xfrm>
          <a:prstGeom prst="rect">
            <a:avLst/>
          </a:prstGeom>
          <a:noFill/>
          <a:ln>
            <a:noFill/>
          </a:ln>
        </p:spPr>
        <p:txBody>
          <a:bodyPr anchorCtr="0" anchor="t" bIns="91425" lIns="0" spcFirstLastPara="1" rIns="91425" wrap="square" tIns="91425">
            <a:noAutofit/>
          </a:bodyPr>
          <a:lstStyle>
            <a:lvl1pPr lvl="0" rtl="0">
              <a:lnSpc>
                <a:spcPct val="80000"/>
              </a:lnSpc>
              <a:spcBef>
                <a:spcPts val="0"/>
              </a:spcBef>
              <a:spcAft>
                <a:spcPts val="0"/>
              </a:spcAft>
              <a:buClr>
                <a:schemeClr val="lt1"/>
              </a:buClr>
              <a:buSzPts val="5000"/>
              <a:buFont typeface="Arial Black"/>
              <a:buNone/>
              <a:defRPr b="1" sz="5000">
                <a:solidFill>
                  <a:schemeClr val="lt1"/>
                </a:solidFill>
                <a:latin typeface="Arial Black"/>
                <a:ea typeface="Arial Black"/>
                <a:cs typeface="Arial Black"/>
                <a:sym typeface="Arial Black"/>
              </a:defRPr>
            </a:lvl1pPr>
            <a:lvl2pPr lvl="1"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2pPr>
            <a:lvl3pPr lvl="2"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3pPr>
            <a:lvl4pPr lvl="3"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4pPr>
            <a:lvl5pPr lvl="4"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5pPr>
            <a:lvl6pPr lvl="5"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6pPr>
            <a:lvl7pPr lvl="6"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7pPr>
            <a:lvl8pPr lvl="7"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8pPr>
            <a:lvl9pPr lvl="8"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9pPr>
          </a:lstStyle>
          <a:p/>
        </p:txBody>
      </p:sp>
      <p:sp>
        <p:nvSpPr>
          <p:cNvPr id="60" name="Google Shape;60;p9"/>
          <p:cNvSpPr txBox="1"/>
          <p:nvPr>
            <p:ph idx="1" type="subTitle"/>
          </p:nvPr>
        </p:nvSpPr>
        <p:spPr>
          <a:xfrm>
            <a:off x="497375" y="3320150"/>
            <a:ext cx="5506200" cy="640200"/>
          </a:xfrm>
          <a:prstGeom prst="rect">
            <a:avLst/>
          </a:prstGeom>
          <a:noFill/>
          <a:ln>
            <a:noFill/>
          </a:ln>
        </p:spPr>
        <p:txBody>
          <a:bodyPr anchorCtr="0" anchor="t" bIns="91425" lIns="0" spcFirstLastPara="1" rIns="91425" wrap="square" tIns="91425">
            <a:noAutofit/>
          </a:bodyPr>
          <a:lstStyle>
            <a:lvl1pPr lvl="0" rtl="0">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400"/>
              <a:buNone/>
              <a:defRPr b="1" sz="2400">
                <a:solidFill>
                  <a:schemeClr val="lt1"/>
                </a:solidFill>
              </a:defRPr>
            </a:lvl2pPr>
            <a:lvl3pPr lvl="2" rtl="0">
              <a:spcBef>
                <a:spcPts val="0"/>
              </a:spcBef>
              <a:spcAft>
                <a:spcPts val="0"/>
              </a:spcAft>
              <a:buClr>
                <a:schemeClr val="lt1"/>
              </a:buClr>
              <a:buSzPts val="2400"/>
              <a:buNone/>
              <a:defRPr b="1" sz="2400">
                <a:solidFill>
                  <a:schemeClr val="lt1"/>
                </a:solidFill>
              </a:defRPr>
            </a:lvl3pPr>
            <a:lvl4pPr lvl="3" rtl="0">
              <a:spcBef>
                <a:spcPts val="0"/>
              </a:spcBef>
              <a:spcAft>
                <a:spcPts val="0"/>
              </a:spcAft>
              <a:buClr>
                <a:schemeClr val="lt1"/>
              </a:buClr>
              <a:buSzPts val="2400"/>
              <a:buNone/>
              <a:defRPr b="1" sz="2400">
                <a:solidFill>
                  <a:schemeClr val="lt1"/>
                </a:solidFill>
              </a:defRPr>
            </a:lvl4pPr>
            <a:lvl5pPr lvl="4" rtl="0">
              <a:spcBef>
                <a:spcPts val="0"/>
              </a:spcBef>
              <a:spcAft>
                <a:spcPts val="0"/>
              </a:spcAft>
              <a:buClr>
                <a:schemeClr val="lt1"/>
              </a:buClr>
              <a:buSzPts val="2400"/>
              <a:buNone/>
              <a:defRPr b="1" sz="2400">
                <a:solidFill>
                  <a:schemeClr val="lt1"/>
                </a:solidFill>
              </a:defRPr>
            </a:lvl5pPr>
            <a:lvl6pPr lvl="5" rtl="0">
              <a:spcBef>
                <a:spcPts val="0"/>
              </a:spcBef>
              <a:spcAft>
                <a:spcPts val="0"/>
              </a:spcAft>
              <a:buClr>
                <a:schemeClr val="lt1"/>
              </a:buClr>
              <a:buSzPts val="2400"/>
              <a:buNone/>
              <a:defRPr b="1" sz="2400">
                <a:solidFill>
                  <a:schemeClr val="lt1"/>
                </a:solidFill>
              </a:defRPr>
            </a:lvl6pPr>
            <a:lvl7pPr lvl="6" rtl="0">
              <a:spcBef>
                <a:spcPts val="0"/>
              </a:spcBef>
              <a:spcAft>
                <a:spcPts val="0"/>
              </a:spcAft>
              <a:buClr>
                <a:schemeClr val="lt1"/>
              </a:buClr>
              <a:buSzPts val="2400"/>
              <a:buNone/>
              <a:defRPr b="1" sz="2400">
                <a:solidFill>
                  <a:schemeClr val="lt1"/>
                </a:solidFill>
              </a:defRPr>
            </a:lvl7pPr>
            <a:lvl8pPr lvl="7" rtl="0">
              <a:spcBef>
                <a:spcPts val="0"/>
              </a:spcBef>
              <a:spcAft>
                <a:spcPts val="0"/>
              </a:spcAft>
              <a:buClr>
                <a:schemeClr val="lt1"/>
              </a:buClr>
              <a:buSzPts val="2400"/>
              <a:buNone/>
              <a:defRPr b="1" sz="2400">
                <a:solidFill>
                  <a:schemeClr val="lt1"/>
                </a:solidFill>
              </a:defRPr>
            </a:lvl8pPr>
            <a:lvl9pPr lvl="8" rtl="0">
              <a:spcBef>
                <a:spcPts val="0"/>
              </a:spcBef>
              <a:spcAft>
                <a:spcPts val="0"/>
              </a:spcAft>
              <a:buClr>
                <a:schemeClr val="lt1"/>
              </a:buClr>
              <a:buSzPts val="2400"/>
              <a:buNone/>
              <a:defRPr b="1" sz="2400">
                <a:solidFill>
                  <a:schemeClr val="lt1"/>
                </a:solidFill>
              </a:defRPr>
            </a:lvl9pPr>
          </a:lstStyle>
          <a:p/>
        </p:txBody>
      </p:sp>
      <p:pic>
        <p:nvPicPr>
          <p:cNvPr descr="A person in a hard hat and orange jumpsuit  Description automatically generated" id="61" name="Google Shape;61;p9"/>
          <p:cNvPicPr preferRelativeResize="0"/>
          <p:nvPr/>
        </p:nvPicPr>
        <p:blipFill rotWithShape="1">
          <a:blip r:embed="rId4">
            <a:alphaModFix/>
          </a:blip>
          <a:srcRect b="0" l="0" r="0" t="0"/>
          <a:stretch/>
        </p:blipFill>
        <p:spPr>
          <a:xfrm>
            <a:off x="5045250" y="-124681"/>
            <a:ext cx="2784484" cy="5268182"/>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olet - 3">
  <p:cSld name="TITLE_1_1_2_1_1_1_1_1_1_1">
    <p:bg>
      <p:bgPr>
        <a:solidFill>
          <a:schemeClr val="lt1"/>
        </a:solidFill>
      </p:bgPr>
    </p:bg>
    <p:spTree>
      <p:nvGrpSpPr>
        <p:cNvPr id="987" name="Shape 987"/>
        <p:cNvGrpSpPr/>
        <p:nvPr/>
      </p:nvGrpSpPr>
      <p:grpSpPr>
        <a:xfrm>
          <a:off x="0" y="0"/>
          <a:ext cx="0" cy="0"/>
          <a:chOff x="0" y="0"/>
          <a:chExt cx="0" cy="0"/>
        </a:xfrm>
      </p:grpSpPr>
      <p:sp>
        <p:nvSpPr>
          <p:cNvPr id="988" name="Google Shape;988;p81"/>
          <p:cNvSpPr/>
          <p:nvPr/>
        </p:nvSpPr>
        <p:spPr>
          <a:xfrm rot="2189352">
            <a:off x="1698576" y="205661"/>
            <a:ext cx="4198855" cy="5156668"/>
          </a:xfrm>
          <a:custGeom>
            <a:rect b="b" l="l" r="r" t="t"/>
            <a:pathLst>
              <a:path extrusionOk="0" h="6852564" w="5579751">
                <a:moveTo>
                  <a:pt x="2498" y="865038"/>
                </a:moveTo>
                <a:lnTo>
                  <a:pt x="1175738" y="0"/>
                </a:lnTo>
                <a:lnTo>
                  <a:pt x="1169291" y="56235"/>
                </a:lnTo>
                <a:cubicBezTo>
                  <a:pt x="1009242" y="1835772"/>
                  <a:pt x="1853072" y="3633852"/>
                  <a:pt x="3489036" y="4611605"/>
                </a:cubicBezTo>
                <a:cubicBezTo>
                  <a:pt x="4125023" y="4991715"/>
                  <a:pt x="4814215" y="5206349"/>
                  <a:pt x="5506916" y="5268668"/>
                </a:cubicBezTo>
                <a:lnTo>
                  <a:pt x="5579751" y="5273445"/>
                </a:lnTo>
                <a:lnTo>
                  <a:pt x="3438013" y="6852564"/>
                </a:lnTo>
                <a:lnTo>
                  <a:pt x="3291136" y="6769746"/>
                </a:lnTo>
                <a:cubicBezTo>
                  <a:pt x="1189160" y="5513471"/>
                  <a:pt x="16682" y="3295059"/>
                  <a:pt x="0" y="1013116"/>
                </a:cubicBezTo>
                <a:close/>
              </a:path>
            </a:pathLst>
          </a:custGeom>
          <a:gradFill>
            <a:gsLst>
              <a:gs pos="0">
                <a:schemeClr val="lt1"/>
              </a:gs>
              <a:gs pos="100000">
                <a:srgbClr val="772583"/>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89" name="Google Shape;989;p81"/>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990" name="Google Shape;990;p81"/>
          <p:cNvGrpSpPr/>
          <p:nvPr/>
        </p:nvGrpSpPr>
        <p:grpSpPr>
          <a:xfrm>
            <a:off x="7940154" y="4801506"/>
            <a:ext cx="686661" cy="174005"/>
            <a:chOff x="5486400" y="2551113"/>
            <a:chExt cx="2949575" cy="722312"/>
          </a:xfrm>
        </p:grpSpPr>
        <p:sp>
          <p:nvSpPr>
            <p:cNvPr id="991" name="Google Shape;991;p81"/>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2" name="Google Shape;992;p81"/>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3" name="Google Shape;993;p81"/>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4" name="Google Shape;994;p81"/>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5" name="Google Shape;995;p81"/>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6" name="Google Shape;996;p81"/>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7" name="Google Shape;997;p81"/>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98" name="Google Shape;998;p81"/>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999" name="Google Shape;999;p81"/>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000" name="Google Shape;1000;p81"/>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olet - 4">
  <p:cSld name="TITLE_1_1_1_1_1_3_1_1_1_1_1_1_1_1">
    <p:bg>
      <p:bgPr>
        <a:solidFill>
          <a:schemeClr val="lt1"/>
        </a:solidFill>
      </p:bgPr>
    </p:bg>
    <p:spTree>
      <p:nvGrpSpPr>
        <p:cNvPr id="1001" name="Shape 1001"/>
        <p:cNvGrpSpPr/>
        <p:nvPr/>
      </p:nvGrpSpPr>
      <p:grpSpPr>
        <a:xfrm>
          <a:off x="0" y="0"/>
          <a:ext cx="0" cy="0"/>
          <a:chOff x="0" y="0"/>
          <a:chExt cx="0" cy="0"/>
        </a:xfrm>
      </p:grpSpPr>
      <p:sp>
        <p:nvSpPr>
          <p:cNvPr id="1002" name="Google Shape;1002;p82"/>
          <p:cNvSpPr/>
          <p:nvPr/>
        </p:nvSpPr>
        <p:spPr>
          <a:xfrm rot="-7630455">
            <a:off x="-1009353" y="-167879"/>
            <a:ext cx="4611186" cy="5206454"/>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rgbClr val="772583"/>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03" name="Google Shape;1003;p82"/>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004" name="Google Shape;1004;p82"/>
          <p:cNvGrpSpPr/>
          <p:nvPr/>
        </p:nvGrpSpPr>
        <p:grpSpPr>
          <a:xfrm>
            <a:off x="7940154" y="4801506"/>
            <a:ext cx="686661" cy="174005"/>
            <a:chOff x="5486400" y="2551113"/>
            <a:chExt cx="2949575" cy="722312"/>
          </a:xfrm>
        </p:grpSpPr>
        <p:sp>
          <p:nvSpPr>
            <p:cNvPr id="1005" name="Google Shape;1005;p82"/>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6" name="Google Shape;1006;p82"/>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7" name="Google Shape;1007;p82"/>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8" name="Google Shape;1008;p82"/>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9" name="Google Shape;1009;p82"/>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0" name="Google Shape;1010;p82"/>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1" name="Google Shape;1011;p82"/>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012" name="Google Shape;1012;p82"/>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013" name="Google Shape;1013;p82"/>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014" name="Google Shape;1014;p82"/>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olet - 5">
  <p:cSld name="TITLE_1_1_1_1_1_2_2_1_1_2_1_1_1_1_1">
    <p:bg>
      <p:bgPr>
        <a:solidFill>
          <a:schemeClr val="lt1"/>
        </a:solidFill>
      </p:bgPr>
    </p:bg>
    <p:spTree>
      <p:nvGrpSpPr>
        <p:cNvPr id="1015" name="Shape 1015"/>
        <p:cNvGrpSpPr/>
        <p:nvPr/>
      </p:nvGrpSpPr>
      <p:grpSpPr>
        <a:xfrm>
          <a:off x="0" y="0"/>
          <a:ext cx="0" cy="0"/>
          <a:chOff x="0" y="0"/>
          <a:chExt cx="0" cy="0"/>
        </a:xfrm>
      </p:grpSpPr>
      <p:sp>
        <p:nvSpPr>
          <p:cNvPr id="1016" name="Google Shape;1016;p83"/>
          <p:cNvSpPr/>
          <p:nvPr/>
        </p:nvSpPr>
        <p:spPr>
          <a:xfrm rot="-7630455">
            <a:off x="-180327" y="-180004"/>
            <a:ext cx="4611186" cy="5206454"/>
          </a:xfrm>
          <a:custGeom>
            <a:rect b="b" l="l" r="r" t="t"/>
            <a:pathLst>
              <a:path extrusionOk="0" h="6914184" w="6123666">
                <a:moveTo>
                  <a:pt x="6123666" y="4772774"/>
                </a:moveTo>
                <a:lnTo>
                  <a:pt x="4497404" y="6914184"/>
                </a:lnTo>
                <a:lnTo>
                  <a:pt x="4464082" y="6901566"/>
                </a:lnTo>
                <a:cubicBezTo>
                  <a:pt x="4120514" y="6761514"/>
                  <a:pt x="3783165" y="6593754"/>
                  <a:pt x="3454901" y="6397562"/>
                </a:cubicBezTo>
                <a:cubicBezTo>
                  <a:pt x="1594736" y="5285809"/>
                  <a:pt x="400461" y="3484784"/>
                  <a:pt x="3313" y="1515625"/>
                </a:cubicBezTo>
                <a:lnTo>
                  <a:pt x="0" y="1496902"/>
                </a:lnTo>
                <a:lnTo>
                  <a:pt x="1136799" y="0"/>
                </a:lnTo>
                <a:lnTo>
                  <a:pt x="1142405" y="70434"/>
                </a:lnTo>
                <a:cubicBezTo>
                  <a:pt x="1307415" y="1660386"/>
                  <a:pt x="2193858" y="3155336"/>
                  <a:pt x="3671243" y="4038313"/>
                </a:cubicBezTo>
                <a:cubicBezTo>
                  <a:pt x="4366495" y="4453844"/>
                  <a:pt x="5119910" y="4688479"/>
                  <a:pt x="5877161" y="4756605"/>
                </a:cubicBezTo>
                <a:close/>
              </a:path>
            </a:pathLst>
          </a:custGeom>
          <a:gradFill>
            <a:gsLst>
              <a:gs pos="0">
                <a:srgbClr val="772583"/>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17" name="Google Shape;1017;p83"/>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018" name="Google Shape;1018;p83"/>
          <p:cNvGrpSpPr/>
          <p:nvPr/>
        </p:nvGrpSpPr>
        <p:grpSpPr>
          <a:xfrm>
            <a:off x="7940154" y="4801506"/>
            <a:ext cx="686661" cy="174005"/>
            <a:chOff x="5486400" y="2551113"/>
            <a:chExt cx="2949575" cy="722312"/>
          </a:xfrm>
        </p:grpSpPr>
        <p:sp>
          <p:nvSpPr>
            <p:cNvPr id="1019" name="Google Shape;1019;p83"/>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0" name="Google Shape;1020;p83"/>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1" name="Google Shape;1021;p83"/>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2" name="Google Shape;1022;p83"/>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3" name="Google Shape;1023;p83"/>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4" name="Google Shape;1024;p83"/>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5" name="Google Shape;1025;p83"/>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026" name="Google Shape;1026;p83"/>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027" name="Google Shape;1027;p83"/>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028" name="Google Shape;1028;p83"/>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olet - 6">
  <p:cSld name="TITLE_1_1_1_1_2_1_1_1_1_1_1_1_1_1">
    <p:bg>
      <p:bgPr>
        <a:solidFill>
          <a:schemeClr val="lt1"/>
        </a:solidFill>
      </p:bgPr>
    </p:bg>
    <p:spTree>
      <p:nvGrpSpPr>
        <p:cNvPr id="1029" name="Shape 1029"/>
        <p:cNvGrpSpPr/>
        <p:nvPr/>
      </p:nvGrpSpPr>
      <p:grpSpPr>
        <a:xfrm>
          <a:off x="0" y="0"/>
          <a:ext cx="0" cy="0"/>
          <a:chOff x="0" y="0"/>
          <a:chExt cx="0" cy="0"/>
        </a:xfrm>
      </p:grpSpPr>
      <p:sp>
        <p:nvSpPr>
          <p:cNvPr id="1030" name="Google Shape;1030;p84"/>
          <p:cNvSpPr/>
          <p:nvPr/>
        </p:nvSpPr>
        <p:spPr>
          <a:xfrm rot="-5148349">
            <a:off x="2382454" y="1002595"/>
            <a:ext cx="5318781" cy="3141359"/>
          </a:xfrm>
          <a:custGeom>
            <a:rect b="b" l="l" r="r" t="t"/>
            <a:pathLst>
              <a:path extrusionOk="0" h="4191157" w="7072716">
                <a:moveTo>
                  <a:pt x="6831290" y="0"/>
                </a:moveTo>
                <a:lnTo>
                  <a:pt x="7072716" y="3358574"/>
                </a:lnTo>
                <a:lnTo>
                  <a:pt x="6921436" y="3443247"/>
                </a:lnTo>
                <a:cubicBezTo>
                  <a:pt x="5001034" y="4457942"/>
                  <a:pt x="2612859" y="4475149"/>
                  <a:pt x="612222" y="3279442"/>
                </a:cubicBezTo>
                <a:cubicBezTo>
                  <a:pt x="516953" y="3222504"/>
                  <a:pt x="423691" y="3163489"/>
                  <a:pt x="332458" y="3102489"/>
                </a:cubicBezTo>
                <a:lnTo>
                  <a:pt x="170390" y="2988105"/>
                </a:lnTo>
                <a:lnTo>
                  <a:pt x="0" y="617754"/>
                </a:lnTo>
                <a:lnTo>
                  <a:pt x="57656" y="673164"/>
                </a:lnTo>
                <a:cubicBezTo>
                  <a:pt x="281787" y="878040"/>
                  <a:pt x="529783" y="1063501"/>
                  <a:pt x="800581" y="1225347"/>
                </a:cubicBezTo>
                <a:cubicBezTo>
                  <a:pt x="2818333" y="2431296"/>
                  <a:pt x="5398745" y="1887255"/>
                  <a:pt x="6790014" y="57216"/>
                </a:cubicBezTo>
                <a:close/>
              </a:path>
            </a:pathLst>
          </a:custGeom>
          <a:gradFill>
            <a:gsLst>
              <a:gs pos="0">
                <a:srgbClr val="772583"/>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1031" name="Google Shape;1031;p84"/>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032" name="Google Shape;1032;p84"/>
          <p:cNvGrpSpPr/>
          <p:nvPr/>
        </p:nvGrpSpPr>
        <p:grpSpPr>
          <a:xfrm>
            <a:off x="7940154" y="4801506"/>
            <a:ext cx="686661" cy="174005"/>
            <a:chOff x="5486400" y="2551113"/>
            <a:chExt cx="2949575" cy="722312"/>
          </a:xfrm>
        </p:grpSpPr>
        <p:sp>
          <p:nvSpPr>
            <p:cNvPr id="1033" name="Google Shape;1033;p84"/>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4" name="Google Shape;1034;p84"/>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5" name="Google Shape;1035;p84"/>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6" name="Google Shape;1036;p84"/>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7" name="Google Shape;1037;p84"/>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8" name="Google Shape;1038;p84"/>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9" name="Google Shape;1039;p84"/>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040" name="Google Shape;1040;p84"/>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041" name="Google Shape;1041;p84"/>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042" name="Google Shape;1042;p84"/>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olet - 7">
  <p:cSld name="TITLE_1_1_1_2_1_1_1_1_1_1_1_1_1_1_1">
    <p:bg>
      <p:bgPr>
        <a:solidFill>
          <a:schemeClr val="lt1"/>
        </a:solidFill>
      </p:bgPr>
    </p:bg>
    <p:spTree>
      <p:nvGrpSpPr>
        <p:cNvPr id="1043" name="Shape 1043"/>
        <p:cNvGrpSpPr/>
        <p:nvPr/>
      </p:nvGrpSpPr>
      <p:grpSpPr>
        <a:xfrm>
          <a:off x="0" y="0"/>
          <a:ext cx="0" cy="0"/>
          <a:chOff x="0" y="0"/>
          <a:chExt cx="0" cy="0"/>
        </a:xfrm>
      </p:grpSpPr>
      <p:sp>
        <p:nvSpPr>
          <p:cNvPr id="1044" name="Google Shape;1044;p85"/>
          <p:cNvSpPr/>
          <p:nvPr/>
        </p:nvSpPr>
        <p:spPr>
          <a:xfrm rot="-6031568">
            <a:off x="4067497" y="161559"/>
            <a:ext cx="5192145" cy="4772671"/>
          </a:xfrm>
          <a:custGeom>
            <a:rect b="b" l="l" r="r" t="t"/>
            <a:pathLst>
              <a:path extrusionOk="0" h="6341020" w="6898338">
                <a:moveTo>
                  <a:pt x="6898338" y="3218622"/>
                </a:moveTo>
                <a:lnTo>
                  <a:pt x="6308166" y="6341020"/>
                </a:lnTo>
                <a:lnTo>
                  <a:pt x="6145155" y="6330350"/>
                </a:lnTo>
                <a:cubicBezTo>
                  <a:pt x="4917393" y="6219953"/>
                  <a:pt x="3694703" y="5838549"/>
                  <a:pt x="2565738" y="5163807"/>
                </a:cubicBezTo>
                <a:cubicBezTo>
                  <a:pt x="1562213" y="4564036"/>
                  <a:pt x="727740" y="3789277"/>
                  <a:pt x="77997" y="2901791"/>
                </a:cubicBezTo>
                <a:lnTo>
                  <a:pt x="0" y="2789600"/>
                </a:lnTo>
                <a:lnTo>
                  <a:pt x="527269" y="0"/>
                </a:lnTo>
                <a:lnTo>
                  <a:pt x="582348" y="110612"/>
                </a:lnTo>
                <a:cubicBezTo>
                  <a:pt x="1079727" y="1051944"/>
                  <a:pt x="1833205" y="1873130"/>
                  <a:pt x="2813753" y="2459166"/>
                </a:cubicBezTo>
                <a:cubicBezTo>
                  <a:pt x="4053587" y="3200178"/>
                  <a:pt x="5454763" y="3439380"/>
                  <a:pt x="6782863" y="3238864"/>
                </a:cubicBezTo>
                <a:close/>
              </a:path>
            </a:pathLst>
          </a:custGeom>
          <a:gradFill>
            <a:gsLst>
              <a:gs pos="0">
                <a:srgbClr val="772583"/>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45" name="Google Shape;1045;p85"/>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046" name="Google Shape;1046;p85"/>
          <p:cNvGrpSpPr/>
          <p:nvPr/>
        </p:nvGrpSpPr>
        <p:grpSpPr>
          <a:xfrm>
            <a:off x="7940154" y="4801506"/>
            <a:ext cx="686661" cy="174005"/>
            <a:chOff x="5486400" y="2551113"/>
            <a:chExt cx="2949575" cy="722312"/>
          </a:xfrm>
        </p:grpSpPr>
        <p:sp>
          <p:nvSpPr>
            <p:cNvPr id="1047" name="Google Shape;1047;p85"/>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8" name="Google Shape;1048;p85"/>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9" name="Google Shape;1049;p85"/>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0" name="Google Shape;1050;p85"/>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1" name="Google Shape;1051;p85"/>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2" name="Google Shape;1052;p85"/>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3" name="Google Shape;1053;p85"/>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054" name="Google Shape;1054;p85"/>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055" name="Google Shape;1055;p85"/>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056" name="Google Shape;1056;p85"/>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olet - 8">
  <p:cSld name="TITLE_1_1_1_1_1_1_1_1_1_1_1_1_1_1_1_1">
    <p:bg>
      <p:bgPr>
        <a:solidFill>
          <a:schemeClr val="lt1"/>
        </a:solidFill>
      </p:bgPr>
    </p:bg>
    <p:spTree>
      <p:nvGrpSpPr>
        <p:cNvPr id="1057" name="Shape 1057"/>
        <p:cNvGrpSpPr/>
        <p:nvPr/>
      </p:nvGrpSpPr>
      <p:grpSpPr>
        <a:xfrm>
          <a:off x="0" y="0"/>
          <a:ext cx="0" cy="0"/>
          <a:chOff x="0" y="0"/>
          <a:chExt cx="0" cy="0"/>
        </a:xfrm>
      </p:grpSpPr>
      <p:sp>
        <p:nvSpPr>
          <p:cNvPr id="1058" name="Google Shape;1058;p86"/>
          <p:cNvSpPr/>
          <p:nvPr/>
        </p:nvSpPr>
        <p:spPr>
          <a:xfrm flipH="1" rot="-1033734">
            <a:off x="671905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rgbClr val="772583"/>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1059" name="Google Shape;1059;p86"/>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060" name="Google Shape;1060;p86"/>
          <p:cNvGrpSpPr/>
          <p:nvPr/>
        </p:nvGrpSpPr>
        <p:grpSpPr>
          <a:xfrm>
            <a:off x="7940154" y="4801506"/>
            <a:ext cx="686661" cy="174005"/>
            <a:chOff x="5486400" y="2551113"/>
            <a:chExt cx="2949575" cy="722312"/>
          </a:xfrm>
        </p:grpSpPr>
        <p:sp>
          <p:nvSpPr>
            <p:cNvPr id="1061" name="Google Shape;1061;p86"/>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2" name="Google Shape;1062;p86"/>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3" name="Google Shape;1063;p86"/>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4" name="Google Shape;1064;p86"/>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5" name="Google Shape;1065;p86"/>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6" name="Google Shape;1066;p86"/>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7" name="Google Shape;1067;p86"/>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068" name="Google Shape;1068;p86"/>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069" name="Google Shape;1069;p86"/>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070" name="Google Shape;1070;p86"/>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olet - 9">
  <p:cSld name="TITLE_1_1_1_1_1_1_2_1_1_1_1_1_1_1">
    <p:bg>
      <p:bgPr>
        <a:solidFill>
          <a:schemeClr val="lt1"/>
        </a:solidFill>
      </p:bgPr>
    </p:bg>
    <p:spTree>
      <p:nvGrpSpPr>
        <p:cNvPr id="1071" name="Shape 1071"/>
        <p:cNvGrpSpPr/>
        <p:nvPr/>
      </p:nvGrpSpPr>
      <p:grpSpPr>
        <a:xfrm>
          <a:off x="0" y="0"/>
          <a:ext cx="0" cy="0"/>
          <a:chOff x="0" y="0"/>
          <a:chExt cx="0" cy="0"/>
        </a:xfrm>
      </p:grpSpPr>
      <p:sp>
        <p:nvSpPr>
          <p:cNvPr id="1072" name="Google Shape;1072;p87"/>
          <p:cNvSpPr/>
          <p:nvPr/>
        </p:nvSpPr>
        <p:spPr>
          <a:xfrm rot="-4872443">
            <a:off x="4960854" y="-88347"/>
            <a:ext cx="4243699" cy="4721298"/>
          </a:xfrm>
          <a:custGeom>
            <a:rect b="b" l="l" r="r" t="t"/>
            <a:pathLst>
              <a:path extrusionOk="0" h="6713401" w="6034284">
                <a:moveTo>
                  <a:pt x="5795984" y="172418"/>
                </a:moveTo>
                <a:lnTo>
                  <a:pt x="6034284" y="1696396"/>
                </a:lnTo>
                <a:lnTo>
                  <a:pt x="5966588" y="1640477"/>
                </a:lnTo>
                <a:cubicBezTo>
                  <a:pt x="5879147" y="1575358"/>
                  <a:pt x="5787592" y="1514051"/>
                  <a:pt x="5692010" y="1456927"/>
                </a:cubicBezTo>
                <a:cubicBezTo>
                  <a:pt x="4152747" y="536947"/>
                  <a:pt x="2158746" y="1038959"/>
                  <a:pt x="1238392" y="2578902"/>
                </a:cubicBezTo>
                <a:cubicBezTo>
                  <a:pt x="490631" y="3830051"/>
                  <a:pt x="682035" y="5380904"/>
                  <a:pt x="1605744" y="6411944"/>
                </a:cubicBezTo>
                <a:lnTo>
                  <a:pt x="1720521" y="6527870"/>
                </a:lnTo>
                <a:lnTo>
                  <a:pt x="534014" y="6713401"/>
                </a:lnTo>
                <a:lnTo>
                  <a:pt x="531442" y="6708806"/>
                </a:lnTo>
                <a:cubicBezTo>
                  <a:pt x="-189557" y="5344294"/>
                  <a:pt x="-201791" y="3647432"/>
                  <a:pt x="647780" y="2225930"/>
                </a:cubicBezTo>
                <a:cubicBezTo>
                  <a:pt x="1699686" y="465865"/>
                  <a:pt x="3748997" y="-330563"/>
                  <a:pt x="5642372" y="127075"/>
                </a:cubicBezTo>
                <a:close/>
              </a:path>
            </a:pathLst>
          </a:custGeom>
          <a:gradFill>
            <a:gsLst>
              <a:gs pos="0">
                <a:schemeClr val="lt1"/>
              </a:gs>
              <a:gs pos="100000">
                <a:srgbClr val="772583"/>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1073" name="Google Shape;1073;p87"/>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074" name="Google Shape;1074;p87"/>
          <p:cNvGrpSpPr/>
          <p:nvPr/>
        </p:nvGrpSpPr>
        <p:grpSpPr>
          <a:xfrm>
            <a:off x="7940154" y="4801506"/>
            <a:ext cx="686661" cy="174005"/>
            <a:chOff x="5486400" y="2551113"/>
            <a:chExt cx="2949575" cy="722312"/>
          </a:xfrm>
        </p:grpSpPr>
        <p:sp>
          <p:nvSpPr>
            <p:cNvPr id="1075" name="Google Shape;1075;p87"/>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6" name="Google Shape;1076;p87"/>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7" name="Google Shape;1077;p87"/>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8" name="Google Shape;1078;p87"/>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9" name="Google Shape;1079;p87"/>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0" name="Google Shape;1080;p87"/>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1" name="Google Shape;1081;p87"/>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082" name="Google Shape;1082;p87"/>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083" name="Google Shape;1083;p87"/>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084" name="Google Shape;1084;p87"/>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olet - 10">
  <p:cSld name="TITLE_1_1_1_1_1_1_1_2_1_1_1_1_1_1_1">
    <p:bg>
      <p:bgPr>
        <a:solidFill>
          <a:schemeClr val="lt1"/>
        </a:solidFill>
      </p:bgPr>
    </p:bg>
    <p:spTree>
      <p:nvGrpSpPr>
        <p:cNvPr id="1085" name="Shape 1085"/>
        <p:cNvGrpSpPr/>
        <p:nvPr/>
      </p:nvGrpSpPr>
      <p:grpSpPr>
        <a:xfrm>
          <a:off x="0" y="0"/>
          <a:ext cx="0" cy="0"/>
          <a:chOff x="0" y="0"/>
          <a:chExt cx="0" cy="0"/>
        </a:xfrm>
      </p:grpSpPr>
      <p:sp>
        <p:nvSpPr>
          <p:cNvPr id="1086" name="Google Shape;1086;p88"/>
          <p:cNvSpPr/>
          <p:nvPr/>
        </p:nvSpPr>
        <p:spPr>
          <a:xfrm rot="-903259">
            <a:off x="4169450" y="-351621"/>
            <a:ext cx="4487605" cy="6125290"/>
          </a:xfrm>
          <a:custGeom>
            <a:rect b="b" l="l" r="r" t="t"/>
            <a:pathLst>
              <a:path extrusionOk="0" h="8158717" w="5977366">
                <a:moveTo>
                  <a:pt x="1729109" y="0"/>
                </a:moveTo>
                <a:lnTo>
                  <a:pt x="2778256" y="281689"/>
                </a:lnTo>
                <a:lnTo>
                  <a:pt x="2729484" y="307467"/>
                </a:lnTo>
                <a:cubicBezTo>
                  <a:pt x="2210270" y="614838"/>
                  <a:pt x="1758116" y="1052490"/>
                  <a:pt x="1426759" y="1606921"/>
                </a:cubicBezTo>
                <a:cubicBezTo>
                  <a:pt x="366452" y="3381021"/>
                  <a:pt x="945176" y="5678163"/>
                  <a:pt x="2718610" y="6738077"/>
                </a:cubicBezTo>
                <a:cubicBezTo>
                  <a:pt x="3709664" y="7330401"/>
                  <a:pt x="4866533" y="7407000"/>
                  <a:pt x="5879465" y="7049920"/>
                </a:cubicBezTo>
                <a:lnTo>
                  <a:pt x="5977366" y="7010105"/>
                </a:lnTo>
                <a:lnTo>
                  <a:pt x="5668971" y="8158717"/>
                </a:lnTo>
                <a:lnTo>
                  <a:pt x="929404" y="6886175"/>
                </a:lnTo>
                <a:lnTo>
                  <a:pt x="871679" y="6803143"/>
                </a:lnTo>
                <a:cubicBezTo>
                  <a:pt x="-206699" y="5168196"/>
                  <a:pt x="-325703" y="2993953"/>
                  <a:pt x="746312" y="1200260"/>
                </a:cubicBezTo>
                <a:cubicBezTo>
                  <a:pt x="979370" y="810302"/>
                  <a:pt x="1254926" y="461402"/>
                  <a:pt x="1563529" y="155940"/>
                </a:cubicBezTo>
                <a:close/>
              </a:path>
            </a:pathLst>
          </a:custGeom>
          <a:gradFill>
            <a:gsLst>
              <a:gs pos="0">
                <a:srgbClr val="772583"/>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1087" name="Google Shape;1087;p88"/>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b="1" lang="en-GB" sz="800">
                <a:solidFill>
                  <a:srgbClr val="002D62"/>
                </a:solidFill>
              </a:rPr>
              <a:t>‹#›</a:t>
            </a:fld>
            <a:endParaRPr b="1" sz="800">
              <a:solidFill>
                <a:srgbClr val="002D62"/>
              </a:solidFill>
            </a:endParaRPr>
          </a:p>
        </p:txBody>
      </p:sp>
      <p:grpSp>
        <p:nvGrpSpPr>
          <p:cNvPr id="1088" name="Google Shape;1088;p88"/>
          <p:cNvGrpSpPr/>
          <p:nvPr/>
        </p:nvGrpSpPr>
        <p:grpSpPr>
          <a:xfrm>
            <a:off x="7940154" y="4801506"/>
            <a:ext cx="686661" cy="174005"/>
            <a:chOff x="5486400" y="2551113"/>
            <a:chExt cx="2949575" cy="722312"/>
          </a:xfrm>
        </p:grpSpPr>
        <p:sp>
          <p:nvSpPr>
            <p:cNvPr id="1089" name="Google Shape;1089;p88"/>
            <p:cNvSpPr/>
            <p:nvPr/>
          </p:nvSpPr>
          <p:spPr>
            <a:xfrm>
              <a:off x="5486400" y="2551113"/>
              <a:ext cx="723900" cy="722312"/>
            </a:xfrm>
            <a:custGeom>
              <a:rect b="b" l="l" r="r" t="t"/>
              <a:pathLst>
                <a:path extrusionOk="0" h="278" w="278">
                  <a:moveTo>
                    <a:pt x="278" y="139"/>
                  </a:moveTo>
                  <a:cubicBezTo>
                    <a:pt x="278" y="216"/>
                    <a:pt x="216" y="278"/>
                    <a:pt x="139" y="278"/>
                  </a:cubicBezTo>
                  <a:cubicBezTo>
                    <a:pt x="62" y="278"/>
                    <a:pt x="0" y="216"/>
                    <a:pt x="0" y="139"/>
                  </a:cubicBezTo>
                  <a:cubicBezTo>
                    <a:pt x="0" y="62"/>
                    <a:pt x="62" y="0"/>
                    <a:pt x="139" y="0"/>
                  </a:cubicBezTo>
                  <a:cubicBezTo>
                    <a:pt x="216" y="0"/>
                    <a:pt x="278" y="62"/>
                    <a:pt x="278" y="139"/>
                  </a:cubicBezTo>
                  <a:close/>
                  <a:moveTo>
                    <a:pt x="169" y="152"/>
                  </a:moveTo>
                  <a:cubicBezTo>
                    <a:pt x="174" y="173"/>
                    <a:pt x="157" y="199"/>
                    <a:pt x="139" y="218"/>
                  </a:cubicBezTo>
                  <a:cubicBezTo>
                    <a:pt x="194" y="218"/>
                    <a:pt x="238" y="174"/>
                    <a:pt x="238" y="120"/>
                  </a:cubicBezTo>
                  <a:cubicBezTo>
                    <a:pt x="238" y="65"/>
                    <a:pt x="193" y="21"/>
                    <a:pt x="139" y="21"/>
                  </a:cubicBezTo>
                  <a:cubicBezTo>
                    <a:pt x="84" y="21"/>
                    <a:pt x="40" y="65"/>
                    <a:pt x="40" y="120"/>
                  </a:cubicBezTo>
                  <a:cubicBezTo>
                    <a:pt x="40" y="174"/>
                    <a:pt x="84" y="218"/>
                    <a:pt x="138" y="218"/>
                  </a:cubicBezTo>
                  <a:cubicBezTo>
                    <a:pt x="121" y="199"/>
                    <a:pt x="104" y="173"/>
                    <a:pt x="108" y="152"/>
                  </a:cubicBezTo>
                  <a:cubicBezTo>
                    <a:pt x="112" y="130"/>
                    <a:pt x="128" y="123"/>
                    <a:pt x="139" y="123"/>
                  </a:cubicBezTo>
                  <a:cubicBezTo>
                    <a:pt x="149" y="123"/>
                    <a:pt x="166" y="130"/>
                    <a:pt x="169" y="152"/>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0" name="Google Shape;1090;p88"/>
            <p:cNvSpPr/>
            <p:nvPr/>
          </p:nvSpPr>
          <p:spPr>
            <a:xfrm>
              <a:off x="7126288" y="2743200"/>
              <a:ext cx="396875" cy="385762"/>
            </a:xfrm>
            <a:custGeom>
              <a:rect b="b" l="l" r="r" t="t"/>
              <a:pathLst>
                <a:path extrusionOk="0" h="148" w="152">
                  <a:moveTo>
                    <a:pt x="78" y="148"/>
                  </a:moveTo>
                  <a:cubicBezTo>
                    <a:pt x="57" y="148"/>
                    <a:pt x="37" y="143"/>
                    <a:pt x="25" y="134"/>
                  </a:cubicBezTo>
                  <a:cubicBezTo>
                    <a:pt x="9" y="123"/>
                    <a:pt x="0" y="102"/>
                    <a:pt x="0" y="75"/>
                  </a:cubicBezTo>
                  <a:cubicBezTo>
                    <a:pt x="0" y="24"/>
                    <a:pt x="25" y="0"/>
                    <a:pt x="76" y="0"/>
                  </a:cubicBezTo>
                  <a:cubicBezTo>
                    <a:pt x="127" y="0"/>
                    <a:pt x="152" y="24"/>
                    <a:pt x="152" y="76"/>
                  </a:cubicBezTo>
                  <a:cubicBezTo>
                    <a:pt x="152" y="123"/>
                    <a:pt x="127" y="148"/>
                    <a:pt x="78" y="148"/>
                  </a:cubicBezTo>
                  <a:close/>
                  <a:moveTo>
                    <a:pt x="76" y="24"/>
                  </a:moveTo>
                  <a:cubicBezTo>
                    <a:pt x="48" y="24"/>
                    <a:pt x="36" y="39"/>
                    <a:pt x="36" y="74"/>
                  </a:cubicBezTo>
                  <a:cubicBezTo>
                    <a:pt x="36" y="108"/>
                    <a:pt x="49" y="124"/>
                    <a:pt x="76" y="124"/>
                  </a:cubicBezTo>
                  <a:cubicBezTo>
                    <a:pt x="104" y="124"/>
                    <a:pt x="116" y="108"/>
                    <a:pt x="116" y="73"/>
                  </a:cubicBezTo>
                  <a:cubicBezTo>
                    <a:pt x="116" y="40"/>
                    <a:pt x="103" y="24"/>
                    <a:pt x="76" y="24"/>
                  </a:cubicBez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1" name="Google Shape;1091;p88"/>
            <p:cNvSpPr/>
            <p:nvPr/>
          </p:nvSpPr>
          <p:spPr>
            <a:xfrm>
              <a:off x="7588250" y="2755900"/>
              <a:ext cx="260350" cy="361950"/>
            </a:xfrm>
            <a:custGeom>
              <a:rect b="b" l="l" r="r" t="t"/>
              <a:pathLst>
                <a:path extrusionOk="0" h="139" w="100">
                  <a:moveTo>
                    <a:pt x="72" y="115"/>
                  </a:moveTo>
                  <a:cubicBezTo>
                    <a:pt x="52" y="115"/>
                    <a:pt x="45" y="113"/>
                    <a:pt x="40" y="109"/>
                  </a:cubicBezTo>
                  <a:cubicBezTo>
                    <a:pt x="35" y="104"/>
                    <a:pt x="33" y="101"/>
                    <a:pt x="33" y="87"/>
                  </a:cubicBezTo>
                  <a:cubicBezTo>
                    <a:pt x="33" y="14"/>
                    <a:pt x="33" y="14"/>
                    <a:pt x="33" y="14"/>
                  </a:cubicBezTo>
                  <a:cubicBezTo>
                    <a:pt x="33" y="6"/>
                    <a:pt x="26" y="0"/>
                    <a:pt x="19" y="0"/>
                  </a:cubicBezTo>
                  <a:cubicBezTo>
                    <a:pt x="0" y="0"/>
                    <a:pt x="0" y="0"/>
                    <a:pt x="0" y="0"/>
                  </a:cubicBezTo>
                  <a:cubicBezTo>
                    <a:pt x="0" y="78"/>
                    <a:pt x="0" y="78"/>
                    <a:pt x="0" y="78"/>
                  </a:cubicBezTo>
                  <a:cubicBezTo>
                    <a:pt x="0" y="103"/>
                    <a:pt x="2" y="114"/>
                    <a:pt x="11" y="123"/>
                  </a:cubicBezTo>
                  <a:cubicBezTo>
                    <a:pt x="20" y="134"/>
                    <a:pt x="34" y="139"/>
                    <a:pt x="56" y="139"/>
                  </a:cubicBezTo>
                  <a:cubicBezTo>
                    <a:pt x="100" y="139"/>
                    <a:pt x="100" y="139"/>
                    <a:pt x="100" y="139"/>
                  </a:cubicBezTo>
                  <a:cubicBezTo>
                    <a:pt x="100" y="115"/>
                    <a:pt x="100" y="115"/>
                    <a:pt x="100" y="115"/>
                  </a:cubicBezTo>
                  <a:lnTo>
                    <a:pt x="72" y="11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2" name="Google Shape;1092;p88"/>
            <p:cNvSpPr/>
            <p:nvPr/>
          </p:nvSpPr>
          <p:spPr>
            <a:xfrm>
              <a:off x="8029575" y="2755900"/>
              <a:ext cx="406400" cy="361950"/>
            </a:xfrm>
            <a:custGeom>
              <a:rect b="b" l="l" r="r" t="t"/>
              <a:pathLst>
                <a:path extrusionOk="0" h="139" w="156">
                  <a:moveTo>
                    <a:pt x="96" y="0"/>
                  </a:moveTo>
                  <a:cubicBezTo>
                    <a:pt x="74" y="0"/>
                    <a:pt x="74" y="0"/>
                    <a:pt x="74" y="0"/>
                  </a:cubicBezTo>
                  <a:cubicBezTo>
                    <a:pt x="65" y="0"/>
                    <a:pt x="58" y="5"/>
                    <a:pt x="55" y="12"/>
                  </a:cubicBezTo>
                  <a:cubicBezTo>
                    <a:pt x="0" y="139"/>
                    <a:pt x="0" y="139"/>
                    <a:pt x="0" y="139"/>
                  </a:cubicBezTo>
                  <a:cubicBezTo>
                    <a:pt x="22" y="139"/>
                    <a:pt x="22" y="139"/>
                    <a:pt x="22" y="139"/>
                  </a:cubicBezTo>
                  <a:cubicBezTo>
                    <a:pt x="31" y="139"/>
                    <a:pt x="38" y="134"/>
                    <a:pt x="41" y="127"/>
                  </a:cubicBezTo>
                  <a:cubicBezTo>
                    <a:pt x="50" y="107"/>
                    <a:pt x="50" y="107"/>
                    <a:pt x="50" y="107"/>
                  </a:cubicBezTo>
                  <a:cubicBezTo>
                    <a:pt x="106" y="107"/>
                    <a:pt x="106" y="107"/>
                    <a:pt x="106" y="107"/>
                  </a:cubicBezTo>
                  <a:cubicBezTo>
                    <a:pt x="115" y="127"/>
                    <a:pt x="115" y="127"/>
                    <a:pt x="115" y="127"/>
                  </a:cubicBezTo>
                  <a:cubicBezTo>
                    <a:pt x="118" y="134"/>
                    <a:pt x="125" y="139"/>
                    <a:pt x="134" y="139"/>
                  </a:cubicBezTo>
                  <a:cubicBezTo>
                    <a:pt x="156" y="139"/>
                    <a:pt x="156" y="139"/>
                    <a:pt x="156" y="139"/>
                  </a:cubicBezTo>
                  <a:lnTo>
                    <a:pt x="96" y="0"/>
                  </a:lnTo>
                  <a:close/>
                  <a:moveTo>
                    <a:pt x="57" y="82"/>
                  </a:moveTo>
                  <a:cubicBezTo>
                    <a:pt x="78" y="34"/>
                    <a:pt x="78" y="34"/>
                    <a:pt x="78" y="34"/>
                  </a:cubicBezTo>
                  <a:cubicBezTo>
                    <a:pt x="99" y="82"/>
                    <a:pt x="99" y="82"/>
                    <a:pt x="99" y="82"/>
                  </a:cubicBezTo>
                  <a:lnTo>
                    <a:pt x="57" y="82"/>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3" name="Google Shape;1093;p88"/>
            <p:cNvSpPr/>
            <p:nvPr/>
          </p:nvSpPr>
          <p:spPr>
            <a:xfrm>
              <a:off x="7902575" y="2755900"/>
              <a:ext cx="84137" cy="361950"/>
            </a:xfrm>
            <a:custGeom>
              <a:rect b="b" l="l" r="r" t="t"/>
              <a:pathLst>
                <a:path extrusionOk="0" h="139" w="32">
                  <a:moveTo>
                    <a:pt x="14" y="0"/>
                  </a:moveTo>
                  <a:cubicBezTo>
                    <a:pt x="6" y="0"/>
                    <a:pt x="0" y="6"/>
                    <a:pt x="0" y="14"/>
                  </a:cubicBezTo>
                  <a:cubicBezTo>
                    <a:pt x="0" y="139"/>
                    <a:pt x="0" y="139"/>
                    <a:pt x="0" y="139"/>
                  </a:cubicBezTo>
                  <a:cubicBezTo>
                    <a:pt x="18" y="139"/>
                    <a:pt x="18" y="139"/>
                    <a:pt x="18" y="139"/>
                  </a:cubicBezTo>
                  <a:cubicBezTo>
                    <a:pt x="25" y="139"/>
                    <a:pt x="32" y="133"/>
                    <a:pt x="32" y="126"/>
                  </a:cubicBezTo>
                  <a:cubicBezTo>
                    <a:pt x="32" y="0"/>
                    <a:pt x="32" y="0"/>
                    <a:pt x="32" y="0"/>
                  </a:cubicBezTo>
                  <a:lnTo>
                    <a:pt x="14"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4" name="Google Shape;1094;p88"/>
            <p:cNvSpPr/>
            <p:nvPr/>
          </p:nvSpPr>
          <p:spPr>
            <a:xfrm>
              <a:off x="6324600" y="2755900"/>
              <a:ext cx="406400" cy="361950"/>
            </a:xfrm>
            <a:custGeom>
              <a:rect b="b" l="l" r="r" t="t"/>
              <a:pathLst>
                <a:path extrusionOk="0" h="139" w="156">
                  <a:moveTo>
                    <a:pt x="132" y="0"/>
                  </a:moveTo>
                  <a:cubicBezTo>
                    <a:pt x="123" y="0"/>
                    <a:pt x="116" y="5"/>
                    <a:pt x="113" y="12"/>
                  </a:cubicBezTo>
                  <a:cubicBezTo>
                    <a:pt x="78" y="98"/>
                    <a:pt x="78" y="98"/>
                    <a:pt x="78" y="98"/>
                  </a:cubicBezTo>
                  <a:cubicBezTo>
                    <a:pt x="42" y="13"/>
                    <a:pt x="42" y="13"/>
                    <a:pt x="42" y="13"/>
                  </a:cubicBezTo>
                  <a:cubicBezTo>
                    <a:pt x="39" y="5"/>
                    <a:pt x="31" y="0"/>
                    <a:pt x="23" y="0"/>
                  </a:cubicBezTo>
                  <a:cubicBezTo>
                    <a:pt x="0" y="0"/>
                    <a:pt x="0" y="0"/>
                    <a:pt x="0" y="0"/>
                  </a:cubicBezTo>
                  <a:cubicBezTo>
                    <a:pt x="62" y="139"/>
                    <a:pt x="62" y="139"/>
                    <a:pt x="62" y="139"/>
                  </a:cubicBezTo>
                  <a:cubicBezTo>
                    <a:pt x="80" y="139"/>
                    <a:pt x="80" y="139"/>
                    <a:pt x="80" y="139"/>
                  </a:cubicBezTo>
                  <a:cubicBezTo>
                    <a:pt x="88" y="139"/>
                    <a:pt x="95" y="134"/>
                    <a:pt x="99" y="128"/>
                  </a:cubicBezTo>
                  <a:cubicBezTo>
                    <a:pt x="156" y="0"/>
                    <a:pt x="156" y="0"/>
                    <a:pt x="156" y="0"/>
                  </a:cubicBezTo>
                  <a:lnTo>
                    <a:pt x="13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5" name="Google Shape;1095;p88"/>
            <p:cNvSpPr/>
            <p:nvPr/>
          </p:nvSpPr>
          <p:spPr>
            <a:xfrm>
              <a:off x="6751638" y="2755900"/>
              <a:ext cx="312737" cy="361950"/>
            </a:xfrm>
            <a:custGeom>
              <a:rect b="b" l="l" r="r" t="t"/>
              <a:pathLst>
                <a:path extrusionOk="0" h="139" w="120">
                  <a:moveTo>
                    <a:pt x="0" y="71"/>
                  </a:moveTo>
                  <a:cubicBezTo>
                    <a:pt x="0" y="85"/>
                    <a:pt x="4" y="121"/>
                    <a:pt x="37" y="135"/>
                  </a:cubicBezTo>
                  <a:cubicBezTo>
                    <a:pt x="45" y="138"/>
                    <a:pt x="53" y="139"/>
                    <a:pt x="65" y="139"/>
                  </a:cubicBezTo>
                  <a:cubicBezTo>
                    <a:pt x="120" y="139"/>
                    <a:pt x="120" y="139"/>
                    <a:pt x="120" y="139"/>
                  </a:cubicBezTo>
                  <a:cubicBezTo>
                    <a:pt x="120" y="115"/>
                    <a:pt x="120" y="115"/>
                    <a:pt x="120" y="115"/>
                  </a:cubicBezTo>
                  <a:cubicBezTo>
                    <a:pt x="120" y="115"/>
                    <a:pt x="78" y="115"/>
                    <a:pt x="78" y="115"/>
                  </a:cubicBezTo>
                  <a:cubicBezTo>
                    <a:pt x="58" y="114"/>
                    <a:pt x="47" y="110"/>
                    <a:pt x="41" y="99"/>
                  </a:cubicBezTo>
                  <a:cubicBezTo>
                    <a:pt x="39" y="95"/>
                    <a:pt x="38" y="89"/>
                    <a:pt x="37" y="83"/>
                  </a:cubicBezTo>
                  <a:cubicBezTo>
                    <a:pt x="37" y="82"/>
                    <a:pt x="37" y="82"/>
                    <a:pt x="37" y="82"/>
                  </a:cubicBezTo>
                  <a:cubicBezTo>
                    <a:pt x="117" y="82"/>
                    <a:pt x="117" y="82"/>
                    <a:pt x="117" y="82"/>
                  </a:cubicBezTo>
                  <a:cubicBezTo>
                    <a:pt x="117" y="58"/>
                    <a:pt x="117" y="58"/>
                    <a:pt x="117" y="58"/>
                  </a:cubicBezTo>
                  <a:cubicBezTo>
                    <a:pt x="37" y="58"/>
                    <a:pt x="37" y="58"/>
                    <a:pt x="37" y="58"/>
                  </a:cubicBezTo>
                  <a:cubicBezTo>
                    <a:pt x="37" y="57"/>
                    <a:pt x="37" y="57"/>
                    <a:pt x="37" y="57"/>
                  </a:cubicBezTo>
                  <a:cubicBezTo>
                    <a:pt x="38" y="50"/>
                    <a:pt x="39" y="45"/>
                    <a:pt x="41" y="40"/>
                  </a:cubicBezTo>
                  <a:cubicBezTo>
                    <a:pt x="47" y="29"/>
                    <a:pt x="58" y="25"/>
                    <a:pt x="78" y="25"/>
                  </a:cubicBezTo>
                  <a:cubicBezTo>
                    <a:pt x="78" y="25"/>
                    <a:pt x="120" y="25"/>
                    <a:pt x="120" y="25"/>
                  </a:cubicBezTo>
                  <a:cubicBezTo>
                    <a:pt x="120" y="0"/>
                    <a:pt x="120" y="0"/>
                    <a:pt x="120" y="0"/>
                  </a:cubicBezTo>
                  <a:cubicBezTo>
                    <a:pt x="65" y="0"/>
                    <a:pt x="65" y="0"/>
                    <a:pt x="65" y="0"/>
                  </a:cubicBezTo>
                  <a:cubicBezTo>
                    <a:pt x="53" y="0"/>
                    <a:pt x="45" y="1"/>
                    <a:pt x="37" y="4"/>
                  </a:cubicBezTo>
                  <a:cubicBezTo>
                    <a:pt x="4" y="18"/>
                    <a:pt x="0" y="55"/>
                    <a:pt x="0" y="69"/>
                  </a:cubicBezTo>
                  <a:lnTo>
                    <a:pt x="0" y="7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096" name="Google Shape;1096;p88"/>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rtl="0">
              <a:spcBef>
                <a:spcPts val="0"/>
              </a:spcBef>
              <a:spcAft>
                <a:spcPts val="0"/>
              </a:spcAft>
              <a:buClr>
                <a:srgbClr val="002D62"/>
              </a:buClr>
              <a:buSzPts val="2500"/>
              <a:buFont typeface="Arial Black"/>
              <a:buNone/>
              <a:defRPr b="1" sz="2500">
                <a:solidFill>
                  <a:srgbClr val="002D62"/>
                </a:solidFill>
                <a:latin typeface="Arial Black"/>
                <a:ea typeface="Arial Black"/>
                <a:cs typeface="Arial Black"/>
                <a:sym typeface="Arial Black"/>
              </a:defRPr>
            </a:lvl1pPr>
            <a:lvl2pPr lvl="1"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2pPr>
            <a:lvl3pPr lvl="2"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3pPr>
            <a:lvl4pPr lvl="3"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4pPr>
            <a:lvl5pPr lvl="4"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5pPr>
            <a:lvl6pPr lvl="5"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6pPr>
            <a:lvl7pPr lvl="6"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7pPr>
            <a:lvl8pPr lvl="7"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8pPr>
            <a:lvl9pPr lvl="8" rtl="0">
              <a:spcBef>
                <a:spcPts val="0"/>
              </a:spcBef>
              <a:spcAft>
                <a:spcPts val="0"/>
              </a:spcAft>
              <a:buClr>
                <a:srgbClr val="002D62"/>
              </a:buClr>
              <a:buSzPts val="2400"/>
              <a:buFont typeface="Arial Black"/>
              <a:buNone/>
              <a:defRPr b="1" sz="2400">
                <a:solidFill>
                  <a:srgbClr val="002D62"/>
                </a:solidFill>
                <a:latin typeface="Arial Black"/>
                <a:ea typeface="Arial Black"/>
                <a:cs typeface="Arial Black"/>
                <a:sym typeface="Arial Black"/>
              </a:defRPr>
            </a:lvl9pPr>
          </a:lstStyle>
          <a:p/>
        </p:txBody>
      </p:sp>
      <p:sp>
        <p:nvSpPr>
          <p:cNvPr id="1097" name="Google Shape;1097;p88"/>
          <p:cNvSpPr txBox="1"/>
          <p:nvPr>
            <p:ph idx="1" type="body"/>
          </p:nvPr>
        </p:nvSpPr>
        <p:spPr>
          <a:xfrm>
            <a:off x="-8700" y="1410725"/>
            <a:ext cx="9144000" cy="2552700"/>
          </a:xfrm>
          <a:prstGeom prst="rect">
            <a:avLst/>
          </a:prstGeom>
          <a:noFill/>
          <a:ln>
            <a:noFill/>
          </a:ln>
        </p:spPr>
        <p:txBody>
          <a:bodyPr anchorCtr="0" anchor="t" bIns="91425" lIns="504000" spcFirstLastPara="1" rIns="504000" wrap="square" tIns="91425">
            <a:noAutofit/>
          </a:bodyPr>
          <a:lstStyle>
            <a:lvl1pPr indent="-317500" lvl="0" marL="457200" rtl="0">
              <a:spcBef>
                <a:spcPts val="0"/>
              </a:spcBef>
              <a:spcAft>
                <a:spcPts val="0"/>
              </a:spcAft>
              <a:buClr>
                <a:srgbClr val="002D62"/>
              </a:buClr>
              <a:buSzPts val="1400"/>
              <a:buChar char="●"/>
              <a:defRPr>
                <a:solidFill>
                  <a:srgbClr val="002D62"/>
                </a:solidFill>
              </a:defRPr>
            </a:lvl1pPr>
            <a:lvl2pPr indent="-317500" lvl="1" marL="914400" rtl="0">
              <a:spcBef>
                <a:spcPts val="0"/>
              </a:spcBef>
              <a:spcAft>
                <a:spcPts val="0"/>
              </a:spcAft>
              <a:buClr>
                <a:srgbClr val="002D62"/>
              </a:buClr>
              <a:buSzPts val="1400"/>
              <a:buChar char="○"/>
              <a:defRPr>
                <a:solidFill>
                  <a:srgbClr val="002D62"/>
                </a:solidFill>
              </a:defRPr>
            </a:lvl2pPr>
            <a:lvl3pPr indent="-317500" lvl="2" marL="1371600" rtl="0">
              <a:spcBef>
                <a:spcPts val="0"/>
              </a:spcBef>
              <a:spcAft>
                <a:spcPts val="0"/>
              </a:spcAft>
              <a:buClr>
                <a:srgbClr val="002D62"/>
              </a:buClr>
              <a:buSzPts val="1400"/>
              <a:buChar char="■"/>
              <a:defRPr>
                <a:solidFill>
                  <a:srgbClr val="002D62"/>
                </a:solidFill>
              </a:defRPr>
            </a:lvl3pPr>
            <a:lvl4pPr indent="-317500" lvl="3" marL="1828800" rtl="0">
              <a:spcBef>
                <a:spcPts val="0"/>
              </a:spcBef>
              <a:spcAft>
                <a:spcPts val="0"/>
              </a:spcAft>
              <a:buClr>
                <a:srgbClr val="002D62"/>
              </a:buClr>
              <a:buSzPts val="1400"/>
              <a:buChar char="●"/>
              <a:defRPr>
                <a:solidFill>
                  <a:srgbClr val="002D62"/>
                </a:solidFill>
              </a:defRPr>
            </a:lvl4pPr>
            <a:lvl5pPr indent="-317500" lvl="4" marL="2286000" rtl="0">
              <a:spcBef>
                <a:spcPts val="0"/>
              </a:spcBef>
              <a:spcAft>
                <a:spcPts val="0"/>
              </a:spcAft>
              <a:buClr>
                <a:srgbClr val="002D62"/>
              </a:buClr>
              <a:buSzPts val="1400"/>
              <a:buChar char="○"/>
              <a:defRPr>
                <a:solidFill>
                  <a:srgbClr val="002D62"/>
                </a:solidFill>
              </a:defRPr>
            </a:lvl5pPr>
            <a:lvl6pPr indent="-317500" lvl="5" marL="2743200" rtl="0">
              <a:spcBef>
                <a:spcPts val="0"/>
              </a:spcBef>
              <a:spcAft>
                <a:spcPts val="0"/>
              </a:spcAft>
              <a:buClr>
                <a:srgbClr val="002D62"/>
              </a:buClr>
              <a:buSzPts val="1400"/>
              <a:buChar char="■"/>
              <a:defRPr>
                <a:solidFill>
                  <a:srgbClr val="002D62"/>
                </a:solidFill>
              </a:defRPr>
            </a:lvl6pPr>
            <a:lvl7pPr indent="-317500" lvl="6" marL="3200400" rtl="0">
              <a:spcBef>
                <a:spcPts val="0"/>
              </a:spcBef>
              <a:spcAft>
                <a:spcPts val="0"/>
              </a:spcAft>
              <a:buClr>
                <a:srgbClr val="002D62"/>
              </a:buClr>
              <a:buSzPts val="1400"/>
              <a:buChar char="●"/>
              <a:defRPr>
                <a:solidFill>
                  <a:srgbClr val="002D62"/>
                </a:solidFill>
              </a:defRPr>
            </a:lvl7pPr>
            <a:lvl8pPr indent="-317500" lvl="7" marL="3657600" rtl="0">
              <a:spcBef>
                <a:spcPts val="0"/>
              </a:spcBef>
              <a:spcAft>
                <a:spcPts val="0"/>
              </a:spcAft>
              <a:buClr>
                <a:srgbClr val="002D62"/>
              </a:buClr>
              <a:buSzPts val="1400"/>
              <a:buChar char="○"/>
              <a:defRPr>
                <a:solidFill>
                  <a:srgbClr val="002D62"/>
                </a:solidFill>
              </a:defRPr>
            </a:lvl8pPr>
            <a:lvl9pPr indent="-317500" lvl="8" marL="4114800" rtl="0">
              <a:spcBef>
                <a:spcPts val="0"/>
              </a:spcBef>
              <a:spcAft>
                <a:spcPts val="0"/>
              </a:spcAft>
              <a:buClr>
                <a:srgbClr val="002D62"/>
              </a:buClr>
              <a:buSzPts val="1400"/>
              <a:buChar char="■"/>
              <a:defRPr>
                <a:solidFill>
                  <a:srgbClr val="002D62"/>
                </a:solidFill>
              </a:defRPr>
            </a:lvl9pPr>
          </a:lstStyle>
          <a:p/>
        </p:txBody>
      </p:sp>
      <p:sp>
        <p:nvSpPr>
          <p:cNvPr id="1098" name="Google Shape;1098;p88"/>
          <p:cNvSpPr txBox="1"/>
          <p:nvPr/>
        </p:nvSpPr>
        <p:spPr>
          <a:xfrm>
            <a:off x="226499" y="4754925"/>
            <a:ext cx="2902500" cy="27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800">
                <a:solidFill>
                  <a:srgbClr val="002D62"/>
                </a:solidFill>
              </a:rPr>
              <a:t>Lorem ipsum dolor</a:t>
            </a:r>
            <a:endParaRPr sz="800">
              <a:solidFill>
                <a:srgbClr val="002D6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Chapitre Ressourceur 1 1 1 1">
  <p:cSld name="TITLE_AND_BODY_1_1_2_1_1">
    <p:spTree>
      <p:nvGrpSpPr>
        <p:cNvPr id="62" name="Shape 62"/>
        <p:cNvGrpSpPr/>
        <p:nvPr/>
      </p:nvGrpSpPr>
      <p:grpSpPr>
        <a:xfrm>
          <a:off x="0" y="0"/>
          <a:ext cx="0" cy="0"/>
          <a:chOff x="0" y="0"/>
          <a:chExt cx="0" cy="0"/>
        </a:xfrm>
      </p:grpSpPr>
      <p:pic>
        <p:nvPicPr>
          <p:cNvPr id="63" name="Google Shape;63;p10"/>
          <p:cNvPicPr preferRelativeResize="0"/>
          <p:nvPr/>
        </p:nvPicPr>
        <p:blipFill rotWithShape="1">
          <a:blip r:embed="rId2">
            <a:alphaModFix/>
          </a:blip>
          <a:srcRect b="0" l="13568" r="12728" t="0"/>
          <a:stretch/>
        </p:blipFill>
        <p:spPr>
          <a:xfrm>
            <a:off x="4295750" y="-2050"/>
            <a:ext cx="4848251" cy="4390825"/>
          </a:xfrm>
          <a:prstGeom prst="rect">
            <a:avLst/>
          </a:prstGeom>
          <a:noFill/>
          <a:ln>
            <a:noFill/>
          </a:ln>
        </p:spPr>
      </p:pic>
      <p:sp>
        <p:nvSpPr>
          <p:cNvPr id="64" name="Google Shape;64;p10"/>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69803"/>
                </a:srgbClr>
              </a:gs>
              <a:gs pos="35000">
                <a:srgbClr val="FFFFFF">
                  <a:alpha val="69803"/>
                </a:srgbClr>
              </a:gs>
              <a:gs pos="68000">
                <a:srgbClr val="F4F6FB">
                  <a:alpha val="29803"/>
                </a:srgbClr>
              </a:gs>
              <a:gs pos="100000">
                <a:srgbClr val="F4F6FB">
                  <a:alpha val="29803"/>
                </a:srgbClr>
              </a:gs>
            </a:gsLst>
            <a:lin ang="198014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65" name="Google Shape;65;p10"/>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rgbClr val="05C3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pic>
        <p:nvPicPr>
          <p:cNvPr id="66" name="Google Shape;66;p10"/>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67" name="Google Shape;67;p10"/>
          <p:cNvSpPr txBox="1"/>
          <p:nvPr>
            <p:ph type="title"/>
          </p:nvPr>
        </p:nvSpPr>
        <p:spPr>
          <a:xfrm>
            <a:off x="497375" y="798950"/>
            <a:ext cx="5131800" cy="2625300"/>
          </a:xfrm>
          <a:prstGeom prst="rect">
            <a:avLst/>
          </a:prstGeom>
          <a:noFill/>
          <a:ln>
            <a:noFill/>
          </a:ln>
        </p:spPr>
        <p:txBody>
          <a:bodyPr anchorCtr="0" anchor="t" bIns="91425" lIns="0" spcFirstLastPara="1" rIns="91425" wrap="square" tIns="91425">
            <a:noAutofit/>
          </a:bodyPr>
          <a:lstStyle>
            <a:lvl1pPr lvl="0" rtl="0">
              <a:lnSpc>
                <a:spcPct val="80000"/>
              </a:lnSpc>
              <a:spcBef>
                <a:spcPts val="0"/>
              </a:spcBef>
              <a:spcAft>
                <a:spcPts val="0"/>
              </a:spcAft>
              <a:buClr>
                <a:schemeClr val="lt1"/>
              </a:buClr>
              <a:buSzPts val="5000"/>
              <a:buFont typeface="Arial Black"/>
              <a:buNone/>
              <a:defRPr b="1" sz="5000">
                <a:solidFill>
                  <a:schemeClr val="lt1"/>
                </a:solidFill>
                <a:latin typeface="Arial Black"/>
                <a:ea typeface="Arial Black"/>
                <a:cs typeface="Arial Black"/>
                <a:sym typeface="Arial Black"/>
              </a:defRPr>
            </a:lvl1pPr>
            <a:lvl2pPr lvl="1"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2pPr>
            <a:lvl3pPr lvl="2"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3pPr>
            <a:lvl4pPr lvl="3"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4pPr>
            <a:lvl5pPr lvl="4"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5pPr>
            <a:lvl6pPr lvl="5"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6pPr>
            <a:lvl7pPr lvl="6"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7pPr>
            <a:lvl8pPr lvl="7"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8pPr>
            <a:lvl9pPr lvl="8" rtl="0">
              <a:spcBef>
                <a:spcPts val="0"/>
              </a:spcBef>
              <a:spcAft>
                <a:spcPts val="0"/>
              </a:spcAft>
              <a:buClr>
                <a:schemeClr val="lt1"/>
              </a:buClr>
              <a:buSzPts val="1400"/>
              <a:buFont typeface="Arial Black"/>
              <a:buNone/>
              <a:defRPr>
                <a:solidFill>
                  <a:schemeClr val="lt1"/>
                </a:solidFill>
                <a:latin typeface="Arial Black"/>
                <a:ea typeface="Arial Black"/>
                <a:cs typeface="Arial Black"/>
                <a:sym typeface="Arial Black"/>
              </a:defRPr>
            </a:lvl9pPr>
          </a:lstStyle>
          <a:p/>
        </p:txBody>
      </p:sp>
      <p:sp>
        <p:nvSpPr>
          <p:cNvPr id="68" name="Google Shape;68;p10"/>
          <p:cNvSpPr txBox="1"/>
          <p:nvPr>
            <p:ph idx="1" type="subTitle"/>
          </p:nvPr>
        </p:nvSpPr>
        <p:spPr>
          <a:xfrm>
            <a:off x="497375" y="3320150"/>
            <a:ext cx="5506200" cy="640200"/>
          </a:xfrm>
          <a:prstGeom prst="rect">
            <a:avLst/>
          </a:prstGeom>
          <a:noFill/>
          <a:ln>
            <a:noFill/>
          </a:ln>
        </p:spPr>
        <p:txBody>
          <a:bodyPr anchorCtr="0" anchor="t" bIns="91425" lIns="0" spcFirstLastPara="1" rIns="91425" wrap="square" tIns="91425">
            <a:noAutofit/>
          </a:bodyPr>
          <a:lstStyle>
            <a:lvl1pPr lvl="0" rtl="0">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400"/>
              <a:buNone/>
              <a:defRPr b="1" sz="2400">
                <a:solidFill>
                  <a:schemeClr val="lt1"/>
                </a:solidFill>
              </a:defRPr>
            </a:lvl2pPr>
            <a:lvl3pPr lvl="2" rtl="0">
              <a:spcBef>
                <a:spcPts val="0"/>
              </a:spcBef>
              <a:spcAft>
                <a:spcPts val="0"/>
              </a:spcAft>
              <a:buClr>
                <a:schemeClr val="lt1"/>
              </a:buClr>
              <a:buSzPts val="2400"/>
              <a:buNone/>
              <a:defRPr b="1" sz="2400">
                <a:solidFill>
                  <a:schemeClr val="lt1"/>
                </a:solidFill>
              </a:defRPr>
            </a:lvl3pPr>
            <a:lvl4pPr lvl="3" rtl="0">
              <a:spcBef>
                <a:spcPts val="0"/>
              </a:spcBef>
              <a:spcAft>
                <a:spcPts val="0"/>
              </a:spcAft>
              <a:buClr>
                <a:schemeClr val="lt1"/>
              </a:buClr>
              <a:buSzPts val="2400"/>
              <a:buNone/>
              <a:defRPr b="1" sz="2400">
                <a:solidFill>
                  <a:schemeClr val="lt1"/>
                </a:solidFill>
              </a:defRPr>
            </a:lvl4pPr>
            <a:lvl5pPr lvl="4" rtl="0">
              <a:spcBef>
                <a:spcPts val="0"/>
              </a:spcBef>
              <a:spcAft>
                <a:spcPts val="0"/>
              </a:spcAft>
              <a:buClr>
                <a:schemeClr val="lt1"/>
              </a:buClr>
              <a:buSzPts val="2400"/>
              <a:buNone/>
              <a:defRPr b="1" sz="2400">
                <a:solidFill>
                  <a:schemeClr val="lt1"/>
                </a:solidFill>
              </a:defRPr>
            </a:lvl5pPr>
            <a:lvl6pPr lvl="5" rtl="0">
              <a:spcBef>
                <a:spcPts val="0"/>
              </a:spcBef>
              <a:spcAft>
                <a:spcPts val="0"/>
              </a:spcAft>
              <a:buClr>
                <a:schemeClr val="lt1"/>
              </a:buClr>
              <a:buSzPts val="2400"/>
              <a:buNone/>
              <a:defRPr b="1" sz="2400">
                <a:solidFill>
                  <a:schemeClr val="lt1"/>
                </a:solidFill>
              </a:defRPr>
            </a:lvl6pPr>
            <a:lvl7pPr lvl="6" rtl="0">
              <a:spcBef>
                <a:spcPts val="0"/>
              </a:spcBef>
              <a:spcAft>
                <a:spcPts val="0"/>
              </a:spcAft>
              <a:buClr>
                <a:schemeClr val="lt1"/>
              </a:buClr>
              <a:buSzPts val="2400"/>
              <a:buNone/>
              <a:defRPr b="1" sz="2400">
                <a:solidFill>
                  <a:schemeClr val="lt1"/>
                </a:solidFill>
              </a:defRPr>
            </a:lvl7pPr>
            <a:lvl8pPr lvl="7" rtl="0">
              <a:spcBef>
                <a:spcPts val="0"/>
              </a:spcBef>
              <a:spcAft>
                <a:spcPts val="0"/>
              </a:spcAft>
              <a:buClr>
                <a:schemeClr val="lt1"/>
              </a:buClr>
              <a:buSzPts val="2400"/>
              <a:buNone/>
              <a:defRPr b="1" sz="2400">
                <a:solidFill>
                  <a:schemeClr val="lt1"/>
                </a:solidFill>
              </a:defRPr>
            </a:lvl8pPr>
            <a:lvl9pPr lvl="8" rtl="0">
              <a:spcBef>
                <a:spcPts val="0"/>
              </a:spcBef>
              <a:spcAft>
                <a:spcPts val="0"/>
              </a:spcAft>
              <a:buClr>
                <a:schemeClr val="lt1"/>
              </a:buClr>
              <a:buSzPts val="2400"/>
              <a:buNone/>
              <a:defRPr b="1" sz="2400">
                <a:solidFill>
                  <a:schemeClr val="lt1"/>
                </a:solidFill>
              </a:defRPr>
            </a:lvl9pPr>
          </a:lstStyle>
          <a:p/>
        </p:txBody>
      </p:sp>
      <p:pic>
        <p:nvPicPr>
          <p:cNvPr descr="A person wearing a hard hat and orange jacket&#10;&#10;Description automatically generated" id="69" name="Google Shape;69;p10"/>
          <p:cNvPicPr preferRelativeResize="0"/>
          <p:nvPr/>
        </p:nvPicPr>
        <p:blipFill rotWithShape="1">
          <a:blip r:embed="rId4">
            <a:alphaModFix/>
          </a:blip>
          <a:srcRect b="0" l="0" r="0" t="1409"/>
          <a:stretch/>
        </p:blipFill>
        <p:spPr>
          <a:xfrm>
            <a:off x="4285399" y="297175"/>
            <a:ext cx="4376625" cy="484632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42" Type="http://schemas.openxmlformats.org/officeDocument/2006/relationships/slideLayout" Target="../slideLayouts/slideLayout42.xml"/><Relationship Id="rId86" Type="http://schemas.openxmlformats.org/officeDocument/2006/relationships/slideLayout" Target="../slideLayouts/slideLayout86.xml"/><Relationship Id="rId41" Type="http://schemas.openxmlformats.org/officeDocument/2006/relationships/slideLayout" Target="../slideLayouts/slideLayout41.xml"/><Relationship Id="rId85" Type="http://schemas.openxmlformats.org/officeDocument/2006/relationships/slideLayout" Target="../slideLayouts/slideLayout85.xml"/><Relationship Id="rId44" Type="http://schemas.openxmlformats.org/officeDocument/2006/relationships/slideLayout" Target="../slideLayouts/slideLayout44.xml"/><Relationship Id="rId88" Type="http://schemas.openxmlformats.org/officeDocument/2006/relationships/theme" Target="../theme/theme2.xml"/><Relationship Id="rId43" Type="http://schemas.openxmlformats.org/officeDocument/2006/relationships/slideLayout" Target="../slideLayouts/slideLayout43.xml"/><Relationship Id="rId87" Type="http://schemas.openxmlformats.org/officeDocument/2006/relationships/slideLayout" Target="../slideLayouts/slideLayout8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24.png"/><Relationship Id="rId5" Type="http://schemas.openxmlformats.org/officeDocument/2006/relationships/image" Target="../media/image40.png"/><Relationship Id="rId6"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89"/>
          <p:cNvSpPr txBox="1"/>
          <p:nvPr>
            <p:ph type="title"/>
          </p:nvPr>
        </p:nvSpPr>
        <p:spPr>
          <a:xfrm>
            <a:off x="497375" y="1241200"/>
            <a:ext cx="6193200" cy="192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5000"/>
              <a:t>Navigating Capital Upgrades</a:t>
            </a:r>
            <a:endParaRPr sz="5000"/>
          </a:p>
          <a:p>
            <a:pPr indent="0" lvl="0" marL="0" rtl="0" algn="l">
              <a:spcBef>
                <a:spcPts val="0"/>
              </a:spcBef>
              <a:spcAft>
                <a:spcPts val="0"/>
              </a:spcAft>
              <a:buNone/>
            </a:pPr>
            <a:r>
              <a:t/>
            </a:r>
            <a:endParaRPr/>
          </a:p>
        </p:txBody>
      </p:sp>
      <p:sp>
        <p:nvSpPr>
          <p:cNvPr id="1104" name="Google Shape;1104;p89"/>
          <p:cNvSpPr txBox="1"/>
          <p:nvPr>
            <p:ph idx="1" type="subTitle"/>
          </p:nvPr>
        </p:nvSpPr>
        <p:spPr>
          <a:xfrm>
            <a:off x="497375" y="3291650"/>
            <a:ext cx="6658500" cy="112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An Operational Perspective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sz="1800"/>
              <a:t>Scott Collis - Hunter Water Treatment Alliance</a:t>
            </a:r>
            <a:endParaRPr sz="1800"/>
          </a:p>
          <a:p>
            <a:pPr indent="0" lvl="0" marL="0" rtl="0" algn="l">
              <a:spcBef>
                <a:spcPts val="0"/>
              </a:spcBef>
              <a:spcAft>
                <a:spcPts val="0"/>
              </a:spcAft>
              <a:buClr>
                <a:schemeClr val="dk1"/>
              </a:buClr>
              <a:buSzPts val="1100"/>
              <a:buFont typeface="Arial"/>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98"/>
          <p:cNvSpPr txBox="1"/>
          <p:nvPr>
            <p:ph type="title"/>
          </p:nvPr>
        </p:nvSpPr>
        <p:spPr>
          <a:xfrm>
            <a:off x="0" y="0"/>
            <a:ext cx="8186400" cy="1141800"/>
          </a:xfrm>
          <a:prstGeom prst="rect">
            <a:avLst/>
          </a:prstGeom>
        </p:spPr>
        <p:txBody>
          <a:bodyPr anchorCtr="0" anchor="t" bIns="91425" lIns="504000" spcFirstLastPara="1" rIns="252000" wrap="square" tIns="504000">
            <a:noAutofit/>
          </a:bodyPr>
          <a:lstStyle/>
          <a:p>
            <a:pPr indent="0" lvl="0" marL="0" rtl="0" algn="l">
              <a:spcBef>
                <a:spcPts val="0"/>
              </a:spcBef>
              <a:spcAft>
                <a:spcPts val="0"/>
              </a:spcAft>
              <a:buNone/>
            </a:pPr>
            <a:r>
              <a:rPr lang="en-GB"/>
              <a:t>Detailed Design CHAIR 3 - The Good</a:t>
            </a:r>
            <a:endParaRPr/>
          </a:p>
        </p:txBody>
      </p:sp>
      <p:pic>
        <p:nvPicPr>
          <p:cNvPr id="1212" name="Google Shape;1212;p98" title="31364534153717.jpeg"/>
          <p:cNvPicPr preferRelativeResize="0"/>
          <p:nvPr/>
        </p:nvPicPr>
        <p:blipFill>
          <a:blip r:embed="rId3">
            <a:alphaModFix/>
          </a:blip>
          <a:stretch>
            <a:fillRect/>
          </a:stretch>
        </p:blipFill>
        <p:spPr>
          <a:xfrm>
            <a:off x="1282413" y="1141800"/>
            <a:ext cx="2772676" cy="3696901"/>
          </a:xfrm>
          <a:prstGeom prst="rect">
            <a:avLst/>
          </a:prstGeom>
          <a:noFill/>
          <a:ln>
            <a:noFill/>
          </a:ln>
        </p:spPr>
      </p:pic>
      <p:pic>
        <p:nvPicPr>
          <p:cNvPr id="1213" name="Google Shape;1213;p98" title="31364534153717(1).jpeg"/>
          <p:cNvPicPr preferRelativeResize="0"/>
          <p:nvPr/>
        </p:nvPicPr>
        <p:blipFill>
          <a:blip r:embed="rId4">
            <a:alphaModFix/>
          </a:blip>
          <a:stretch>
            <a:fillRect/>
          </a:stretch>
        </p:blipFill>
        <p:spPr>
          <a:xfrm>
            <a:off x="5088913" y="1141800"/>
            <a:ext cx="2772676" cy="3696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99"/>
          <p:cNvSpPr txBox="1"/>
          <p:nvPr>
            <p:ph type="title"/>
          </p:nvPr>
        </p:nvSpPr>
        <p:spPr>
          <a:xfrm>
            <a:off x="0" y="0"/>
            <a:ext cx="8186400" cy="1141800"/>
          </a:xfrm>
          <a:prstGeom prst="rect">
            <a:avLst/>
          </a:prstGeom>
        </p:spPr>
        <p:txBody>
          <a:bodyPr anchorCtr="0" anchor="t" bIns="91425" lIns="504000" spcFirstLastPara="1" rIns="252000" wrap="square" tIns="504000">
            <a:noAutofit/>
          </a:bodyPr>
          <a:lstStyle/>
          <a:p>
            <a:pPr indent="0" lvl="0" marL="0" rtl="0" algn="l">
              <a:spcBef>
                <a:spcPts val="0"/>
              </a:spcBef>
              <a:spcAft>
                <a:spcPts val="0"/>
              </a:spcAft>
              <a:buNone/>
            </a:pPr>
            <a:r>
              <a:rPr lang="en-GB"/>
              <a:t>What was the Difference - 3D Models</a:t>
            </a:r>
            <a:endParaRPr/>
          </a:p>
        </p:txBody>
      </p:sp>
      <p:sp>
        <p:nvSpPr>
          <p:cNvPr id="1219" name="Google Shape;1219;p99"/>
          <p:cNvSpPr txBox="1"/>
          <p:nvPr/>
        </p:nvSpPr>
        <p:spPr>
          <a:xfrm>
            <a:off x="2374725" y="1078475"/>
            <a:ext cx="4241400" cy="29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220" name="Google Shape;1220;p99"/>
          <p:cNvPicPr preferRelativeResize="0"/>
          <p:nvPr/>
        </p:nvPicPr>
        <p:blipFill>
          <a:blip r:embed="rId3">
            <a:alphaModFix/>
          </a:blip>
          <a:stretch>
            <a:fillRect/>
          </a:stretch>
        </p:blipFill>
        <p:spPr>
          <a:xfrm>
            <a:off x="228298" y="1141810"/>
            <a:ext cx="4861300" cy="3485600"/>
          </a:xfrm>
          <a:prstGeom prst="rect">
            <a:avLst/>
          </a:prstGeom>
          <a:noFill/>
          <a:ln>
            <a:noFill/>
          </a:ln>
        </p:spPr>
      </p:pic>
      <p:pic>
        <p:nvPicPr>
          <p:cNvPr id="1221" name="Google Shape;1221;p99"/>
          <p:cNvPicPr preferRelativeResize="0"/>
          <p:nvPr/>
        </p:nvPicPr>
        <p:blipFill>
          <a:blip r:embed="rId4">
            <a:alphaModFix/>
          </a:blip>
          <a:stretch>
            <a:fillRect/>
          </a:stretch>
        </p:blipFill>
        <p:spPr>
          <a:xfrm>
            <a:off x="5182950" y="1527408"/>
            <a:ext cx="3737650" cy="2714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00"/>
          <p:cNvSpPr txBox="1"/>
          <p:nvPr>
            <p:ph type="title"/>
          </p:nvPr>
        </p:nvSpPr>
        <p:spPr>
          <a:xfrm>
            <a:off x="0" y="0"/>
            <a:ext cx="8186400" cy="1141800"/>
          </a:xfrm>
          <a:prstGeom prst="rect">
            <a:avLst/>
          </a:prstGeom>
        </p:spPr>
        <p:txBody>
          <a:bodyPr anchorCtr="0" anchor="t" bIns="91425" lIns="504000" spcFirstLastPara="1" rIns="252000" wrap="square" tIns="504000">
            <a:noAutofit/>
          </a:bodyPr>
          <a:lstStyle/>
          <a:p>
            <a:pPr indent="0" lvl="0" marL="0" rtl="0" algn="l">
              <a:spcBef>
                <a:spcPts val="0"/>
              </a:spcBef>
              <a:spcAft>
                <a:spcPts val="0"/>
              </a:spcAft>
              <a:buNone/>
            </a:pPr>
            <a:r>
              <a:rPr lang="en-GB"/>
              <a:t>Operational and Maintenance Manuals</a:t>
            </a:r>
            <a:endParaRPr/>
          </a:p>
        </p:txBody>
      </p:sp>
      <p:pic>
        <p:nvPicPr>
          <p:cNvPr id="1227" name="Google Shape;1227;p100"/>
          <p:cNvPicPr preferRelativeResize="0"/>
          <p:nvPr/>
        </p:nvPicPr>
        <p:blipFill>
          <a:blip r:embed="rId3">
            <a:alphaModFix/>
          </a:blip>
          <a:stretch>
            <a:fillRect/>
          </a:stretch>
        </p:blipFill>
        <p:spPr>
          <a:xfrm>
            <a:off x="697118" y="1141800"/>
            <a:ext cx="3558075" cy="2081225"/>
          </a:xfrm>
          <a:prstGeom prst="rect">
            <a:avLst/>
          </a:prstGeom>
          <a:noFill/>
          <a:ln>
            <a:noFill/>
          </a:ln>
        </p:spPr>
      </p:pic>
      <p:pic>
        <p:nvPicPr>
          <p:cNvPr id="1228" name="Google Shape;1228;p100"/>
          <p:cNvPicPr preferRelativeResize="0"/>
          <p:nvPr/>
        </p:nvPicPr>
        <p:blipFill>
          <a:blip r:embed="rId4">
            <a:alphaModFix/>
          </a:blip>
          <a:stretch>
            <a:fillRect/>
          </a:stretch>
        </p:blipFill>
        <p:spPr>
          <a:xfrm>
            <a:off x="4649538" y="1108763"/>
            <a:ext cx="3400449" cy="2364574"/>
          </a:xfrm>
          <a:prstGeom prst="rect">
            <a:avLst/>
          </a:prstGeom>
          <a:noFill/>
          <a:ln>
            <a:noFill/>
          </a:ln>
        </p:spPr>
      </p:pic>
      <p:pic>
        <p:nvPicPr>
          <p:cNvPr id="1229" name="Google Shape;1229;p100"/>
          <p:cNvPicPr preferRelativeResize="0"/>
          <p:nvPr/>
        </p:nvPicPr>
        <p:blipFill>
          <a:blip r:embed="rId5">
            <a:alphaModFix/>
          </a:blip>
          <a:stretch>
            <a:fillRect/>
          </a:stretch>
        </p:blipFill>
        <p:spPr>
          <a:xfrm>
            <a:off x="1182225" y="3415730"/>
            <a:ext cx="6867749" cy="1225559"/>
          </a:xfrm>
          <a:prstGeom prst="rect">
            <a:avLst/>
          </a:prstGeom>
          <a:noFill/>
          <a:ln>
            <a:noFill/>
          </a:ln>
        </p:spPr>
      </p:pic>
      <p:pic>
        <p:nvPicPr>
          <p:cNvPr id="1230" name="Google Shape;1230;p100"/>
          <p:cNvPicPr preferRelativeResize="0"/>
          <p:nvPr/>
        </p:nvPicPr>
        <p:blipFill>
          <a:blip r:embed="rId6">
            <a:alphaModFix/>
          </a:blip>
          <a:stretch>
            <a:fillRect/>
          </a:stretch>
        </p:blipFill>
        <p:spPr>
          <a:xfrm>
            <a:off x="1212288" y="1065472"/>
            <a:ext cx="6807625" cy="33628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0"/>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122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22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22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101"/>
          <p:cNvSpPr txBox="1"/>
          <p:nvPr>
            <p:ph type="title"/>
          </p:nvPr>
        </p:nvSpPr>
        <p:spPr>
          <a:xfrm>
            <a:off x="0" y="0"/>
            <a:ext cx="8186400" cy="1141800"/>
          </a:xfrm>
          <a:prstGeom prst="rect">
            <a:avLst/>
          </a:prstGeom>
        </p:spPr>
        <p:txBody>
          <a:bodyPr anchorCtr="0" anchor="t" bIns="91425" lIns="504000" spcFirstLastPara="1" rIns="252000" wrap="square" tIns="504000">
            <a:noAutofit/>
          </a:bodyPr>
          <a:lstStyle/>
          <a:p>
            <a:pPr indent="0" lvl="0" marL="0" rtl="0" algn="l">
              <a:spcBef>
                <a:spcPts val="0"/>
              </a:spcBef>
              <a:spcAft>
                <a:spcPts val="0"/>
              </a:spcAft>
              <a:buNone/>
            </a:pPr>
            <a:r>
              <a:rPr lang="en-GB"/>
              <a:t>Training - What is Best?</a:t>
            </a:r>
            <a:endParaRPr/>
          </a:p>
        </p:txBody>
      </p:sp>
      <p:pic>
        <p:nvPicPr>
          <p:cNvPr id="1236" name="Google Shape;1236;p101"/>
          <p:cNvPicPr preferRelativeResize="0"/>
          <p:nvPr/>
        </p:nvPicPr>
        <p:blipFill>
          <a:blip r:embed="rId3">
            <a:alphaModFix/>
          </a:blip>
          <a:stretch>
            <a:fillRect/>
          </a:stretch>
        </p:blipFill>
        <p:spPr>
          <a:xfrm>
            <a:off x="1799325" y="1294200"/>
            <a:ext cx="5545350" cy="3696900"/>
          </a:xfrm>
          <a:prstGeom prst="rect">
            <a:avLst/>
          </a:prstGeom>
          <a:noFill/>
          <a:ln>
            <a:noFill/>
          </a:ln>
        </p:spPr>
      </p:pic>
      <p:pic>
        <p:nvPicPr>
          <p:cNvPr id="1237" name="Google Shape;1237;p101"/>
          <p:cNvPicPr preferRelativeResize="0"/>
          <p:nvPr/>
        </p:nvPicPr>
        <p:blipFill>
          <a:blip r:embed="rId4">
            <a:alphaModFix/>
          </a:blip>
          <a:stretch>
            <a:fillRect/>
          </a:stretch>
        </p:blipFill>
        <p:spPr>
          <a:xfrm>
            <a:off x="1285888" y="1042200"/>
            <a:ext cx="6572223" cy="3696901"/>
          </a:xfrm>
          <a:prstGeom prst="rect">
            <a:avLst/>
          </a:prstGeom>
          <a:noFill/>
          <a:ln>
            <a:noFill/>
          </a:ln>
        </p:spPr>
      </p:pic>
      <p:pic>
        <p:nvPicPr>
          <p:cNvPr id="1238" name="Google Shape;1238;p101"/>
          <p:cNvPicPr preferRelativeResize="0"/>
          <p:nvPr/>
        </p:nvPicPr>
        <p:blipFill>
          <a:blip r:embed="rId5">
            <a:alphaModFix/>
          </a:blip>
          <a:stretch>
            <a:fillRect/>
          </a:stretch>
        </p:blipFill>
        <p:spPr>
          <a:xfrm>
            <a:off x="1826725" y="1042200"/>
            <a:ext cx="5490526" cy="4111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7"/>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123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8"/>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123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102"/>
          <p:cNvSpPr txBox="1"/>
          <p:nvPr>
            <p:ph type="title"/>
          </p:nvPr>
        </p:nvSpPr>
        <p:spPr>
          <a:xfrm>
            <a:off x="0" y="0"/>
            <a:ext cx="8186400" cy="1141800"/>
          </a:xfrm>
          <a:prstGeom prst="rect">
            <a:avLst/>
          </a:prstGeom>
        </p:spPr>
        <p:txBody>
          <a:bodyPr anchorCtr="0" anchor="t" bIns="91425" lIns="648000" spcFirstLastPara="1" rIns="252000" wrap="square" tIns="504000">
            <a:noAutofit/>
          </a:bodyPr>
          <a:lstStyle/>
          <a:p>
            <a:pPr indent="0" lvl="0" marL="0" rtl="0" algn="l">
              <a:spcBef>
                <a:spcPts val="0"/>
              </a:spcBef>
              <a:spcAft>
                <a:spcPts val="0"/>
              </a:spcAft>
              <a:buNone/>
            </a:pPr>
            <a:r>
              <a:rPr lang="en-GB"/>
              <a:t>Acknowledgments</a:t>
            </a:r>
            <a:endParaRPr/>
          </a:p>
        </p:txBody>
      </p:sp>
      <p:sp>
        <p:nvSpPr>
          <p:cNvPr id="1244" name="Google Shape;1244;p102"/>
          <p:cNvSpPr txBox="1"/>
          <p:nvPr>
            <p:ph idx="1" type="body"/>
          </p:nvPr>
        </p:nvSpPr>
        <p:spPr>
          <a:xfrm>
            <a:off x="-8700" y="1410725"/>
            <a:ext cx="9144000" cy="2552700"/>
          </a:xfrm>
          <a:prstGeom prst="rect">
            <a:avLst/>
          </a:prstGeom>
        </p:spPr>
        <p:txBody>
          <a:bodyPr anchorCtr="0" anchor="t" bIns="91425" lIns="504000" spcFirstLastPara="1" rIns="504000" wrap="square" tIns="91425">
            <a:noAutofit/>
          </a:bodyPr>
          <a:lstStyle/>
          <a:p>
            <a:pPr indent="0" lvl="0" marL="0" rtl="0" algn="l">
              <a:lnSpc>
                <a:spcPct val="115000"/>
              </a:lnSpc>
              <a:spcBef>
                <a:spcPts val="0"/>
              </a:spcBef>
              <a:spcAft>
                <a:spcPts val="0"/>
              </a:spcAft>
              <a:buNone/>
            </a:pPr>
            <a:r>
              <a:t/>
            </a:r>
            <a:endParaRPr b="1"/>
          </a:p>
          <a:p>
            <a:pPr indent="0" lvl="0" marL="0" rtl="0" algn="l">
              <a:lnSpc>
                <a:spcPct val="115000"/>
              </a:lnSpc>
              <a:spcBef>
                <a:spcPts val="0"/>
              </a:spcBef>
              <a:spcAft>
                <a:spcPts val="0"/>
              </a:spcAft>
              <a:buNone/>
            </a:pPr>
            <a:r>
              <a:rPr b="1" lang="en-GB"/>
              <a:t>Hunter Water Treatment Alliance Team - Hunter Water and Veolia</a:t>
            </a:r>
            <a:endParaRPr b="1"/>
          </a:p>
          <a:p>
            <a:pPr indent="0" lvl="0" marL="0" rtl="0" algn="l">
              <a:lnSpc>
                <a:spcPct val="115000"/>
              </a:lnSpc>
              <a:spcBef>
                <a:spcPts val="0"/>
              </a:spcBef>
              <a:spcAft>
                <a:spcPts val="0"/>
              </a:spcAft>
              <a:buNone/>
            </a:pPr>
            <a:r>
              <a:t/>
            </a:r>
            <a:endParaRPr b="1"/>
          </a:p>
          <a:p>
            <a:pPr indent="0" lvl="0" marL="0" rtl="0" algn="l">
              <a:lnSpc>
                <a:spcPct val="115000"/>
              </a:lnSpc>
              <a:spcBef>
                <a:spcPts val="0"/>
              </a:spcBef>
              <a:spcAft>
                <a:spcPts val="0"/>
              </a:spcAft>
              <a:buNone/>
            </a:pPr>
            <a:r>
              <a:t/>
            </a:r>
            <a:endParaRPr b="1"/>
          </a:p>
          <a:p>
            <a:pPr indent="0" lvl="0" marL="0" rtl="0" algn="l">
              <a:lnSpc>
                <a:spcPct val="115000"/>
              </a:lnSpc>
              <a:spcBef>
                <a:spcPts val="0"/>
              </a:spcBef>
              <a:spcAft>
                <a:spcPts val="0"/>
              </a:spcAft>
              <a:buNone/>
            </a:pPr>
            <a:r>
              <a:rPr b="1" lang="en-GB"/>
              <a:t>Hunter Water Asset Solutions Team</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90"/>
          <p:cNvSpPr txBox="1"/>
          <p:nvPr/>
        </p:nvSpPr>
        <p:spPr>
          <a:xfrm>
            <a:off x="0" y="0"/>
            <a:ext cx="8186400" cy="1141800"/>
          </a:xfrm>
          <a:prstGeom prst="rect">
            <a:avLst/>
          </a:prstGeom>
          <a:noFill/>
          <a:ln>
            <a:noFill/>
          </a:ln>
        </p:spPr>
        <p:txBody>
          <a:bodyPr anchorCtr="0" anchor="t" bIns="91425" lIns="360000" spcFirstLastPara="1" rIns="91425" wrap="square" tIns="360000">
            <a:noAutofit/>
          </a:bodyPr>
          <a:lstStyle/>
          <a:p>
            <a:pPr indent="0" lvl="0" marL="0" rtl="0" algn="l">
              <a:spcBef>
                <a:spcPts val="0"/>
              </a:spcBef>
              <a:spcAft>
                <a:spcPts val="0"/>
              </a:spcAft>
              <a:buNone/>
            </a:pPr>
            <a:r>
              <a:t/>
            </a:r>
            <a:endParaRPr b="1" sz="2500">
              <a:solidFill>
                <a:srgbClr val="002D62"/>
              </a:solidFill>
              <a:latin typeface="Arial Black"/>
              <a:ea typeface="Arial Black"/>
              <a:cs typeface="Arial Black"/>
              <a:sym typeface="Arial Black"/>
            </a:endParaRPr>
          </a:p>
        </p:txBody>
      </p:sp>
      <p:sp>
        <p:nvSpPr>
          <p:cNvPr id="1110" name="Google Shape;1110;p90"/>
          <p:cNvSpPr txBox="1"/>
          <p:nvPr/>
        </p:nvSpPr>
        <p:spPr>
          <a:xfrm>
            <a:off x="737871" y="1379721"/>
            <a:ext cx="858600" cy="12315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GB" sz="8000">
                <a:solidFill>
                  <a:srgbClr val="05C3DD"/>
                </a:solidFill>
                <a:latin typeface="Arial Black"/>
                <a:ea typeface="Arial Black"/>
                <a:cs typeface="Arial Black"/>
                <a:sym typeface="Arial Black"/>
              </a:rPr>
              <a:t>1</a:t>
            </a:r>
            <a:endParaRPr sz="8000">
              <a:solidFill>
                <a:srgbClr val="05C3DD"/>
              </a:solidFill>
              <a:latin typeface="Arial Black"/>
              <a:ea typeface="Arial Black"/>
              <a:cs typeface="Arial Black"/>
              <a:sym typeface="Arial Black"/>
            </a:endParaRPr>
          </a:p>
        </p:txBody>
      </p:sp>
      <p:cxnSp>
        <p:nvCxnSpPr>
          <p:cNvPr id="1111" name="Google Shape;1111;p90"/>
          <p:cNvCxnSpPr/>
          <p:nvPr/>
        </p:nvCxnSpPr>
        <p:spPr>
          <a:xfrm rot="10800000">
            <a:off x="1420125" y="1479771"/>
            <a:ext cx="0" cy="1031400"/>
          </a:xfrm>
          <a:prstGeom prst="straightConnector1">
            <a:avLst/>
          </a:prstGeom>
          <a:noFill/>
          <a:ln cap="flat" cmpd="sng" w="9525">
            <a:solidFill>
              <a:srgbClr val="002D62"/>
            </a:solidFill>
            <a:prstDash val="solid"/>
            <a:round/>
            <a:headEnd len="med" w="med" type="none"/>
            <a:tailEnd len="med" w="med" type="none"/>
          </a:ln>
        </p:spPr>
      </p:cxnSp>
      <p:sp>
        <p:nvSpPr>
          <p:cNvPr id="1112" name="Google Shape;1112;p90"/>
          <p:cNvSpPr txBox="1"/>
          <p:nvPr/>
        </p:nvSpPr>
        <p:spPr>
          <a:xfrm>
            <a:off x="1504526" y="1414521"/>
            <a:ext cx="963900" cy="11619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rgbClr val="4D5D6D"/>
              </a:buClr>
              <a:buSzPts val="1200"/>
              <a:buFont typeface="Arial"/>
              <a:buNone/>
            </a:pPr>
            <a:r>
              <a:rPr b="1" lang="en-GB" sz="1200">
                <a:solidFill>
                  <a:srgbClr val="002D62"/>
                </a:solidFill>
              </a:rPr>
              <a:t>P&amp;IDs </a:t>
            </a:r>
            <a:endParaRPr b="1" sz="1200">
              <a:solidFill>
                <a:srgbClr val="002D62"/>
              </a:solidFill>
            </a:endParaRPr>
          </a:p>
          <a:p>
            <a:pPr indent="0" lvl="0" marL="0" rtl="0" algn="l">
              <a:spcBef>
                <a:spcPts val="0"/>
              </a:spcBef>
              <a:spcAft>
                <a:spcPts val="0"/>
              </a:spcAft>
              <a:buClr>
                <a:srgbClr val="4D5D6D"/>
              </a:buClr>
              <a:buSzPts val="1200"/>
              <a:buFont typeface="Arial"/>
              <a:buNone/>
            </a:pPr>
            <a:r>
              <a:rPr b="1" lang="en-GB" sz="1200">
                <a:solidFill>
                  <a:srgbClr val="002D62"/>
                </a:solidFill>
              </a:rPr>
              <a:t>They Matter! </a:t>
            </a:r>
            <a:endParaRPr b="1" sz="1200">
              <a:solidFill>
                <a:srgbClr val="002D62"/>
              </a:solidFill>
            </a:endParaRPr>
          </a:p>
        </p:txBody>
      </p:sp>
      <p:sp>
        <p:nvSpPr>
          <p:cNvPr id="1113" name="Google Shape;1113;p90"/>
          <p:cNvSpPr txBox="1"/>
          <p:nvPr/>
        </p:nvSpPr>
        <p:spPr>
          <a:xfrm>
            <a:off x="5668984" y="3098046"/>
            <a:ext cx="858600" cy="12315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GB" sz="8000">
                <a:solidFill>
                  <a:srgbClr val="05C3DD"/>
                </a:solidFill>
                <a:latin typeface="Arial Black"/>
                <a:ea typeface="Arial Black"/>
                <a:cs typeface="Arial Black"/>
                <a:sym typeface="Arial Black"/>
              </a:rPr>
              <a:t>6</a:t>
            </a:r>
            <a:endParaRPr sz="8000">
              <a:solidFill>
                <a:srgbClr val="05C3DD"/>
              </a:solidFill>
              <a:latin typeface="Arial Black"/>
              <a:ea typeface="Arial Black"/>
              <a:cs typeface="Arial Black"/>
              <a:sym typeface="Arial Black"/>
            </a:endParaRPr>
          </a:p>
        </p:txBody>
      </p:sp>
      <p:cxnSp>
        <p:nvCxnSpPr>
          <p:cNvPr id="1114" name="Google Shape;1114;p90"/>
          <p:cNvCxnSpPr/>
          <p:nvPr/>
        </p:nvCxnSpPr>
        <p:spPr>
          <a:xfrm rot="10800000">
            <a:off x="6489350" y="3198096"/>
            <a:ext cx="0" cy="1031400"/>
          </a:xfrm>
          <a:prstGeom prst="straightConnector1">
            <a:avLst/>
          </a:prstGeom>
          <a:noFill/>
          <a:ln cap="flat" cmpd="sng" w="9525">
            <a:solidFill>
              <a:srgbClr val="002D62"/>
            </a:solidFill>
            <a:prstDash val="solid"/>
            <a:round/>
            <a:headEnd len="med" w="med" type="none"/>
            <a:tailEnd len="med" w="med" type="none"/>
          </a:ln>
        </p:spPr>
      </p:cxnSp>
      <p:sp>
        <p:nvSpPr>
          <p:cNvPr id="1115" name="Google Shape;1115;p90"/>
          <p:cNvSpPr txBox="1"/>
          <p:nvPr/>
        </p:nvSpPr>
        <p:spPr>
          <a:xfrm>
            <a:off x="6573724" y="3132850"/>
            <a:ext cx="1483500" cy="11619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rgbClr val="4D5D6D"/>
              </a:buClr>
              <a:buSzPts val="1200"/>
              <a:buFont typeface="Arial"/>
              <a:buNone/>
            </a:pPr>
            <a:r>
              <a:rPr b="1" lang="en-GB" sz="1200">
                <a:solidFill>
                  <a:srgbClr val="002D62"/>
                </a:solidFill>
              </a:rPr>
              <a:t>Acknowledgements</a:t>
            </a:r>
            <a:endParaRPr b="1" sz="1200">
              <a:solidFill>
                <a:srgbClr val="002D62"/>
              </a:solidFill>
            </a:endParaRPr>
          </a:p>
        </p:txBody>
      </p:sp>
      <p:sp>
        <p:nvSpPr>
          <p:cNvPr id="1116" name="Google Shape;1116;p90"/>
          <p:cNvSpPr txBox="1"/>
          <p:nvPr/>
        </p:nvSpPr>
        <p:spPr>
          <a:xfrm>
            <a:off x="3139716" y="3098046"/>
            <a:ext cx="858600" cy="12315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GB" sz="8000">
                <a:solidFill>
                  <a:srgbClr val="05C3DD"/>
                </a:solidFill>
                <a:latin typeface="Arial Black"/>
                <a:ea typeface="Arial Black"/>
                <a:cs typeface="Arial Black"/>
                <a:sym typeface="Arial Black"/>
              </a:rPr>
              <a:t>5</a:t>
            </a:r>
            <a:endParaRPr sz="8000">
              <a:solidFill>
                <a:srgbClr val="05C3DD"/>
              </a:solidFill>
              <a:latin typeface="Arial Black"/>
              <a:ea typeface="Arial Black"/>
              <a:cs typeface="Arial Black"/>
              <a:sym typeface="Arial Black"/>
            </a:endParaRPr>
          </a:p>
        </p:txBody>
      </p:sp>
      <p:cxnSp>
        <p:nvCxnSpPr>
          <p:cNvPr id="1117" name="Google Shape;1117;p90"/>
          <p:cNvCxnSpPr/>
          <p:nvPr/>
        </p:nvCxnSpPr>
        <p:spPr>
          <a:xfrm rot="10800000">
            <a:off x="3954738" y="3198096"/>
            <a:ext cx="0" cy="1031400"/>
          </a:xfrm>
          <a:prstGeom prst="straightConnector1">
            <a:avLst/>
          </a:prstGeom>
          <a:noFill/>
          <a:ln cap="flat" cmpd="sng" w="9525">
            <a:solidFill>
              <a:srgbClr val="002D62"/>
            </a:solidFill>
            <a:prstDash val="solid"/>
            <a:round/>
            <a:headEnd len="med" w="med" type="none"/>
            <a:tailEnd len="med" w="med" type="none"/>
          </a:ln>
        </p:spPr>
      </p:cxnSp>
      <p:sp>
        <p:nvSpPr>
          <p:cNvPr id="1118" name="Google Shape;1118;p90"/>
          <p:cNvSpPr txBox="1"/>
          <p:nvPr/>
        </p:nvSpPr>
        <p:spPr>
          <a:xfrm>
            <a:off x="4039127" y="3132850"/>
            <a:ext cx="1151100" cy="11619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rgbClr val="4D5D6D"/>
              </a:buClr>
              <a:buSzPts val="1200"/>
              <a:buFont typeface="Arial"/>
              <a:buNone/>
            </a:pPr>
            <a:r>
              <a:rPr b="1" lang="en-GB" sz="1200">
                <a:solidFill>
                  <a:srgbClr val="002D62"/>
                </a:solidFill>
              </a:rPr>
              <a:t>Training	</a:t>
            </a:r>
            <a:endParaRPr b="1" sz="1200">
              <a:solidFill>
                <a:srgbClr val="002D62"/>
              </a:solidFill>
            </a:endParaRPr>
          </a:p>
        </p:txBody>
      </p:sp>
      <p:sp>
        <p:nvSpPr>
          <p:cNvPr id="1119" name="Google Shape;1119;p90"/>
          <p:cNvSpPr txBox="1"/>
          <p:nvPr/>
        </p:nvSpPr>
        <p:spPr>
          <a:xfrm>
            <a:off x="578070" y="3098046"/>
            <a:ext cx="858600" cy="12315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GB" sz="8000">
                <a:solidFill>
                  <a:srgbClr val="05C3DD"/>
                </a:solidFill>
                <a:latin typeface="Arial Black"/>
                <a:ea typeface="Arial Black"/>
                <a:cs typeface="Arial Black"/>
                <a:sym typeface="Arial Black"/>
              </a:rPr>
              <a:t>4</a:t>
            </a:r>
            <a:endParaRPr sz="8000">
              <a:solidFill>
                <a:srgbClr val="05C3DD"/>
              </a:solidFill>
              <a:latin typeface="Arial Black"/>
              <a:ea typeface="Arial Black"/>
              <a:cs typeface="Arial Black"/>
              <a:sym typeface="Arial Black"/>
            </a:endParaRPr>
          </a:p>
        </p:txBody>
      </p:sp>
      <p:cxnSp>
        <p:nvCxnSpPr>
          <p:cNvPr id="1120" name="Google Shape;1120;p90"/>
          <p:cNvCxnSpPr/>
          <p:nvPr/>
        </p:nvCxnSpPr>
        <p:spPr>
          <a:xfrm rot="10800000">
            <a:off x="1420125" y="3198096"/>
            <a:ext cx="0" cy="1031400"/>
          </a:xfrm>
          <a:prstGeom prst="straightConnector1">
            <a:avLst/>
          </a:prstGeom>
          <a:noFill/>
          <a:ln cap="flat" cmpd="sng" w="9525">
            <a:solidFill>
              <a:srgbClr val="002D62"/>
            </a:solidFill>
            <a:prstDash val="solid"/>
            <a:round/>
            <a:headEnd len="med" w="med" type="none"/>
            <a:tailEnd len="med" w="med" type="none"/>
          </a:ln>
        </p:spPr>
      </p:cxnSp>
      <p:sp>
        <p:nvSpPr>
          <p:cNvPr id="1121" name="Google Shape;1121;p90"/>
          <p:cNvSpPr txBox="1"/>
          <p:nvPr/>
        </p:nvSpPr>
        <p:spPr>
          <a:xfrm>
            <a:off x="1504501" y="3132846"/>
            <a:ext cx="963900" cy="11619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rgbClr val="4D5D6D"/>
              </a:buClr>
              <a:buSzPts val="1200"/>
              <a:buFont typeface="Arial"/>
              <a:buNone/>
            </a:pPr>
            <a:r>
              <a:rPr b="1" lang="en-GB" sz="1200">
                <a:solidFill>
                  <a:srgbClr val="002D62"/>
                </a:solidFill>
              </a:rPr>
              <a:t>O&amp;M Manuals</a:t>
            </a:r>
            <a:endParaRPr b="1" sz="1200">
              <a:solidFill>
                <a:srgbClr val="002D62"/>
              </a:solidFill>
            </a:endParaRPr>
          </a:p>
        </p:txBody>
      </p:sp>
      <p:sp>
        <p:nvSpPr>
          <p:cNvPr id="1122" name="Google Shape;1122;p90"/>
          <p:cNvSpPr txBox="1"/>
          <p:nvPr/>
        </p:nvSpPr>
        <p:spPr>
          <a:xfrm>
            <a:off x="3144478" y="1379721"/>
            <a:ext cx="858600" cy="12315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GB" sz="8000">
                <a:solidFill>
                  <a:srgbClr val="05C3DD"/>
                </a:solidFill>
                <a:latin typeface="Arial Black"/>
                <a:ea typeface="Arial Black"/>
                <a:cs typeface="Arial Black"/>
                <a:sym typeface="Arial Black"/>
              </a:rPr>
              <a:t>2</a:t>
            </a:r>
            <a:endParaRPr sz="8000">
              <a:solidFill>
                <a:srgbClr val="05C3DD"/>
              </a:solidFill>
              <a:latin typeface="Arial Black"/>
              <a:ea typeface="Arial Black"/>
              <a:cs typeface="Arial Black"/>
              <a:sym typeface="Arial Black"/>
            </a:endParaRPr>
          </a:p>
        </p:txBody>
      </p:sp>
      <p:cxnSp>
        <p:nvCxnSpPr>
          <p:cNvPr id="1123" name="Google Shape;1123;p90"/>
          <p:cNvCxnSpPr/>
          <p:nvPr/>
        </p:nvCxnSpPr>
        <p:spPr>
          <a:xfrm rot="10800000">
            <a:off x="3954738" y="1479771"/>
            <a:ext cx="0" cy="1031400"/>
          </a:xfrm>
          <a:prstGeom prst="straightConnector1">
            <a:avLst/>
          </a:prstGeom>
          <a:noFill/>
          <a:ln cap="flat" cmpd="sng" w="9525">
            <a:solidFill>
              <a:srgbClr val="002D62"/>
            </a:solidFill>
            <a:prstDash val="solid"/>
            <a:round/>
            <a:headEnd len="med" w="med" type="none"/>
            <a:tailEnd len="med" w="med" type="none"/>
          </a:ln>
        </p:spPr>
      </p:cxnSp>
      <p:sp>
        <p:nvSpPr>
          <p:cNvPr id="1124" name="Google Shape;1124;p90"/>
          <p:cNvSpPr txBox="1"/>
          <p:nvPr/>
        </p:nvSpPr>
        <p:spPr>
          <a:xfrm>
            <a:off x="4039114" y="1414521"/>
            <a:ext cx="963900" cy="11619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rgbClr val="4D5D6D"/>
              </a:buClr>
              <a:buSzPts val="1200"/>
              <a:buFont typeface="Arial"/>
              <a:buNone/>
            </a:pPr>
            <a:r>
              <a:rPr b="1" lang="en-GB" sz="1200">
                <a:solidFill>
                  <a:srgbClr val="002D62"/>
                </a:solidFill>
              </a:rPr>
              <a:t>Concept Design  CHAIR 1</a:t>
            </a:r>
            <a:endParaRPr b="1" sz="1200">
              <a:solidFill>
                <a:srgbClr val="002D62"/>
              </a:solidFill>
            </a:endParaRPr>
          </a:p>
        </p:txBody>
      </p:sp>
      <p:sp>
        <p:nvSpPr>
          <p:cNvPr id="1125" name="Google Shape;1125;p90"/>
          <p:cNvSpPr txBox="1"/>
          <p:nvPr/>
        </p:nvSpPr>
        <p:spPr>
          <a:xfrm>
            <a:off x="5679091" y="1379721"/>
            <a:ext cx="858600" cy="12315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GB" sz="8000">
                <a:solidFill>
                  <a:srgbClr val="05C3DD"/>
                </a:solidFill>
                <a:latin typeface="Arial Black"/>
                <a:ea typeface="Arial Black"/>
                <a:cs typeface="Arial Black"/>
                <a:sym typeface="Arial Black"/>
              </a:rPr>
              <a:t>3</a:t>
            </a:r>
            <a:endParaRPr sz="8000">
              <a:solidFill>
                <a:srgbClr val="05C3DD"/>
              </a:solidFill>
              <a:latin typeface="Arial Black"/>
              <a:ea typeface="Arial Black"/>
              <a:cs typeface="Arial Black"/>
              <a:sym typeface="Arial Black"/>
            </a:endParaRPr>
          </a:p>
        </p:txBody>
      </p:sp>
      <p:cxnSp>
        <p:nvCxnSpPr>
          <p:cNvPr id="1126" name="Google Shape;1126;p90"/>
          <p:cNvCxnSpPr/>
          <p:nvPr/>
        </p:nvCxnSpPr>
        <p:spPr>
          <a:xfrm rot="10800000">
            <a:off x="6489350" y="1479771"/>
            <a:ext cx="0" cy="1031400"/>
          </a:xfrm>
          <a:prstGeom prst="straightConnector1">
            <a:avLst/>
          </a:prstGeom>
          <a:noFill/>
          <a:ln cap="flat" cmpd="sng" w="9525">
            <a:solidFill>
              <a:srgbClr val="002D62"/>
            </a:solidFill>
            <a:prstDash val="solid"/>
            <a:round/>
            <a:headEnd len="med" w="med" type="none"/>
            <a:tailEnd len="med" w="med" type="none"/>
          </a:ln>
        </p:spPr>
      </p:cxnSp>
      <p:sp>
        <p:nvSpPr>
          <p:cNvPr id="1127" name="Google Shape;1127;p90"/>
          <p:cNvSpPr txBox="1"/>
          <p:nvPr/>
        </p:nvSpPr>
        <p:spPr>
          <a:xfrm>
            <a:off x="6573726" y="1414521"/>
            <a:ext cx="963900" cy="11619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rgbClr val="4D5D6D"/>
              </a:buClr>
              <a:buSzPts val="1200"/>
              <a:buFont typeface="Arial"/>
              <a:buNone/>
            </a:pPr>
            <a:r>
              <a:rPr b="1" lang="en-GB" sz="1200">
                <a:solidFill>
                  <a:srgbClr val="002D62"/>
                </a:solidFill>
              </a:rPr>
              <a:t>Detailed Design  </a:t>
            </a:r>
            <a:endParaRPr b="1" sz="1200">
              <a:solidFill>
                <a:srgbClr val="002D62"/>
              </a:solidFill>
            </a:endParaRPr>
          </a:p>
          <a:p>
            <a:pPr indent="0" lvl="0" marL="0" rtl="0" algn="l">
              <a:spcBef>
                <a:spcPts val="0"/>
              </a:spcBef>
              <a:spcAft>
                <a:spcPts val="0"/>
              </a:spcAft>
              <a:buClr>
                <a:srgbClr val="4D5D6D"/>
              </a:buClr>
              <a:buSzPts val="1200"/>
              <a:buFont typeface="Arial"/>
              <a:buNone/>
            </a:pPr>
            <a:r>
              <a:rPr b="1" lang="en-GB" sz="1200">
                <a:solidFill>
                  <a:srgbClr val="002D62"/>
                </a:solidFill>
              </a:rPr>
              <a:t>CHAIR 2 / 3</a:t>
            </a:r>
            <a:endParaRPr b="1" sz="1200">
              <a:solidFill>
                <a:srgbClr val="002D6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91"/>
          <p:cNvSpPr txBox="1"/>
          <p:nvPr>
            <p:ph type="title"/>
          </p:nvPr>
        </p:nvSpPr>
        <p:spPr>
          <a:xfrm>
            <a:off x="0" y="0"/>
            <a:ext cx="8186400" cy="1141800"/>
          </a:xfrm>
          <a:prstGeom prst="rect">
            <a:avLst/>
          </a:prstGeom>
        </p:spPr>
        <p:txBody>
          <a:bodyPr anchorCtr="0" anchor="t" bIns="91425" lIns="504000" spcFirstLastPara="1" rIns="252000" wrap="square" tIns="504000">
            <a:noAutofit/>
          </a:bodyPr>
          <a:lstStyle/>
          <a:p>
            <a:pPr indent="0" lvl="0" marL="0" rtl="0" algn="l">
              <a:spcBef>
                <a:spcPts val="0"/>
              </a:spcBef>
              <a:spcAft>
                <a:spcPts val="0"/>
              </a:spcAft>
              <a:buNone/>
            </a:pPr>
            <a:r>
              <a:rPr lang="en-GB"/>
              <a:t>Process and Instrument </a:t>
            </a:r>
            <a:r>
              <a:rPr lang="en-GB"/>
              <a:t>Diagram’s</a:t>
            </a:r>
            <a:endParaRPr/>
          </a:p>
        </p:txBody>
      </p:sp>
      <p:sp>
        <p:nvSpPr>
          <p:cNvPr id="1133" name="Google Shape;1133;p91"/>
          <p:cNvSpPr txBox="1"/>
          <p:nvPr>
            <p:ph idx="1" type="body"/>
          </p:nvPr>
        </p:nvSpPr>
        <p:spPr>
          <a:xfrm>
            <a:off x="-8700" y="1410725"/>
            <a:ext cx="9144000" cy="2552700"/>
          </a:xfrm>
          <a:prstGeom prst="rect">
            <a:avLst/>
          </a:prstGeom>
        </p:spPr>
        <p:txBody>
          <a:bodyPr anchorCtr="0" anchor="t" bIns="91425" lIns="504000" spcFirstLastPara="1" rIns="504000"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None/>
            </a:pPr>
            <a:r>
              <a:t/>
            </a:r>
            <a:endParaRPr/>
          </a:p>
        </p:txBody>
      </p:sp>
      <p:pic>
        <p:nvPicPr>
          <p:cNvPr id="1134" name="Google Shape;1134;p91"/>
          <p:cNvPicPr preferRelativeResize="0"/>
          <p:nvPr/>
        </p:nvPicPr>
        <p:blipFill>
          <a:blip r:embed="rId3">
            <a:alphaModFix/>
          </a:blip>
          <a:stretch>
            <a:fillRect/>
          </a:stretch>
        </p:blipFill>
        <p:spPr>
          <a:xfrm>
            <a:off x="95550" y="1635971"/>
            <a:ext cx="2143975" cy="2606250"/>
          </a:xfrm>
          <a:prstGeom prst="rect">
            <a:avLst/>
          </a:prstGeom>
          <a:noFill/>
          <a:ln>
            <a:noFill/>
          </a:ln>
        </p:spPr>
      </p:pic>
      <p:pic>
        <p:nvPicPr>
          <p:cNvPr id="1135" name="Google Shape;1135;p91"/>
          <p:cNvPicPr preferRelativeResize="0"/>
          <p:nvPr/>
        </p:nvPicPr>
        <p:blipFill>
          <a:blip r:embed="rId4">
            <a:alphaModFix/>
          </a:blip>
          <a:stretch>
            <a:fillRect/>
          </a:stretch>
        </p:blipFill>
        <p:spPr>
          <a:xfrm>
            <a:off x="1551996" y="1258346"/>
            <a:ext cx="2143975" cy="3496640"/>
          </a:xfrm>
          <a:prstGeom prst="rect">
            <a:avLst/>
          </a:prstGeom>
          <a:noFill/>
          <a:ln>
            <a:noFill/>
          </a:ln>
        </p:spPr>
      </p:pic>
      <p:pic>
        <p:nvPicPr>
          <p:cNvPr id="1136" name="Google Shape;1136;p91"/>
          <p:cNvPicPr preferRelativeResize="0"/>
          <p:nvPr/>
        </p:nvPicPr>
        <p:blipFill>
          <a:blip r:embed="rId5">
            <a:alphaModFix/>
          </a:blip>
          <a:stretch>
            <a:fillRect/>
          </a:stretch>
        </p:blipFill>
        <p:spPr>
          <a:xfrm>
            <a:off x="3340978" y="1258350"/>
            <a:ext cx="3822598" cy="3652249"/>
          </a:xfrm>
          <a:prstGeom prst="rect">
            <a:avLst/>
          </a:prstGeom>
          <a:noFill/>
          <a:ln>
            <a:noFill/>
          </a:ln>
        </p:spPr>
      </p:pic>
      <p:pic>
        <p:nvPicPr>
          <p:cNvPr id="1137" name="Google Shape;1137;p91"/>
          <p:cNvPicPr preferRelativeResize="0"/>
          <p:nvPr/>
        </p:nvPicPr>
        <p:blipFill>
          <a:blip r:embed="rId6">
            <a:alphaModFix/>
          </a:blip>
          <a:stretch>
            <a:fillRect/>
          </a:stretch>
        </p:blipFill>
        <p:spPr>
          <a:xfrm>
            <a:off x="7163574" y="1410725"/>
            <a:ext cx="1743475" cy="3347500"/>
          </a:xfrm>
          <a:prstGeom prst="rect">
            <a:avLst/>
          </a:prstGeom>
          <a:noFill/>
          <a:ln>
            <a:noFill/>
          </a:ln>
        </p:spPr>
      </p:pic>
      <p:sp>
        <p:nvSpPr>
          <p:cNvPr id="1138" name="Google Shape;1138;p91"/>
          <p:cNvSpPr/>
          <p:nvPr/>
        </p:nvSpPr>
        <p:spPr>
          <a:xfrm>
            <a:off x="3121000" y="1273050"/>
            <a:ext cx="1806900" cy="2782200"/>
          </a:xfrm>
          <a:prstGeom prst="ellipse">
            <a:avLst/>
          </a:prstGeom>
          <a:noFill/>
          <a:ln cap="flat" cmpd="sng" w="19050">
            <a:solidFill>
              <a:srgbClr val="FF6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9" name="Google Shape;1139;p91"/>
          <p:cNvSpPr/>
          <p:nvPr/>
        </p:nvSpPr>
        <p:spPr>
          <a:xfrm>
            <a:off x="7131863" y="1180650"/>
            <a:ext cx="1806900" cy="2782200"/>
          </a:xfrm>
          <a:prstGeom prst="ellipse">
            <a:avLst/>
          </a:prstGeom>
          <a:noFill/>
          <a:ln cap="flat" cmpd="sng" w="19050">
            <a:solidFill>
              <a:srgbClr val="FF6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0" name="Google Shape;1140;p91"/>
          <p:cNvSpPr/>
          <p:nvPr/>
        </p:nvSpPr>
        <p:spPr>
          <a:xfrm>
            <a:off x="1552000" y="1023450"/>
            <a:ext cx="1806900" cy="2782200"/>
          </a:xfrm>
          <a:prstGeom prst="ellipse">
            <a:avLst/>
          </a:prstGeom>
          <a:noFill/>
          <a:ln cap="flat" cmpd="sng" w="19050">
            <a:solidFill>
              <a:srgbClr val="FF6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92"/>
          <p:cNvSpPr txBox="1"/>
          <p:nvPr>
            <p:ph type="title"/>
          </p:nvPr>
        </p:nvSpPr>
        <p:spPr>
          <a:xfrm>
            <a:off x="0" y="0"/>
            <a:ext cx="8186400" cy="1141800"/>
          </a:xfrm>
          <a:prstGeom prst="rect">
            <a:avLst/>
          </a:prstGeom>
        </p:spPr>
        <p:txBody>
          <a:bodyPr anchorCtr="0" anchor="t" bIns="91425" lIns="504000" spcFirstLastPara="1" rIns="252000" wrap="square" tIns="504000">
            <a:noAutofit/>
          </a:bodyPr>
          <a:lstStyle/>
          <a:p>
            <a:pPr indent="0" lvl="0" marL="0" rtl="0" algn="l">
              <a:spcBef>
                <a:spcPts val="0"/>
              </a:spcBef>
              <a:spcAft>
                <a:spcPts val="0"/>
              </a:spcAft>
              <a:buNone/>
            </a:pPr>
            <a:r>
              <a:rPr lang="en-GB"/>
              <a:t>The Importance of Drawings </a:t>
            </a:r>
            <a:endParaRPr/>
          </a:p>
        </p:txBody>
      </p:sp>
      <p:pic>
        <p:nvPicPr>
          <p:cNvPr id="1146" name="Google Shape;1146;p92"/>
          <p:cNvPicPr preferRelativeResize="0"/>
          <p:nvPr/>
        </p:nvPicPr>
        <p:blipFill>
          <a:blip r:embed="rId3">
            <a:alphaModFix/>
          </a:blip>
          <a:stretch>
            <a:fillRect/>
          </a:stretch>
        </p:blipFill>
        <p:spPr>
          <a:xfrm>
            <a:off x="330813" y="978650"/>
            <a:ext cx="5737765" cy="4001699"/>
          </a:xfrm>
          <a:prstGeom prst="rect">
            <a:avLst/>
          </a:prstGeom>
          <a:noFill/>
          <a:ln>
            <a:noFill/>
          </a:ln>
        </p:spPr>
      </p:pic>
      <p:sp>
        <p:nvSpPr>
          <p:cNvPr id="1147" name="Google Shape;1147;p92"/>
          <p:cNvSpPr txBox="1"/>
          <p:nvPr/>
        </p:nvSpPr>
        <p:spPr>
          <a:xfrm>
            <a:off x="6542025" y="1079950"/>
            <a:ext cx="2331000" cy="32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002D62"/>
                </a:solidFill>
              </a:rPr>
              <a:t>One Drawing </a:t>
            </a:r>
            <a:endParaRPr b="1" sz="2000">
              <a:solidFill>
                <a:srgbClr val="002D62"/>
              </a:solidFill>
            </a:endParaRPr>
          </a:p>
          <a:p>
            <a:pPr indent="0" lvl="0" marL="0" rtl="0" algn="l">
              <a:spcBef>
                <a:spcPts val="0"/>
              </a:spcBef>
              <a:spcAft>
                <a:spcPts val="0"/>
              </a:spcAft>
              <a:buNone/>
            </a:pPr>
            <a:r>
              <a:t/>
            </a:r>
            <a:endParaRPr b="1" sz="2000">
              <a:solidFill>
                <a:srgbClr val="002D62"/>
              </a:solidFill>
            </a:endParaRPr>
          </a:p>
          <a:p>
            <a:pPr indent="0" lvl="0" marL="0" rtl="0" algn="l">
              <a:spcBef>
                <a:spcPts val="0"/>
              </a:spcBef>
              <a:spcAft>
                <a:spcPts val="0"/>
              </a:spcAft>
              <a:buNone/>
            </a:pPr>
            <a:r>
              <a:t/>
            </a:r>
            <a:endParaRPr b="1" sz="2000">
              <a:solidFill>
                <a:srgbClr val="002D62"/>
              </a:solidFill>
            </a:endParaRPr>
          </a:p>
          <a:p>
            <a:pPr indent="0" lvl="0" marL="0" marR="0" rtl="0" algn="l">
              <a:lnSpc>
                <a:spcPct val="100000"/>
              </a:lnSpc>
              <a:spcBef>
                <a:spcPts val="0"/>
              </a:spcBef>
              <a:spcAft>
                <a:spcPts val="0"/>
              </a:spcAft>
              <a:buNone/>
            </a:pPr>
            <a:r>
              <a:rPr b="1" lang="en-GB" sz="2000">
                <a:solidFill>
                  <a:srgbClr val="002D62"/>
                </a:solidFill>
              </a:rPr>
              <a:t>One Change</a:t>
            </a:r>
            <a:endParaRPr b="1" sz="2000">
              <a:solidFill>
                <a:srgbClr val="002D62"/>
              </a:solidFill>
            </a:endParaRPr>
          </a:p>
          <a:p>
            <a:pPr indent="0" lvl="0" marL="0" marR="0" rtl="0" algn="l">
              <a:lnSpc>
                <a:spcPct val="100000"/>
              </a:lnSpc>
              <a:spcBef>
                <a:spcPts val="0"/>
              </a:spcBef>
              <a:spcAft>
                <a:spcPts val="0"/>
              </a:spcAft>
              <a:buNone/>
            </a:pPr>
            <a:r>
              <a:t/>
            </a:r>
            <a:endParaRPr b="1" sz="2000">
              <a:solidFill>
                <a:srgbClr val="002D62"/>
              </a:solidFill>
            </a:endParaRPr>
          </a:p>
          <a:p>
            <a:pPr indent="0" lvl="0" marL="0" marR="0" rtl="0" algn="l">
              <a:lnSpc>
                <a:spcPct val="100000"/>
              </a:lnSpc>
              <a:spcBef>
                <a:spcPts val="0"/>
              </a:spcBef>
              <a:spcAft>
                <a:spcPts val="0"/>
              </a:spcAft>
              <a:buNone/>
            </a:pPr>
            <a:r>
              <a:t/>
            </a:r>
            <a:endParaRPr b="1" sz="2000">
              <a:solidFill>
                <a:srgbClr val="002D62"/>
              </a:solidFill>
            </a:endParaRPr>
          </a:p>
          <a:p>
            <a:pPr indent="0" lvl="0" marL="0" marR="0" rtl="0" algn="l">
              <a:lnSpc>
                <a:spcPct val="100000"/>
              </a:lnSpc>
              <a:spcBef>
                <a:spcPts val="0"/>
              </a:spcBef>
              <a:spcAft>
                <a:spcPts val="0"/>
              </a:spcAft>
              <a:buNone/>
            </a:pPr>
            <a:r>
              <a:rPr b="1" lang="en-GB" sz="2000">
                <a:solidFill>
                  <a:srgbClr val="002D62"/>
                </a:solidFill>
              </a:rPr>
              <a:t>Huge Implications</a:t>
            </a:r>
            <a:endParaRPr b="1" sz="2000">
              <a:solidFill>
                <a:srgbClr val="002D62"/>
              </a:solidFill>
            </a:endParaRPr>
          </a:p>
        </p:txBody>
      </p:sp>
      <p:sp>
        <p:nvSpPr>
          <p:cNvPr id="1148" name="Google Shape;1148;p92"/>
          <p:cNvSpPr/>
          <p:nvPr/>
        </p:nvSpPr>
        <p:spPr>
          <a:xfrm>
            <a:off x="2737675" y="2281400"/>
            <a:ext cx="1358400" cy="17007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93"/>
          <p:cNvSpPr txBox="1"/>
          <p:nvPr>
            <p:ph type="title"/>
          </p:nvPr>
        </p:nvSpPr>
        <p:spPr>
          <a:xfrm>
            <a:off x="0" y="0"/>
            <a:ext cx="8186400" cy="1141800"/>
          </a:xfrm>
          <a:prstGeom prst="rect">
            <a:avLst/>
          </a:prstGeom>
        </p:spPr>
        <p:txBody>
          <a:bodyPr anchorCtr="0" anchor="t" bIns="91425" lIns="504000" spcFirstLastPara="1" rIns="252000" wrap="square" tIns="504000">
            <a:noAutofit/>
          </a:bodyPr>
          <a:lstStyle/>
          <a:p>
            <a:pPr indent="0" lvl="0" marL="0" rtl="0" algn="l">
              <a:spcBef>
                <a:spcPts val="0"/>
              </a:spcBef>
              <a:spcAft>
                <a:spcPts val="0"/>
              </a:spcAft>
              <a:buNone/>
            </a:pPr>
            <a:r>
              <a:rPr lang="en-GB"/>
              <a:t>The Importance of Drawings </a:t>
            </a:r>
            <a:endParaRPr/>
          </a:p>
        </p:txBody>
      </p:sp>
      <p:pic>
        <p:nvPicPr>
          <p:cNvPr id="1154" name="Google Shape;1154;p93"/>
          <p:cNvPicPr preferRelativeResize="0"/>
          <p:nvPr/>
        </p:nvPicPr>
        <p:blipFill>
          <a:blip r:embed="rId3">
            <a:alphaModFix/>
          </a:blip>
          <a:stretch>
            <a:fillRect/>
          </a:stretch>
        </p:blipFill>
        <p:spPr>
          <a:xfrm>
            <a:off x="332700" y="1141800"/>
            <a:ext cx="8478609" cy="3208800"/>
          </a:xfrm>
          <a:prstGeom prst="rect">
            <a:avLst/>
          </a:prstGeom>
          <a:noFill/>
          <a:ln>
            <a:noFill/>
          </a:ln>
        </p:spPr>
      </p:pic>
      <p:cxnSp>
        <p:nvCxnSpPr>
          <p:cNvPr id="1155" name="Google Shape;1155;p93"/>
          <p:cNvCxnSpPr/>
          <p:nvPr/>
        </p:nvCxnSpPr>
        <p:spPr>
          <a:xfrm flipH="1" rot="10800000">
            <a:off x="1368825" y="3297725"/>
            <a:ext cx="549600" cy="425100"/>
          </a:xfrm>
          <a:prstGeom prst="straightConnector1">
            <a:avLst/>
          </a:prstGeom>
          <a:noFill/>
          <a:ln cap="flat" cmpd="sng" w="28575">
            <a:solidFill>
              <a:srgbClr val="FF0000"/>
            </a:solidFill>
            <a:prstDash val="solid"/>
            <a:round/>
            <a:headEnd len="med" w="med" type="none"/>
            <a:tailEnd len="med" w="med" type="triangle"/>
          </a:ln>
        </p:spPr>
      </p:cxnSp>
      <p:cxnSp>
        <p:nvCxnSpPr>
          <p:cNvPr id="1156" name="Google Shape;1156;p93"/>
          <p:cNvCxnSpPr/>
          <p:nvPr/>
        </p:nvCxnSpPr>
        <p:spPr>
          <a:xfrm flipH="1" rot="10800000">
            <a:off x="4901825" y="3346425"/>
            <a:ext cx="549600" cy="425100"/>
          </a:xfrm>
          <a:prstGeom prst="straightConnector1">
            <a:avLst/>
          </a:prstGeom>
          <a:noFill/>
          <a:ln cap="flat" cmpd="sng" w="28575">
            <a:solidFill>
              <a:srgbClr val="FF0000"/>
            </a:solidFill>
            <a:prstDash val="solid"/>
            <a:round/>
            <a:headEnd len="med" w="med" type="none"/>
            <a:tailEnd len="med" w="med" type="triangle"/>
          </a:ln>
        </p:spPr>
      </p:cxnSp>
      <p:cxnSp>
        <p:nvCxnSpPr>
          <p:cNvPr id="1157" name="Google Shape;1157;p93"/>
          <p:cNvCxnSpPr/>
          <p:nvPr/>
        </p:nvCxnSpPr>
        <p:spPr>
          <a:xfrm flipH="1">
            <a:off x="8565625" y="850325"/>
            <a:ext cx="186600" cy="352800"/>
          </a:xfrm>
          <a:prstGeom prst="straightConnector1">
            <a:avLst/>
          </a:prstGeom>
          <a:noFill/>
          <a:ln cap="flat" cmpd="sng" w="28575">
            <a:solidFill>
              <a:srgbClr val="FF0000"/>
            </a:solidFill>
            <a:prstDash val="solid"/>
            <a:round/>
            <a:headEnd len="med" w="med" type="none"/>
            <a:tailEnd len="med" w="med" type="triangle"/>
          </a:ln>
        </p:spPr>
      </p:cxnSp>
      <p:cxnSp>
        <p:nvCxnSpPr>
          <p:cNvPr id="1158" name="Google Shape;1158;p93"/>
          <p:cNvCxnSpPr>
            <a:stCxn id="1154" idx="0"/>
          </p:cNvCxnSpPr>
          <p:nvPr/>
        </p:nvCxnSpPr>
        <p:spPr>
          <a:xfrm flipH="1">
            <a:off x="4065004" y="1141800"/>
            <a:ext cx="507000" cy="3102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pic>
        <p:nvPicPr>
          <p:cNvPr id="1163" name="Google Shape;1163;p94"/>
          <p:cNvPicPr preferRelativeResize="0"/>
          <p:nvPr/>
        </p:nvPicPr>
        <p:blipFill>
          <a:blip r:embed="rId3">
            <a:alphaModFix/>
          </a:blip>
          <a:stretch>
            <a:fillRect/>
          </a:stretch>
        </p:blipFill>
        <p:spPr>
          <a:xfrm>
            <a:off x="5614200" y="850325"/>
            <a:ext cx="2159575" cy="4067050"/>
          </a:xfrm>
          <a:prstGeom prst="rect">
            <a:avLst/>
          </a:prstGeom>
          <a:noFill/>
          <a:ln>
            <a:noFill/>
          </a:ln>
        </p:spPr>
      </p:pic>
      <p:pic>
        <p:nvPicPr>
          <p:cNvPr id="1164" name="Google Shape;1164;p94"/>
          <p:cNvPicPr preferRelativeResize="0"/>
          <p:nvPr/>
        </p:nvPicPr>
        <p:blipFill>
          <a:blip r:embed="rId4">
            <a:alphaModFix/>
          </a:blip>
          <a:stretch>
            <a:fillRect/>
          </a:stretch>
        </p:blipFill>
        <p:spPr>
          <a:xfrm>
            <a:off x="1479725" y="1006975"/>
            <a:ext cx="3010449" cy="3846926"/>
          </a:xfrm>
          <a:prstGeom prst="rect">
            <a:avLst/>
          </a:prstGeom>
          <a:noFill/>
          <a:ln>
            <a:noFill/>
          </a:ln>
        </p:spPr>
      </p:pic>
      <p:sp>
        <p:nvSpPr>
          <p:cNvPr id="1165" name="Google Shape;1165;p94"/>
          <p:cNvSpPr txBox="1"/>
          <p:nvPr>
            <p:ph type="title"/>
          </p:nvPr>
        </p:nvSpPr>
        <p:spPr>
          <a:xfrm>
            <a:off x="0" y="0"/>
            <a:ext cx="8186400" cy="1141800"/>
          </a:xfrm>
          <a:prstGeom prst="rect">
            <a:avLst/>
          </a:prstGeom>
        </p:spPr>
        <p:txBody>
          <a:bodyPr anchorCtr="0" anchor="t" bIns="91425" lIns="504000" spcFirstLastPara="1" rIns="252000" wrap="square" tIns="504000">
            <a:noAutofit/>
          </a:bodyPr>
          <a:lstStyle/>
          <a:p>
            <a:pPr indent="0" lvl="0" marL="0" rtl="0" algn="l">
              <a:spcBef>
                <a:spcPts val="0"/>
              </a:spcBef>
              <a:spcAft>
                <a:spcPts val="0"/>
              </a:spcAft>
              <a:buNone/>
            </a:pPr>
            <a:r>
              <a:rPr lang="en-GB"/>
              <a:t>The Importance of Drawings </a:t>
            </a:r>
            <a:endParaRPr/>
          </a:p>
        </p:txBody>
      </p:sp>
      <p:cxnSp>
        <p:nvCxnSpPr>
          <p:cNvPr id="1166" name="Google Shape;1166;p94"/>
          <p:cNvCxnSpPr/>
          <p:nvPr/>
        </p:nvCxnSpPr>
        <p:spPr>
          <a:xfrm flipH="1" rot="10800000">
            <a:off x="5267950" y="1783575"/>
            <a:ext cx="487500" cy="363000"/>
          </a:xfrm>
          <a:prstGeom prst="straightConnector1">
            <a:avLst/>
          </a:prstGeom>
          <a:noFill/>
          <a:ln cap="flat" cmpd="sng" w="28575">
            <a:solidFill>
              <a:srgbClr val="0000FF"/>
            </a:solidFill>
            <a:prstDash val="solid"/>
            <a:round/>
            <a:headEnd len="med" w="med" type="none"/>
            <a:tailEnd len="med" w="med" type="triangle"/>
          </a:ln>
        </p:spPr>
      </p:cxnSp>
      <p:cxnSp>
        <p:nvCxnSpPr>
          <p:cNvPr id="1167" name="Google Shape;1167;p94"/>
          <p:cNvCxnSpPr/>
          <p:nvPr/>
        </p:nvCxnSpPr>
        <p:spPr>
          <a:xfrm>
            <a:off x="3639850" y="4427975"/>
            <a:ext cx="445200" cy="290400"/>
          </a:xfrm>
          <a:prstGeom prst="straightConnector1">
            <a:avLst/>
          </a:prstGeom>
          <a:noFill/>
          <a:ln cap="flat" cmpd="sng" w="28575">
            <a:solidFill>
              <a:srgbClr val="FF00FF"/>
            </a:solidFill>
            <a:prstDash val="solid"/>
            <a:round/>
            <a:headEnd len="med" w="med" type="none"/>
            <a:tailEnd len="med" w="med" type="triangle"/>
          </a:ln>
        </p:spPr>
      </p:cxnSp>
      <p:cxnSp>
        <p:nvCxnSpPr>
          <p:cNvPr id="1168" name="Google Shape;1168;p94"/>
          <p:cNvCxnSpPr/>
          <p:nvPr/>
        </p:nvCxnSpPr>
        <p:spPr>
          <a:xfrm>
            <a:off x="5288675" y="1161425"/>
            <a:ext cx="466800" cy="165900"/>
          </a:xfrm>
          <a:prstGeom prst="straightConnector1">
            <a:avLst/>
          </a:prstGeom>
          <a:noFill/>
          <a:ln cap="flat" cmpd="sng" w="28575">
            <a:solidFill>
              <a:srgbClr val="FF0000"/>
            </a:solidFill>
            <a:prstDash val="solid"/>
            <a:round/>
            <a:headEnd len="med" w="med" type="none"/>
            <a:tailEnd len="med" w="med" type="triangle"/>
          </a:ln>
        </p:spPr>
      </p:cxnSp>
      <p:cxnSp>
        <p:nvCxnSpPr>
          <p:cNvPr id="1169" name="Google Shape;1169;p94"/>
          <p:cNvCxnSpPr/>
          <p:nvPr/>
        </p:nvCxnSpPr>
        <p:spPr>
          <a:xfrm flipH="1">
            <a:off x="3556879" y="1473425"/>
            <a:ext cx="507000" cy="310200"/>
          </a:xfrm>
          <a:prstGeom prst="straightConnector1">
            <a:avLst/>
          </a:prstGeom>
          <a:noFill/>
          <a:ln cap="flat" cmpd="sng" w="28575">
            <a:solidFill>
              <a:srgbClr val="FF0000"/>
            </a:solidFill>
            <a:prstDash val="solid"/>
            <a:round/>
            <a:headEnd len="med" w="med" type="none"/>
            <a:tailEnd len="med" w="med" type="triangle"/>
          </a:ln>
        </p:spPr>
      </p:cxnSp>
      <p:cxnSp>
        <p:nvCxnSpPr>
          <p:cNvPr id="1170" name="Google Shape;1170;p94"/>
          <p:cNvCxnSpPr/>
          <p:nvPr/>
        </p:nvCxnSpPr>
        <p:spPr>
          <a:xfrm>
            <a:off x="1368825" y="1783625"/>
            <a:ext cx="549600" cy="124200"/>
          </a:xfrm>
          <a:prstGeom prst="straightConnector1">
            <a:avLst/>
          </a:prstGeom>
          <a:noFill/>
          <a:ln cap="flat" cmpd="sng" w="28575">
            <a:solidFill>
              <a:srgbClr val="0000FF"/>
            </a:solidFill>
            <a:prstDash val="solid"/>
            <a:round/>
            <a:headEnd len="med" w="med" type="none"/>
            <a:tailEnd len="med" w="med" type="triangle"/>
          </a:ln>
        </p:spPr>
      </p:cxnSp>
      <p:cxnSp>
        <p:nvCxnSpPr>
          <p:cNvPr id="1171" name="Google Shape;1171;p94"/>
          <p:cNvCxnSpPr/>
          <p:nvPr/>
        </p:nvCxnSpPr>
        <p:spPr>
          <a:xfrm>
            <a:off x="5267950" y="3346350"/>
            <a:ext cx="445200" cy="290400"/>
          </a:xfrm>
          <a:prstGeom prst="straightConnector1">
            <a:avLst/>
          </a:prstGeom>
          <a:noFill/>
          <a:ln cap="flat" cmpd="sng" w="28575">
            <a:solidFill>
              <a:srgbClr val="FF00FF"/>
            </a:solidFill>
            <a:prstDash val="solid"/>
            <a:round/>
            <a:headEnd len="med" w="med" type="none"/>
            <a:tailEnd len="med" w="med" type="triangle"/>
          </a:ln>
        </p:spPr>
      </p:cxnSp>
      <p:cxnSp>
        <p:nvCxnSpPr>
          <p:cNvPr id="1172" name="Google Shape;1172;p94"/>
          <p:cNvCxnSpPr/>
          <p:nvPr/>
        </p:nvCxnSpPr>
        <p:spPr>
          <a:xfrm>
            <a:off x="5223325" y="4427975"/>
            <a:ext cx="445200" cy="290400"/>
          </a:xfrm>
          <a:prstGeom prst="straightConnector1">
            <a:avLst/>
          </a:prstGeom>
          <a:noFill/>
          <a:ln cap="flat" cmpd="sng" w="28575">
            <a:solidFill>
              <a:srgbClr val="000000"/>
            </a:solidFill>
            <a:prstDash val="solid"/>
            <a:round/>
            <a:headEnd len="med" w="med" type="none"/>
            <a:tailEnd len="med" w="med" type="triangle"/>
          </a:ln>
        </p:spPr>
      </p:cxnSp>
      <p:cxnSp>
        <p:nvCxnSpPr>
          <p:cNvPr id="1173" name="Google Shape;1173;p94"/>
          <p:cNvCxnSpPr/>
          <p:nvPr/>
        </p:nvCxnSpPr>
        <p:spPr>
          <a:xfrm flipH="1">
            <a:off x="4326600" y="3681350"/>
            <a:ext cx="245400" cy="308100"/>
          </a:xfrm>
          <a:prstGeom prst="straightConnector1">
            <a:avLst/>
          </a:prstGeom>
          <a:noFill/>
          <a:ln cap="flat" cmpd="sng" w="28575">
            <a:solidFill>
              <a:srgbClr val="000000"/>
            </a:solidFill>
            <a:prstDash val="solid"/>
            <a:round/>
            <a:headEnd len="med" w="med" type="none"/>
            <a:tailEnd len="med" w="med" type="triangle"/>
          </a:ln>
        </p:spPr>
      </p:cxnSp>
      <p:cxnSp>
        <p:nvCxnSpPr>
          <p:cNvPr id="1174" name="Google Shape;1174;p94"/>
          <p:cNvCxnSpPr/>
          <p:nvPr/>
        </p:nvCxnSpPr>
        <p:spPr>
          <a:xfrm>
            <a:off x="2613225" y="1431425"/>
            <a:ext cx="21000" cy="394200"/>
          </a:xfrm>
          <a:prstGeom prst="straightConnector1">
            <a:avLst/>
          </a:prstGeom>
          <a:noFill/>
          <a:ln cap="flat" cmpd="sng" w="28575">
            <a:solidFill>
              <a:srgbClr val="00FF00"/>
            </a:solidFill>
            <a:prstDash val="solid"/>
            <a:round/>
            <a:headEnd len="med" w="med" type="none"/>
            <a:tailEnd len="med" w="med" type="triangle"/>
          </a:ln>
        </p:spPr>
      </p:cxnSp>
      <p:cxnSp>
        <p:nvCxnSpPr>
          <p:cNvPr id="1175" name="Google Shape;1175;p94"/>
          <p:cNvCxnSpPr>
            <a:stCxn id="1165" idx="2"/>
          </p:cNvCxnSpPr>
          <p:nvPr/>
        </p:nvCxnSpPr>
        <p:spPr>
          <a:xfrm flipH="1">
            <a:off x="3556800" y="1141800"/>
            <a:ext cx="536400" cy="169800"/>
          </a:xfrm>
          <a:prstGeom prst="straightConnector1">
            <a:avLst/>
          </a:prstGeom>
          <a:noFill/>
          <a:ln cap="flat" cmpd="sng" w="28575">
            <a:solidFill>
              <a:srgbClr val="00FF00"/>
            </a:solidFill>
            <a:prstDash val="solid"/>
            <a:round/>
            <a:headEnd len="med" w="med" type="none"/>
            <a:tailEnd len="med" w="med" type="triangle"/>
          </a:ln>
        </p:spPr>
      </p:cxnSp>
      <p:cxnSp>
        <p:nvCxnSpPr>
          <p:cNvPr id="1176" name="Google Shape;1176;p94"/>
          <p:cNvCxnSpPr/>
          <p:nvPr/>
        </p:nvCxnSpPr>
        <p:spPr>
          <a:xfrm flipH="1" rot="10800000">
            <a:off x="2592500" y="2412725"/>
            <a:ext cx="306000" cy="376800"/>
          </a:xfrm>
          <a:prstGeom prst="straightConnector1">
            <a:avLst/>
          </a:prstGeom>
          <a:noFill/>
          <a:ln cap="flat" cmpd="sng" w="28575">
            <a:solidFill>
              <a:srgbClr val="9900FF"/>
            </a:solidFill>
            <a:prstDash val="solid"/>
            <a:round/>
            <a:headEnd len="med" w="med" type="none"/>
            <a:tailEnd len="med" w="med" type="triangle"/>
          </a:ln>
        </p:spPr>
      </p:cxnSp>
      <p:cxnSp>
        <p:nvCxnSpPr>
          <p:cNvPr id="1177" name="Google Shape;1177;p94"/>
          <p:cNvCxnSpPr/>
          <p:nvPr/>
        </p:nvCxnSpPr>
        <p:spPr>
          <a:xfrm flipH="1" rot="10800000">
            <a:off x="5407150" y="2412725"/>
            <a:ext cx="306000" cy="376800"/>
          </a:xfrm>
          <a:prstGeom prst="straightConnector1">
            <a:avLst/>
          </a:prstGeom>
          <a:noFill/>
          <a:ln cap="flat" cmpd="sng" w="28575">
            <a:solidFill>
              <a:srgbClr val="9900FF"/>
            </a:solidFill>
            <a:prstDash val="solid"/>
            <a:round/>
            <a:headEnd len="med" w="med" type="none"/>
            <a:tailEnd len="med" w="med" type="triangle"/>
          </a:ln>
        </p:spPr>
      </p:cxnSp>
      <p:cxnSp>
        <p:nvCxnSpPr>
          <p:cNvPr id="1178" name="Google Shape;1178;p94"/>
          <p:cNvCxnSpPr/>
          <p:nvPr/>
        </p:nvCxnSpPr>
        <p:spPr>
          <a:xfrm>
            <a:off x="5174600" y="4075400"/>
            <a:ext cx="580800" cy="20700"/>
          </a:xfrm>
          <a:prstGeom prst="straightConnector1">
            <a:avLst/>
          </a:prstGeom>
          <a:noFill/>
          <a:ln cap="flat" cmpd="sng" w="28575">
            <a:solidFill>
              <a:schemeClr val="accent4"/>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95"/>
          <p:cNvSpPr txBox="1"/>
          <p:nvPr>
            <p:ph type="title"/>
          </p:nvPr>
        </p:nvSpPr>
        <p:spPr>
          <a:xfrm>
            <a:off x="0" y="0"/>
            <a:ext cx="8186400" cy="1141800"/>
          </a:xfrm>
          <a:prstGeom prst="rect">
            <a:avLst/>
          </a:prstGeom>
        </p:spPr>
        <p:txBody>
          <a:bodyPr anchorCtr="0" anchor="t" bIns="91425" lIns="504000" spcFirstLastPara="1" rIns="252000" wrap="square" tIns="504000">
            <a:noAutofit/>
          </a:bodyPr>
          <a:lstStyle/>
          <a:p>
            <a:pPr indent="0" lvl="0" marL="0" rtl="0" algn="l">
              <a:spcBef>
                <a:spcPts val="0"/>
              </a:spcBef>
              <a:spcAft>
                <a:spcPts val="0"/>
              </a:spcAft>
              <a:buNone/>
            </a:pPr>
            <a:r>
              <a:rPr lang="en-GB"/>
              <a:t>Concept Design and CHAIR 1</a:t>
            </a:r>
            <a:endParaRPr/>
          </a:p>
        </p:txBody>
      </p:sp>
      <p:pic>
        <p:nvPicPr>
          <p:cNvPr id="1184" name="Google Shape;1184;p95" title="31364534153720.jpeg"/>
          <p:cNvPicPr preferRelativeResize="0"/>
          <p:nvPr/>
        </p:nvPicPr>
        <p:blipFill>
          <a:blip r:embed="rId3">
            <a:alphaModFix/>
          </a:blip>
          <a:stretch>
            <a:fillRect/>
          </a:stretch>
        </p:blipFill>
        <p:spPr>
          <a:xfrm>
            <a:off x="318325" y="1294200"/>
            <a:ext cx="3722100" cy="2791575"/>
          </a:xfrm>
          <a:prstGeom prst="rect">
            <a:avLst/>
          </a:prstGeom>
          <a:noFill/>
          <a:ln>
            <a:noFill/>
          </a:ln>
        </p:spPr>
      </p:pic>
      <p:pic>
        <p:nvPicPr>
          <p:cNvPr id="1185" name="Google Shape;1185;p95" title="31364534153720(1).jpeg"/>
          <p:cNvPicPr preferRelativeResize="0"/>
          <p:nvPr/>
        </p:nvPicPr>
        <p:blipFill>
          <a:blip r:embed="rId4">
            <a:alphaModFix/>
          </a:blip>
          <a:stretch>
            <a:fillRect/>
          </a:stretch>
        </p:blipFill>
        <p:spPr>
          <a:xfrm>
            <a:off x="4690550" y="1294200"/>
            <a:ext cx="3722100" cy="2791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96"/>
          <p:cNvSpPr txBox="1"/>
          <p:nvPr>
            <p:ph type="title"/>
          </p:nvPr>
        </p:nvSpPr>
        <p:spPr>
          <a:xfrm>
            <a:off x="0" y="0"/>
            <a:ext cx="8186400" cy="1141800"/>
          </a:xfrm>
          <a:prstGeom prst="rect">
            <a:avLst/>
          </a:prstGeom>
        </p:spPr>
        <p:txBody>
          <a:bodyPr anchorCtr="0" anchor="t" bIns="91425" lIns="504000" spcFirstLastPara="1" rIns="252000" wrap="square" tIns="504000">
            <a:noAutofit/>
          </a:bodyPr>
          <a:lstStyle/>
          <a:p>
            <a:pPr indent="0" lvl="0" marL="0" rtl="0" algn="l">
              <a:spcBef>
                <a:spcPts val="0"/>
              </a:spcBef>
              <a:spcAft>
                <a:spcPts val="0"/>
              </a:spcAft>
              <a:buNone/>
            </a:pPr>
            <a:r>
              <a:rPr lang="en-GB"/>
              <a:t>Detailed Design - CHAIR 2</a:t>
            </a:r>
            <a:endParaRPr/>
          </a:p>
        </p:txBody>
      </p:sp>
      <p:pic>
        <p:nvPicPr>
          <p:cNvPr id="1191" name="Google Shape;1191;p96"/>
          <p:cNvPicPr preferRelativeResize="0"/>
          <p:nvPr/>
        </p:nvPicPr>
        <p:blipFill>
          <a:blip r:embed="rId3">
            <a:alphaModFix/>
          </a:blip>
          <a:stretch>
            <a:fillRect/>
          </a:stretch>
        </p:blipFill>
        <p:spPr>
          <a:xfrm>
            <a:off x="776427" y="1047375"/>
            <a:ext cx="6953775" cy="4096125"/>
          </a:xfrm>
          <a:prstGeom prst="rect">
            <a:avLst/>
          </a:prstGeom>
          <a:noFill/>
          <a:ln>
            <a:noFill/>
          </a:ln>
        </p:spPr>
      </p:pic>
      <p:sp>
        <p:nvSpPr>
          <p:cNvPr id="1192" name="Google Shape;1192;p96"/>
          <p:cNvSpPr/>
          <p:nvPr/>
        </p:nvSpPr>
        <p:spPr>
          <a:xfrm>
            <a:off x="4573150" y="2758400"/>
            <a:ext cx="477000" cy="352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3" name="Google Shape;1193;p96"/>
          <p:cNvSpPr/>
          <p:nvPr/>
        </p:nvSpPr>
        <p:spPr>
          <a:xfrm>
            <a:off x="3719650" y="3491525"/>
            <a:ext cx="477000" cy="352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4" name="Google Shape;1194;p96"/>
          <p:cNvSpPr/>
          <p:nvPr/>
        </p:nvSpPr>
        <p:spPr>
          <a:xfrm>
            <a:off x="6049775" y="1528450"/>
            <a:ext cx="477000" cy="352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5" name="Google Shape;1195;p96"/>
          <p:cNvSpPr/>
          <p:nvPr/>
        </p:nvSpPr>
        <p:spPr>
          <a:xfrm>
            <a:off x="6316225" y="975700"/>
            <a:ext cx="477000" cy="352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6" name="Google Shape;1196;p96"/>
          <p:cNvSpPr/>
          <p:nvPr/>
        </p:nvSpPr>
        <p:spPr>
          <a:xfrm>
            <a:off x="2859875" y="3948725"/>
            <a:ext cx="477000" cy="352500"/>
          </a:xfrm>
          <a:prstGeom prst="ellipse">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197" name="Google Shape;1197;p96"/>
          <p:cNvCxnSpPr/>
          <p:nvPr/>
        </p:nvCxnSpPr>
        <p:spPr>
          <a:xfrm flipH="1">
            <a:off x="4438480" y="1276578"/>
            <a:ext cx="1947600" cy="1544100"/>
          </a:xfrm>
          <a:prstGeom prst="straightConnector1">
            <a:avLst/>
          </a:prstGeom>
          <a:noFill/>
          <a:ln cap="flat" cmpd="sng" w="9525">
            <a:solidFill>
              <a:schemeClr val="dk2"/>
            </a:solidFill>
            <a:prstDash val="solid"/>
            <a:round/>
            <a:headEnd len="med" w="med" type="none"/>
            <a:tailEnd len="med" w="med" type="triangle"/>
          </a:ln>
        </p:spPr>
      </p:cxnSp>
      <p:cxnSp>
        <p:nvCxnSpPr>
          <p:cNvPr id="1198" name="Google Shape;1198;p96"/>
          <p:cNvCxnSpPr>
            <a:stCxn id="1195" idx="3"/>
          </p:cNvCxnSpPr>
          <p:nvPr/>
        </p:nvCxnSpPr>
        <p:spPr>
          <a:xfrm flipH="1">
            <a:off x="3202780" y="1276578"/>
            <a:ext cx="3183300" cy="26937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97"/>
          <p:cNvSpPr txBox="1"/>
          <p:nvPr>
            <p:ph type="title"/>
          </p:nvPr>
        </p:nvSpPr>
        <p:spPr>
          <a:xfrm>
            <a:off x="0" y="0"/>
            <a:ext cx="8186400" cy="1141800"/>
          </a:xfrm>
          <a:prstGeom prst="rect">
            <a:avLst/>
          </a:prstGeom>
        </p:spPr>
        <p:txBody>
          <a:bodyPr anchorCtr="0" anchor="t" bIns="91425" lIns="504000" spcFirstLastPara="1" rIns="252000" wrap="square" tIns="504000">
            <a:noAutofit/>
          </a:bodyPr>
          <a:lstStyle/>
          <a:p>
            <a:pPr indent="0" lvl="0" marL="0" rtl="0" algn="l">
              <a:spcBef>
                <a:spcPts val="0"/>
              </a:spcBef>
              <a:spcAft>
                <a:spcPts val="0"/>
              </a:spcAft>
              <a:buNone/>
            </a:pPr>
            <a:r>
              <a:rPr lang="en-GB"/>
              <a:t>Detailed Design CHAIR 3 - The Bad</a:t>
            </a:r>
            <a:endParaRPr/>
          </a:p>
        </p:txBody>
      </p:sp>
      <p:pic>
        <p:nvPicPr>
          <p:cNvPr id="1204" name="Google Shape;1204;p97" title="20210514_143825.jpg"/>
          <p:cNvPicPr preferRelativeResize="0"/>
          <p:nvPr/>
        </p:nvPicPr>
        <p:blipFill>
          <a:blip r:embed="rId3">
            <a:alphaModFix/>
          </a:blip>
          <a:stretch>
            <a:fillRect/>
          </a:stretch>
        </p:blipFill>
        <p:spPr>
          <a:xfrm>
            <a:off x="401275" y="1097175"/>
            <a:ext cx="2772676" cy="3696901"/>
          </a:xfrm>
          <a:prstGeom prst="rect">
            <a:avLst/>
          </a:prstGeom>
          <a:noFill/>
          <a:ln>
            <a:noFill/>
          </a:ln>
        </p:spPr>
      </p:pic>
      <p:pic>
        <p:nvPicPr>
          <p:cNvPr id="1205" name="Google Shape;1205;p97" title="20210827_094043.jpg"/>
          <p:cNvPicPr preferRelativeResize="0"/>
          <p:nvPr/>
        </p:nvPicPr>
        <p:blipFill rotWithShape="1">
          <a:blip r:embed="rId4">
            <a:alphaModFix/>
          </a:blip>
          <a:srcRect b="30953" l="38482" r="35707" t="9498"/>
          <a:stretch/>
        </p:blipFill>
        <p:spPr>
          <a:xfrm>
            <a:off x="3472737" y="1327362"/>
            <a:ext cx="2428974" cy="3152474"/>
          </a:xfrm>
          <a:prstGeom prst="rect">
            <a:avLst/>
          </a:prstGeom>
          <a:noFill/>
          <a:ln>
            <a:noFill/>
          </a:ln>
        </p:spPr>
      </p:pic>
      <p:pic>
        <p:nvPicPr>
          <p:cNvPr id="1206" name="Google Shape;1206;p97" title="31364513757106.jpeg"/>
          <p:cNvPicPr preferRelativeResize="0"/>
          <p:nvPr/>
        </p:nvPicPr>
        <p:blipFill>
          <a:blip r:embed="rId5">
            <a:alphaModFix/>
          </a:blip>
          <a:stretch>
            <a:fillRect/>
          </a:stretch>
        </p:blipFill>
        <p:spPr>
          <a:xfrm>
            <a:off x="6200499" y="1055138"/>
            <a:ext cx="2772676" cy="3696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5"/>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2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rpor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