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Objects="1">
      <p:cViewPr>
        <p:scale>
          <a:sx n="125" d="100"/>
          <a:sy n="125" d="100"/>
        </p:scale>
        <p:origin x="1116" y="2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92578-D824-9F2C-1454-64D543F2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231DF-960E-486C-9572-BC2965349B2F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16125-908C-E5D6-4A86-A30D51675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59BC8-230C-9B6D-5203-477038E7F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19A9F-1167-439E-8389-8EFF3E66CA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94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D37DA-AECC-E047-D458-ED608C647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FAF47-D63B-425F-99A1-B837E0914980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84188-AC1B-56B1-574B-BA3B0FC13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3800D-558C-3778-095C-A75A1E71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D6604-6B63-4EAC-B1B0-E95563872C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81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DE04A-F448-154F-DB3F-F4DEC4A1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9E36A-A897-477E-B58E-521130DC135F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6AF3E-6A6E-204C-E89F-2B1C16DC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9E94-3A04-8877-B3E5-FD5D9AFEF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E5DBD-C2A2-461C-AB5D-1F8A0BA6BD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423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3E04A-A815-2C4B-3BF1-E0D3825D1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BB60A-2C63-45D7-A3A4-A0C690EC23CB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2CE6E-516B-208B-2FE8-4E0E61DB5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1B253-9B45-8DA5-2D40-D6347CA1A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28CF4-1499-465F-B285-9CD59FFE94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672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200C0-CC4D-0EF1-54D1-4FF769640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12B2D-50AE-406C-AA07-211FA1319698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16DA5-2FA1-15DB-8C52-620B5A2C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6F7A2-A378-9D39-5047-A7A9190D0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4C7B9-9A52-4198-9CB3-9CDA50192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722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8ACE0B3-E910-39D7-1A96-74D28FB31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D9C0C-4AE4-4440-8225-6C890BFAB5B3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09AA62-3FBC-0096-1B9D-69A52CB0D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6B98B5-08B4-342E-5A78-5FBEA6000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F7E50-7EF7-4D9B-9896-100BCEAA72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7661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A157322-0760-A7E5-AEC4-E2E9F6D5B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D922B-0FFF-4E1A-B891-7C59AE12F1B7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FDB9FE8-B581-CB71-C31B-410574001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A2AC805-B02C-ACAD-C6A4-1AC511124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A82B8-C59F-4935-A568-B16BB70EF3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4441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750B176-E440-C4D6-A668-BC959C385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BFDA9-BFA0-4829-860C-2AE02F49A35A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69F4F53-301C-D527-AB9C-F3540E187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140CD10-781A-D1B5-1C90-8E9FF72D7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99687-2CC3-4B7F-86B3-60066830DE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455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AB84CFE-AE98-3C40-810B-32AAC92ED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684B4-02BC-4752-8661-D4F7F9C85AF2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EFEC9E1-8DB6-D216-98FF-D179DAEE7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1E48E74-B913-0868-D38B-9554A07A3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B1FF1-FEE2-4FE4-85A8-3FB322FA31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344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70E350-2711-F93E-1618-E9E0F2734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4E7B8-C270-4D24-B1FB-195BB23D216E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4B378F-D487-7C98-85C1-1677A8F29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88AF55-3F42-EBD2-E2DE-F66BCF71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9FB49-0EF3-4986-920A-8D99A0DA42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4775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08F495-7505-22A8-66D3-9346DBAEF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34844-FDE8-4302-8439-0B4CCD0AD697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C6B2A1-3C2F-C668-EDCA-46B3E7356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F17C274-9E9A-E6E5-443C-49FCDC92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13AFE-C480-491B-BEB7-40BA561CDA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524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390240F-DA7E-99B9-43E9-EFB1AEFBB03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FB8D35F-CE5A-63ED-CB1B-864966B5FE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CC358-3BDC-5203-865C-59EA841E43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BA86C74-FF14-42F7-BDAF-B3CA3C4B42AA}" type="datetime1">
              <a:rPr lang="en-US" altLang="en-US"/>
              <a:pPr>
                <a:defRPr/>
              </a:pPr>
              <a:t>9/3/2026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09386-C1B2-23BA-C4D4-3BE814571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FAAC8-7304-9BF3-725E-263F9E3D5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6C7E8C-8427-48A7-B1B2-4FAF8E96C2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125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110" charset="-128"/>
          <a:cs typeface="ＭＳ Ｐゴシック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pitchFamily="-105" charset="-128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pitchFamily="-10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pitchFamily="-10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940C7A5D-A210-FABD-391B-339A9A187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419225"/>
            <a:ext cx="8642350" cy="345598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chemeClr val="bg1"/>
                </a:solidFill>
                <a:latin typeface="Acumin Pro Condensed" pitchFamily="34" charset="0"/>
                <a:ea typeface="ＭＳ Ｐゴシック" panose="020B0600070205080204" pitchFamily="34" charset="-128"/>
              </a:rPr>
              <a:t>Insert text here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BC6F86-D1D6-1948-369D-180983235FA3}"/>
              </a:ext>
            </a:extLst>
          </p:cNvPr>
          <p:cNvSpPr/>
          <p:nvPr/>
        </p:nvSpPr>
        <p:spPr>
          <a:xfrm>
            <a:off x="179512" y="1563638"/>
            <a:ext cx="5184576" cy="187220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4000"/>
              </a:lnSpc>
              <a:defRPr/>
            </a:pPr>
            <a:r>
              <a:rPr lang="en-US" b="1" dirty="0">
                <a:latin typeface="Acumin Pro Condensed"/>
              </a:rPr>
              <a:t>Keynote speakers announced!</a:t>
            </a:r>
          </a:p>
          <a:p>
            <a:pPr algn="ctr">
              <a:lnSpc>
                <a:spcPct val="114000"/>
              </a:lnSpc>
              <a:defRPr/>
            </a:pPr>
            <a:r>
              <a:rPr lang="en-US" sz="1600" dirty="0">
                <a:latin typeface="Acumin Pro Condensed"/>
              </a:rPr>
              <a:t>Dr Katie Burns, University of Cincinnati, USA</a:t>
            </a:r>
          </a:p>
          <a:p>
            <a:pPr algn="ctr">
              <a:lnSpc>
                <a:spcPct val="114000"/>
              </a:lnSpc>
              <a:defRPr/>
            </a:pPr>
            <a:r>
              <a:rPr lang="en-US" sz="1600" dirty="0">
                <a:latin typeface="Acumin Pro Condensed"/>
              </a:rPr>
              <a:t>Prof Davor Jurkovic, University College London, UK</a:t>
            </a:r>
          </a:p>
          <a:p>
            <a:pPr algn="ctr">
              <a:lnSpc>
                <a:spcPct val="114000"/>
              </a:lnSpc>
              <a:defRPr/>
            </a:pPr>
            <a:r>
              <a:rPr lang="en-US" sz="1600" dirty="0">
                <a:latin typeface="Acumin Pro Condensed"/>
              </a:rPr>
              <a:t>Prof Mario Malzoni, </a:t>
            </a:r>
            <a:r>
              <a:rPr lang="en-US" sz="1600" dirty="0" err="1">
                <a:latin typeface="Acumin Pro Condensed"/>
              </a:rPr>
              <a:t>Paiedeia</a:t>
            </a:r>
            <a:r>
              <a:rPr lang="en-US" sz="1600" dirty="0">
                <a:latin typeface="Acumin Pro Condensed"/>
              </a:rPr>
              <a:t> International Hospital, Italy</a:t>
            </a:r>
          </a:p>
          <a:p>
            <a:pPr algn="ctr">
              <a:lnSpc>
                <a:spcPct val="114000"/>
              </a:lnSpc>
              <a:defRPr/>
            </a:pPr>
            <a:r>
              <a:rPr lang="en-US" sz="1600" dirty="0">
                <a:latin typeface="Acumin Pro Condensed"/>
              </a:rPr>
              <a:t>Dr Rebecca O’Hara, Flinders University, Australia</a:t>
            </a:r>
          </a:p>
          <a:p>
            <a:pPr algn="ctr">
              <a:lnSpc>
                <a:spcPct val="114000"/>
              </a:lnSpc>
              <a:defRPr/>
            </a:pPr>
            <a:r>
              <a:rPr lang="en-US" sz="1600" dirty="0">
                <a:latin typeface="Acumin Pro Condensed"/>
              </a:rPr>
              <a:t>Dr Frank Tu, North Shore University Hospital, USA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CAB4CD9-A35E-45E6-4344-4791EFE5A45A}"/>
              </a:ext>
            </a:extLst>
          </p:cNvPr>
          <p:cNvSpPr txBox="1">
            <a:spLocks/>
          </p:cNvSpPr>
          <p:nvPr/>
        </p:nvSpPr>
        <p:spPr bwMode="auto">
          <a:xfrm>
            <a:off x="5580113" y="1563638"/>
            <a:ext cx="3384376" cy="187220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4000"/>
              </a:lnSpc>
              <a:buFont typeface="Arial" panose="020B0604020202020204" pitchFamily="34" charset="0"/>
              <a:buNone/>
              <a:defRPr/>
            </a:pPr>
            <a:r>
              <a:rPr lang="en-US" sz="1800" b="1" dirty="0">
                <a:latin typeface="Acumin Pro Condensed"/>
              </a:rPr>
              <a:t>Call for abstracts now open!</a:t>
            </a:r>
          </a:p>
          <a:p>
            <a:pPr marL="0" indent="0" algn="ctr">
              <a:lnSpc>
                <a:spcPct val="114000"/>
              </a:lnSpc>
              <a:buFont typeface="Arial" panose="020B0604020202020204" pitchFamily="34" charset="0"/>
              <a:buNone/>
              <a:defRPr/>
            </a:pPr>
            <a:r>
              <a:rPr lang="en-US" sz="1800" dirty="0">
                <a:latin typeface="Acumin Pro Condensed"/>
              </a:rPr>
              <a:t>Submission deadline: </a:t>
            </a:r>
            <a:br>
              <a:rPr lang="en-US" sz="1800" dirty="0">
                <a:latin typeface="Acumin Pro Condensed"/>
              </a:rPr>
            </a:br>
            <a:r>
              <a:rPr lang="en-US" sz="1800" dirty="0">
                <a:latin typeface="Acumin Pro Condensed"/>
              </a:rPr>
              <a:t>Friday 15 January 2027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36D4D80-BFE4-4D9D-BDA0-C419AC0AC874}"/>
              </a:ext>
            </a:extLst>
          </p:cNvPr>
          <p:cNvSpPr/>
          <p:nvPr/>
        </p:nvSpPr>
        <p:spPr>
          <a:xfrm>
            <a:off x="179511" y="3651870"/>
            <a:ext cx="8784977" cy="108012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185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4000"/>
              </a:lnSpc>
              <a:defRPr/>
            </a:pPr>
            <a:r>
              <a:rPr lang="en-US" altLang="en-US" sz="2400" b="1" dirty="0">
                <a:latin typeface="Acumin Pro Condensed"/>
                <a:ea typeface="ＭＳ Ｐゴシック" panose="020B0600070205080204" pitchFamily="34" charset="-128"/>
              </a:rPr>
              <a:t>Join us in Istanbul</a:t>
            </a:r>
          </a:p>
          <a:p>
            <a:pPr algn="ctr">
              <a:lnSpc>
                <a:spcPct val="114000"/>
              </a:lnSpc>
              <a:defRPr/>
            </a:pPr>
            <a:r>
              <a:rPr lang="en-US" altLang="en-US" sz="2000" dirty="0">
                <a:latin typeface="Acumin Pro Condensed"/>
                <a:ea typeface="ＭＳ Ｐゴシック" panose="020B0600070205080204" pitchFamily="34" charset="-128"/>
              </a:rPr>
              <a:t>Scan the QR code or visit www.wce2027.com </a:t>
            </a:r>
          </a:p>
          <a:p>
            <a:pPr algn="ctr">
              <a:lnSpc>
                <a:spcPct val="114000"/>
              </a:lnSpc>
              <a:defRPr/>
            </a:pPr>
            <a:r>
              <a:rPr lang="en-US" altLang="en-US" sz="2000" dirty="0">
                <a:latin typeface="Acumin Pro Condensed"/>
                <a:ea typeface="ＭＳ Ｐゴシック" panose="020B0600070205080204" pitchFamily="34" charset="-128"/>
              </a:rPr>
              <a:t>for more information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51F2B5-F149-36FE-8580-30E73AFDC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336" y="3687874"/>
            <a:ext cx="1008112" cy="1008112"/>
          </a:xfrm>
          <a:prstGeom prst="round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84</Words>
  <Application>Microsoft Office PowerPoint</Application>
  <PresentationFormat>On-screen Show (16:9)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Acumin Pro Condensed</vt:lpstr>
      <vt:lpstr>Arial</vt:lpstr>
      <vt:lpstr>Calibri</vt:lpstr>
      <vt:lpstr>1_Office Theme</vt:lpstr>
      <vt:lpstr>PowerPoint Presentation</vt:lpstr>
    </vt:vector>
  </TitlesOfParts>
  <Company>Salt Creative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Robert</dc:creator>
  <cp:lastModifiedBy>Meeghan Howard</cp:lastModifiedBy>
  <cp:revision>34</cp:revision>
  <dcterms:created xsi:type="dcterms:W3CDTF">2009-12-04T00:15:14Z</dcterms:created>
  <dcterms:modified xsi:type="dcterms:W3CDTF">2026-09-03T04:32:33Z</dcterms:modified>
</cp:coreProperties>
</file>