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0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37"/>
    <p:restoredTop sz="94672"/>
  </p:normalViewPr>
  <p:slideViewPr>
    <p:cSldViewPr snapToGrid="0" snapToObjects="1" showGuides="1">
      <p:cViewPr varScale="1">
        <p:scale>
          <a:sx n="119" d="100"/>
          <a:sy n="119" d="100"/>
        </p:scale>
        <p:origin x="235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4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6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03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0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3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3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4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19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2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14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75771-2739-0140-B574-85D11508C799}" type="datetimeFigureOut">
              <a:rPr lang="en-US" smtClean="0"/>
              <a:pPr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EAD0A-2B82-A443-B04B-57239F2C16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9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964EA6-0B9A-C8BD-4BE7-F85FDA69F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3F43CD-27AE-687F-246A-76D6950C4872}"/>
              </a:ext>
            </a:extLst>
          </p:cNvPr>
          <p:cNvSpPr txBox="1"/>
          <p:nvPr/>
        </p:nvSpPr>
        <p:spPr>
          <a:xfrm>
            <a:off x="218941" y="1772992"/>
            <a:ext cx="87061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TIME TO VOTE!</a:t>
            </a:r>
          </a:p>
        </p:txBody>
      </p:sp>
    </p:spTree>
    <p:extLst>
      <p:ext uri="{BB962C8B-B14F-4D97-AF65-F5344CB8AC3E}">
        <p14:creationId xmlns:p14="http://schemas.microsoft.com/office/powerpoint/2010/main" val="2388605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4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Sydney Ch'ng</dc:creator>
  <cp:lastModifiedBy>Meeghan Howard</cp:lastModifiedBy>
  <cp:revision>35</cp:revision>
  <dcterms:created xsi:type="dcterms:W3CDTF">2015-09-08T13:26:54Z</dcterms:created>
  <dcterms:modified xsi:type="dcterms:W3CDTF">2026-07-10T07:30:32Z</dcterms:modified>
</cp:coreProperties>
</file>