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7"/>
    <p:restoredTop sz="94672"/>
  </p:normalViewPr>
  <p:slideViewPr>
    <p:cSldViewPr snapToGrid="0" snapToObjects="1" showGuides="1">
      <p:cViewPr varScale="1">
        <p:scale>
          <a:sx n="138" d="100"/>
          <a:sy n="138" d="100"/>
        </p:scale>
        <p:origin x="60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4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0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4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1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5771-2739-0140-B574-85D11508C79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35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964EA6-0B9A-C8BD-4BE7-F85FDA69F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60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Ch'ng</dc:creator>
  <cp:lastModifiedBy>Meeghan Howard</cp:lastModifiedBy>
  <cp:revision>34</cp:revision>
  <dcterms:created xsi:type="dcterms:W3CDTF">2015-09-08T13:26:54Z</dcterms:created>
  <dcterms:modified xsi:type="dcterms:W3CDTF">2026-05-15T03:24:30Z</dcterms:modified>
</cp:coreProperties>
</file>