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51" d="100"/>
          <a:sy n="51" d="100"/>
        </p:scale>
        <p:origin x="50" y="5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A88-BCF5-410E-AB91-A71C5756E960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E96-2233-41C6-971A-FDD00DE2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66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A88-BCF5-410E-AB91-A71C5756E960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E96-2233-41C6-971A-FDD00DE2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625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A88-BCF5-410E-AB91-A71C5756E960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E96-2233-41C6-971A-FDD00DE2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28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A88-BCF5-410E-AB91-A71C5756E960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E96-2233-41C6-971A-FDD00DE2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52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A88-BCF5-410E-AB91-A71C5756E960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E96-2233-41C6-971A-FDD00DE2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925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A88-BCF5-410E-AB91-A71C5756E960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E96-2233-41C6-971A-FDD00DE2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57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A88-BCF5-410E-AB91-A71C5756E960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E96-2233-41C6-971A-FDD00DE2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A88-BCF5-410E-AB91-A71C5756E960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E96-2233-41C6-971A-FDD00DE2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63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A88-BCF5-410E-AB91-A71C5756E960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E96-2233-41C6-971A-FDD00DE2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45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A88-BCF5-410E-AB91-A71C5756E960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E96-2233-41C6-971A-FDD00DE2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87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A88-BCF5-410E-AB91-A71C5756E960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E96-2233-41C6-971A-FDD00DE2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79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DA88-BCF5-410E-AB91-A71C5756E960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5E96-2233-41C6-971A-FDD00DE2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366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on a television&#10;&#10;Description automatically generated">
            <a:extLst>
              <a:ext uri="{FF2B5EF4-FFF2-40B4-BE49-F238E27FC236}">
                <a16:creationId xmlns:a16="http://schemas.microsoft.com/office/drawing/2014/main" id="{61B0D18E-488E-C55B-6882-3243E82B0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852" cy="68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8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 Tilley</dc:creator>
  <cp:lastModifiedBy>Leann Tilley</cp:lastModifiedBy>
  <cp:revision>3</cp:revision>
  <dcterms:created xsi:type="dcterms:W3CDTF">2024-02-15T02:50:12Z</dcterms:created>
  <dcterms:modified xsi:type="dcterms:W3CDTF">2024-02-28T05:21:02Z</dcterms:modified>
</cp:coreProperties>
</file>