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53" r:id="rId4"/>
    <p:sldMasterId id="2147483925" r:id="rId5"/>
  </p:sldMasterIdLst>
  <p:notesMasterIdLst>
    <p:notesMasterId r:id="rId7"/>
  </p:notesMasterIdLst>
  <p:handoutMasterIdLst>
    <p:handoutMasterId r:id="rId8"/>
  </p:handoutMasterIdLst>
  <p:sldIdLst>
    <p:sldId id="288" r:id="rId6"/>
  </p:sldIdLst>
  <p:sldSz cx="21383625" cy="3027521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3411" kern="1200">
        <a:solidFill>
          <a:srgbClr val="000000"/>
        </a:solidFill>
        <a:latin typeface="Arial" charset="0"/>
        <a:ea typeface="+mn-ea"/>
        <a:cs typeface="+mn-cs"/>
        <a:sym typeface="GillSans" charset="0"/>
      </a:defRPr>
    </a:lvl1pPr>
    <a:lvl2pPr marL="487329" algn="ctr" rtl="0" fontAlgn="base">
      <a:spcBef>
        <a:spcPct val="0"/>
      </a:spcBef>
      <a:spcAft>
        <a:spcPct val="0"/>
      </a:spcAft>
      <a:defRPr sz="3411" kern="1200">
        <a:solidFill>
          <a:srgbClr val="000000"/>
        </a:solidFill>
        <a:latin typeface="Arial" charset="0"/>
        <a:ea typeface="+mn-ea"/>
        <a:cs typeface="+mn-cs"/>
        <a:sym typeface="GillSans" charset="0"/>
      </a:defRPr>
    </a:lvl2pPr>
    <a:lvl3pPr marL="974659" algn="ctr" rtl="0" fontAlgn="base">
      <a:spcBef>
        <a:spcPct val="0"/>
      </a:spcBef>
      <a:spcAft>
        <a:spcPct val="0"/>
      </a:spcAft>
      <a:defRPr sz="3411" kern="1200">
        <a:solidFill>
          <a:srgbClr val="000000"/>
        </a:solidFill>
        <a:latin typeface="Arial" charset="0"/>
        <a:ea typeface="+mn-ea"/>
        <a:cs typeface="+mn-cs"/>
        <a:sym typeface="GillSans" charset="0"/>
      </a:defRPr>
    </a:lvl3pPr>
    <a:lvl4pPr marL="1461988" algn="ctr" rtl="0" fontAlgn="base">
      <a:spcBef>
        <a:spcPct val="0"/>
      </a:spcBef>
      <a:spcAft>
        <a:spcPct val="0"/>
      </a:spcAft>
      <a:defRPr sz="3411" kern="1200">
        <a:solidFill>
          <a:srgbClr val="000000"/>
        </a:solidFill>
        <a:latin typeface="Arial" charset="0"/>
        <a:ea typeface="+mn-ea"/>
        <a:cs typeface="+mn-cs"/>
        <a:sym typeface="GillSans" charset="0"/>
      </a:defRPr>
    </a:lvl4pPr>
    <a:lvl5pPr marL="1949318" algn="ctr" rtl="0" fontAlgn="base">
      <a:spcBef>
        <a:spcPct val="0"/>
      </a:spcBef>
      <a:spcAft>
        <a:spcPct val="0"/>
      </a:spcAft>
      <a:defRPr sz="3411" kern="1200">
        <a:solidFill>
          <a:srgbClr val="000000"/>
        </a:solidFill>
        <a:latin typeface="Arial" charset="0"/>
        <a:ea typeface="+mn-ea"/>
        <a:cs typeface="+mn-cs"/>
        <a:sym typeface="GillSans" charset="0"/>
      </a:defRPr>
    </a:lvl5pPr>
    <a:lvl6pPr marL="2436647" algn="l" defTabSz="974659" rtl="0" eaLnBrk="1" latinLnBrk="0" hangingPunct="1">
      <a:defRPr sz="3411" kern="1200">
        <a:solidFill>
          <a:srgbClr val="000000"/>
        </a:solidFill>
        <a:latin typeface="Arial" charset="0"/>
        <a:ea typeface="+mn-ea"/>
        <a:cs typeface="+mn-cs"/>
        <a:sym typeface="GillSans" charset="0"/>
      </a:defRPr>
    </a:lvl6pPr>
    <a:lvl7pPr marL="2923977" algn="l" defTabSz="974659" rtl="0" eaLnBrk="1" latinLnBrk="0" hangingPunct="1">
      <a:defRPr sz="3411" kern="1200">
        <a:solidFill>
          <a:srgbClr val="000000"/>
        </a:solidFill>
        <a:latin typeface="Arial" charset="0"/>
        <a:ea typeface="+mn-ea"/>
        <a:cs typeface="+mn-cs"/>
        <a:sym typeface="GillSans" charset="0"/>
      </a:defRPr>
    </a:lvl7pPr>
    <a:lvl8pPr marL="3411306" algn="l" defTabSz="974659" rtl="0" eaLnBrk="1" latinLnBrk="0" hangingPunct="1">
      <a:defRPr sz="3411" kern="1200">
        <a:solidFill>
          <a:srgbClr val="000000"/>
        </a:solidFill>
        <a:latin typeface="Arial" charset="0"/>
        <a:ea typeface="+mn-ea"/>
        <a:cs typeface="+mn-cs"/>
        <a:sym typeface="GillSans" charset="0"/>
      </a:defRPr>
    </a:lvl8pPr>
    <a:lvl9pPr marL="3898636" algn="l" defTabSz="974659" rtl="0" eaLnBrk="1" latinLnBrk="0" hangingPunct="1">
      <a:defRPr sz="3411" kern="1200">
        <a:solidFill>
          <a:srgbClr val="000000"/>
        </a:solidFill>
        <a:latin typeface="Arial" charset="0"/>
        <a:ea typeface="+mn-ea"/>
        <a:cs typeface="+mn-cs"/>
        <a:sym typeface="Gill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137" userDrawn="1">
          <p15:clr>
            <a:srgbClr val="A4A3A4"/>
          </p15:clr>
        </p15:guide>
        <p15:guide id="2" pos="4995" userDrawn="1">
          <p15:clr>
            <a:srgbClr val="A4A3A4"/>
          </p15:clr>
        </p15:guide>
        <p15:guide id="3" pos="4700" userDrawn="1">
          <p15:clr>
            <a:srgbClr val="A4A3A4"/>
          </p15:clr>
        </p15:guide>
        <p15:guide id="4" pos="328" userDrawn="1">
          <p15:clr>
            <a:srgbClr val="A4A3A4"/>
          </p15:clr>
        </p15:guide>
        <p15:guide id="5" pos="9026" userDrawn="1">
          <p15:clr>
            <a:srgbClr val="A4A3A4"/>
          </p15:clr>
        </p15:guide>
        <p15:guide id="6" pos="9323" userDrawn="1">
          <p15:clr>
            <a:srgbClr val="A4A3A4"/>
          </p15:clr>
        </p15:guide>
        <p15:guide id="7" pos="13184" userDrawn="1">
          <p15:clr>
            <a:srgbClr val="A4A3A4"/>
          </p15:clr>
        </p15:guide>
        <p15:guide id="8" orient="horz" pos="5186" userDrawn="1">
          <p15:clr>
            <a:srgbClr val="A4A3A4"/>
          </p15:clr>
        </p15:guide>
        <p15:guide id="9" orient="horz" pos="5826" userDrawn="1">
          <p15:clr>
            <a:srgbClr val="A4A3A4"/>
          </p15:clr>
        </p15:guide>
        <p15:guide id="10" orient="horz" pos="12608" userDrawn="1">
          <p15:clr>
            <a:srgbClr val="A4A3A4"/>
          </p15:clr>
        </p15:guide>
        <p15:guide id="11" orient="horz" pos="13245" userDrawn="1">
          <p15:clr>
            <a:srgbClr val="A4A3A4"/>
          </p15:clr>
        </p15:guide>
        <p15:guide id="12" orient="horz" pos="1836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6562E"/>
    <a:srgbClr val="014B54"/>
    <a:srgbClr val="4A659C"/>
    <a:srgbClr val="116DA1"/>
    <a:srgbClr val="FFFFFF"/>
    <a:srgbClr val="1B7482"/>
    <a:srgbClr val="E6E6E6"/>
    <a:srgbClr val="0180A3"/>
    <a:srgbClr val="B24A1F"/>
    <a:srgbClr val="411E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7133DE-D778-474D-94A7-8DDD695E75D7}" v="1" dt="2025-09-04T05:56:41.530"/>
    <p1510:client id="{6A9330B4-A702-4996-9952-9CEDBAFD0D71}" v="11" dt="2025-09-04T06:26:50.549"/>
    <p1510:client id="{AC53AE7D-182D-1ECA-4BFC-7BAD9B7D73A2}" v="19" dt="2025-09-04T06:22:51.2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33" d="100"/>
          <a:sy n="33" d="100"/>
        </p:scale>
        <p:origin x="2622" y="24"/>
      </p:cViewPr>
      <p:guideLst>
        <p:guide orient="horz" pos="3137"/>
        <p:guide pos="4995"/>
        <p:guide pos="4700"/>
        <p:guide pos="328"/>
        <p:guide pos="9026"/>
        <p:guide pos="9323"/>
        <p:guide pos="13184"/>
        <p:guide orient="horz" pos="5186"/>
        <p:guide orient="horz" pos="5826"/>
        <p:guide orient="horz" pos="12608"/>
        <p:guide orient="horz" pos="13245"/>
        <p:guide orient="horz" pos="1836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0FF035B-7CC3-4793-9D8C-ECA19309924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8EC0D3-F3D0-4247-B602-DE2A7511DDF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1A8DC0-CFE6-4B90-8F0E-3AAD4AEB5A5F}" type="datetimeFigureOut">
              <a:rPr lang="en-AU" smtClean="0"/>
              <a:t>4/09/2025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415399-F9CD-4C44-84E1-1FD14A0053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EC3923-62AB-4378-A73C-D7D2A29E293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775192-DAFE-402C-B382-9513AD79030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62743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7AB044-8BB3-8642-9081-C04FC44C029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25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7F7DB9-624F-D74D-9761-BF6852B32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508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87329" rtl="0" eaLnBrk="1" latinLnBrk="0" hangingPunct="1">
      <a:defRPr sz="1279" kern="1200">
        <a:solidFill>
          <a:schemeClr val="tx1"/>
        </a:solidFill>
        <a:latin typeface="+mn-lt"/>
        <a:ea typeface="+mn-ea"/>
        <a:cs typeface="+mn-cs"/>
      </a:defRPr>
    </a:lvl1pPr>
    <a:lvl2pPr marL="487329" algn="l" defTabSz="487329" rtl="0" eaLnBrk="1" latinLnBrk="0" hangingPunct="1">
      <a:defRPr sz="1279" kern="1200">
        <a:solidFill>
          <a:schemeClr val="tx1"/>
        </a:solidFill>
        <a:latin typeface="+mn-lt"/>
        <a:ea typeface="+mn-ea"/>
        <a:cs typeface="+mn-cs"/>
      </a:defRPr>
    </a:lvl2pPr>
    <a:lvl3pPr marL="974659" algn="l" defTabSz="487329" rtl="0" eaLnBrk="1" latinLnBrk="0" hangingPunct="1">
      <a:defRPr sz="1279" kern="1200">
        <a:solidFill>
          <a:schemeClr val="tx1"/>
        </a:solidFill>
        <a:latin typeface="+mn-lt"/>
        <a:ea typeface="+mn-ea"/>
        <a:cs typeface="+mn-cs"/>
      </a:defRPr>
    </a:lvl3pPr>
    <a:lvl4pPr marL="1461988" algn="l" defTabSz="487329" rtl="0" eaLnBrk="1" latinLnBrk="0" hangingPunct="1">
      <a:defRPr sz="1279" kern="1200">
        <a:solidFill>
          <a:schemeClr val="tx1"/>
        </a:solidFill>
        <a:latin typeface="+mn-lt"/>
        <a:ea typeface="+mn-ea"/>
        <a:cs typeface="+mn-cs"/>
      </a:defRPr>
    </a:lvl4pPr>
    <a:lvl5pPr marL="1949318" algn="l" defTabSz="487329" rtl="0" eaLnBrk="1" latinLnBrk="0" hangingPunct="1">
      <a:defRPr sz="1279" kern="1200">
        <a:solidFill>
          <a:schemeClr val="tx1"/>
        </a:solidFill>
        <a:latin typeface="+mn-lt"/>
        <a:ea typeface="+mn-ea"/>
        <a:cs typeface="+mn-cs"/>
      </a:defRPr>
    </a:lvl5pPr>
    <a:lvl6pPr marL="2436647" algn="l" defTabSz="487329" rtl="0" eaLnBrk="1" latinLnBrk="0" hangingPunct="1">
      <a:defRPr sz="1279" kern="1200">
        <a:solidFill>
          <a:schemeClr val="tx1"/>
        </a:solidFill>
        <a:latin typeface="+mn-lt"/>
        <a:ea typeface="+mn-ea"/>
        <a:cs typeface="+mn-cs"/>
      </a:defRPr>
    </a:lvl6pPr>
    <a:lvl7pPr marL="2923977" algn="l" defTabSz="487329" rtl="0" eaLnBrk="1" latinLnBrk="0" hangingPunct="1">
      <a:defRPr sz="1279" kern="1200">
        <a:solidFill>
          <a:schemeClr val="tx1"/>
        </a:solidFill>
        <a:latin typeface="+mn-lt"/>
        <a:ea typeface="+mn-ea"/>
        <a:cs typeface="+mn-cs"/>
      </a:defRPr>
    </a:lvl7pPr>
    <a:lvl8pPr marL="3411306" algn="l" defTabSz="487329" rtl="0" eaLnBrk="1" latinLnBrk="0" hangingPunct="1">
      <a:defRPr sz="1279" kern="1200">
        <a:solidFill>
          <a:schemeClr val="tx1"/>
        </a:solidFill>
        <a:latin typeface="+mn-lt"/>
        <a:ea typeface="+mn-ea"/>
        <a:cs typeface="+mn-cs"/>
      </a:defRPr>
    </a:lvl8pPr>
    <a:lvl9pPr marL="3898636" algn="l" defTabSz="487329" rtl="0" eaLnBrk="1" latinLnBrk="0" hangingPunct="1">
      <a:defRPr sz="127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Po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16089266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7B896-B625-4354-9F35-3F6ED4549B94}" type="datetimeFigureOut">
              <a:rPr lang="en-AU" smtClean="0"/>
              <a:t>4/09/2025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B9D9E-FA60-4AB2-832F-AA2BEB9D9CA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47922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7B896-B625-4354-9F35-3F6ED4549B94}" type="datetimeFigureOut">
              <a:rPr lang="en-AU" smtClean="0"/>
              <a:t>4/09/2025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B9D9E-FA60-4AB2-832F-AA2BEB9D9CA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80558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7B896-B625-4354-9F35-3F6ED4549B94}" type="datetimeFigureOut">
              <a:rPr lang="en-AU" smtClean="0"/>
              <a:t>4/09/2025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B9D9E-FA60-4AB2-832F-AA2BEB9D9CA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839605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Po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9202485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7B896-B625-4354-9F35-3F6ED4549B94}" type="datetimeFigureOut">
              <a:rPr lang="en-AU" smtClean="0"/>
              <a:t>4/09/2025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B9D9E-FA60-4AB2-832F-AA2BEB9D9CA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76437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7B896-B625-4354-9F35-3F6ED4549B94}" type="datetimeFigureOut">
              <a:rPr lang="en-AU" smtClean="0"/>
              <a:t>4/09/2025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B9D9E-FA60-4AB2-832F-AA2BEB9D9CA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07138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7B896-B625-4354-9F35-3F6ED4549B94}" type="datetimeFigureOut">
              <a:rPr lang="en-AU" smtClean="0"/>
              <a:t>4/09/2025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B9D9E-FA60-4AB2-832F-AA2BEB9D9CA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31683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7B896-B625-4354-9F35-3F6ED4549B94}" type="datetimeFigureOut">
              <a:rPr lang="en-AU" smtClean="0"/>
              <a:t>4/09/2025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B9D9E-FA60-4AB2-832F-AA2BEB9D9CA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62375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7B896-B625-4354-9F35-3F6ED4549B94}" type="datetimeFigureOut">
              <a:rPr lang="en-AU" smtClean="0"/>
              <a:t>4/09/2025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B9D9E-FA60-4AB2-832F-AA2BEB9D9CA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3750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7B896-B625-4354-9F35-3F6ED4549B94}" type="datetimeFigureOut">
              <a:rPr lang="en-AU" smtClean="0"/>
              <a:t>4/09/2025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B9D9E-FA60-4AB2-832F-AA2BEB9D9CA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28949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7B896-B625-4354-9F35-3F6ED4549B94}" type="datetimeFigureOut">
              <a:rPr lang="en-AU" smtClean="0"/>
              <a:t>4/09/2025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B9D9E-FA60-4AB2-832F-AA2BEB9D9CA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39343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7B896-B625-4354-9F35-3F6ED4549B94}" type="datetimeFigureOut">
              <a:rPr lang="en-AU" smtClean="0"/>
              <a:t>4/09/2025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B9D9E-FA60-4AB2-832F-AA2BEB9D9CA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04883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close up of a blue and white background&#10;&#10;AI-generated content may be incorrect.">
            <a:extLst>
              <a:ext uri="{FF2B5EF4-FFF2-40B4-BE49-F238E27FC236}">
                <a16:creationId xmlns:a16="http://schemas.microsoft.com/office/drawing/2014/main" id="{9E383D1A-9943-087D-9038-41786FEAF77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21383625" cy="3678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9286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</p:sldLayoutIdLst>
  <p:transition/>
  <p:txStyles>
    <p:titleStyle>
      <a:lvl1pPr algn="ctr" rtl="0" eaLnBrk="1" fontAlgn="base" hangingPunct="1">
        <a:spcBef>
          <a:spcPct val="0"/>
        </a:spcBef>
        <a:spcAft>
          <a:spcPct val="0"/>
        </a:spcAft>
        <a:defRPr sz="6753">
          <a:solidFill>
            <a:schemeClr val="bg1"/>
          </a:solidFill>
          <a:latin typeface="Arial"/>
          <a:ea typeface="+mj-ea"/>
          <a:cs typeface="Arial"/>
          <a:sym typeface="GillSans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6753">
          <a:solidFill>
            <a:schemeClr val="tx1"/>
          </a:solidFill>
          <a:latin typeface="GillSans" charset="0"/>
          <a:sym typeface="GillSans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6753">
          <a:solidFill>
            <a:schemeClr val="tx1"/>
          </a:solidFill>
          <a:latin typeface="GillSans" charset="0"/>
          <a:sym typeface="GillSans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6753">
          <a:solidFill>
            <a:schemeClr val="tx1"/>
          </a:solidFill>
          <a:latin typeface="GillSans" charset="0"/>
          <a:sym typeface="GillSans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6753">
          <a:solidFill>
            <a:schemeClr val="tx1"/>
          </a:solidFill>
          <a:latin typeface="GillSans" charset="0"/>
          <a:sym typeface="GillSans" charset="0"/>
        </a:defRPr>
      </a:lvl5pPr>
      <a:lvl6pPr marL="335592" algn="ctr" rtl="0" eaLnBrk="1" fontAlgn="base" hangingPunct="1">
        <a:spcBef>
          <a:spcPct val="0"/>
        </a:spcBef>
        <a:spcAft>
          <a:spcPct val="0"/>
        </a:spcAft>
        <a:defRPr sz="6753">
          <a:solidFill>
            <a:schemeClr val="tx1"/>
          </a:solidFill>
          <a:latin typeface="GillSans" charset="0"/>
          <a:sym typeface="GillSans" charset="0"/>
        </a:defRPr>
      </a:lvl6pPr>
      <a:lvl7pPr marL="671184" algn="ctr" rtl="0" eaLnBrk="1" fontAlgn="base" hangingPunct="1">
        <a:spcBef>
          <a:spcPct val="0"/>
        </a:spcBef>
        <a:spcAft>
          <a:spcPct val="0"/>
        </a:spcAft>
        <a:defRPr sz="6753">
          <a:solidFill>
            <a:schemeClr val="tx1"/>
          </a:solidFill>
          <a:latin typeface="GillSans" charset="0"/>
          <a:sym typeface="GillSans" charset="0"/>
        </a:defRPr>
      </a:lvl7pPr>
      <a:lvl8pPr marL="1006775" algn="ctr" rtl="0" eaLnBrk="1" fontAlgn="base" hangingPunct="1">
        <a:spcBef>
          <a:spcPct val="0"/>
        </a:spcBef>
        <a:spcAft>
          <a:spcPct val="0"/>
        </a:spcAft>
        <a:defRPr sz="6753">
          <a:solidFill>
            <a:schemeClr val="tx1"/>
          </a:solidFill>
          <a:latin typeface="GillSans" charset="0"/>
          <a:sym typeface="GillSans" charset="0"/>
        </a:defRPr>
      </a:lvl8pPr>
      <a:lvl9pPr marL="1342368" algn="ctr" rtl="0" eaLnBrk="1" fontAlgn="base" hangingPunct="1">
        <a:spcBef>
          <a:spcPct val="0"/>
        </a:spcBef>
        <a:spcAft>
          <a:spcPct val="0"/>
        </a:spcAft>
        <a:defRPr sz="6753">
          <a:solidFill>
            <a:schemeClr val="tx1"/>
          </a:solidFill>
          <a:latin typeface="GillSans" charset="0"/>
          <a:sym typeface="GillSans" charset="0"/>
        </a:defRPr>
      </a:lvl9pPr>
    </p:titleStyle>
    <p:bodyStyle>
      <a:lvl1pPr algn="ctr" rtl="0" eaLnBrk="1" fontAlgn="base" hangingPunct="1">
        <a:spcBef>
          <a:spcPct val="0"/>
        </a:spcBef>
        <a:spcAft>
          <a:spcPct val="0"/>
        </a:spcAft>
        <a:defRPr sz="2790">
          <a:solidFill>
            <a:schemeClr val="bg1"/>
          </a:solidFill>
          <a:latin typeface="+mn-lt"/>
          <a:ea typeface="+mn-ea"/>
          <a:cs typeface="+mn-cs"/>
          <a:sym typeface="GillSans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790">
          <a:solidFill>
            <a:schemeClr val="bg1"/>
          </a:solidFill>
          <a:latin typeface="+mn-lt"/>
          <a:sym typeface="GillSans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790">
          <a:solidFill>
            <a:schemeClr val="bg1"/>
          </a:solidFill>
          <a:latin typeface="+mn-lt"/>
          <a:sym typeface="GillSans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790">
          <a:solidFill>
            <a:schemeClr val="bg1"/>
          </a:solidFill>
          <a:latin typeface="+mn-lt"/>
          <a:sym typeface="GillSans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790">
          <a:solidFill>
            <a:schemeClr val="bg1"/>
          </a:solidFill>
          <a:latin typeface="+mn-lt"/>
          <a:sym typeface="GillSans" charset="0"/>
        </a:defRPr>
      </a:lvl5pPr>
      <a:lvl6pPr marL="335592" algn="ctr" rtl="0" eaLnBrk="1" fontAlgn="base" hangingPunct="1">
        <a:spcBef>
          <a:spcPct val="0"/>
        </a:spcBef>
        <a:spcAft>
          <a:spcPct val="0"/>
        </a:spcAft>
        <a:defRPr sz="2790">
          <a:solidFill>
            <a:schemeClr val="tx1"/>
          </a:solidFill>
          <a:latin typeface="+mn-lt"/>
          <a:sym typeface="GillSans" charset="0"/>
        </a:defRPr>
      </a:lvl6pPr>
      <a:lvl7pPr marL="671184" algn="ctr" rtl="0" eaLnBrk="1" fontAlgn="base" hangingPunct="1">
        <a:spcBef>
          <a:spcPct val="0"/>
        </a:spcBef>
        <a:spcAft>
          <a:spcPct val="0"/>
        </a:spcAft>
        <a:defRPr sz="2790">
          <a:solidFill>
            <a:schemeClr val="tx1"/>
          </a:solidFill>
          <a:latin typeface="+mn-lt"/>
          <a:sym typeface="GillSans" charset="0"/>
        </a:defRPr>
      </a:lvl7pPr>
      <a:lvl8pPr marL="1006775" algn="ctr" rtl="0" eaLnBrk="1" fontAlgn="base" hangingPunct="1">
        <a:spcBef>
          <a:spcPct val="0"/>
        </a:spcBef>
        <a:spcAft>
          <a:spcPct val="0"/>
        </a:spcAft>
        <a:defRPr sz="2790">
          <a:solidFill>
            <a:schemeClr val="tx1"/>
          </a:solidFill>
          <a:latin typeface="+mn-lt"/>
          <a:sym typeface="GillSans" charset="0"/>
        </a:defRPr>
      </a:lvl8pPr>
      <a:lvl9pPr marL="1342368" algn="ctr" rtl="0" eaLnBrk="1" fontAlgn="base" hangingPunct="1">
        <a:spcBef>
          <a:spcPct val="0"/>
        </a:spcBef>
        <a:spcAft>
          <a:spcPct val="0"/>
        </a:spcAft>
        <a:defRPr sz="2790">
          <a:solidFill>
            <a:schemeClr val="tx1"/>
          </a:solidFill>
          <a:latin typeface="+mn-lt"/>
          <a:sym typeface="GillSans" charset="0"/>
        </a:defRPr>
      </a:lvl9pPr>
    </p:bodyStyle>
    <p:otherStyle>
      <a:defPPr>
        <a:defRPr lang="en-US"/>
      </a:defPPr>
      <a:lvl1pPr marL="0" algn="l" defTabSz="671184" rtl="0" eaLnBrk="1" latinLnBrk="0" hangingPunct="1">
        <a:defRPr sz="1321" kern="1200">
          <a:solidFill>
            <a:schemeClr val="tx1"/>
          </a:solidFill>
          <a:latin typeface="+mn-lt"/>
          <a:ea typeface="+mn-ea"/>
          <a:cs typeface="+mn-cs"/>
        </a:defRPr>
      </a:lvl1pPr>
      <a:lvl2pPr marL="335592" algn="l" defTabSz="671184" rtl="0" eaLnBrk="1" latinLnBrk="0" hangingPunct="1">
        <a:defRPr sz="1321" kern="1200">
          <a:solidFill>
            <a:schemeClr val="tx1"/>
          </a:solidFill>
          <a:latin typeface="+mn-lt"/>
          <a:ea typeface="+mn-ea"/>
          <a:cs typeface="+mn-cs"/>
        </a:defRPr>
      </a:lvl2pPr>
      <a:lvl3pPr marL="671184" algn="l" defTabSz="671184" rtl="0" eaLnBrk="1" latinLnBrk="0" hangingPunct="1">
        <a:defRPr sz="1321" kern="1200">
          <a:solidFill>
            <a:schemeClr val="tx1"/>
          </a:solidFill>
          <a:latin typeface="+mn-lt"/>
          <a:ea typeface="+mn-ea"/>
          <a:cs typeface="+mn-cs"/>
        </a:defRPr>
      </a:lvl3pPr>
      <a:lvl4pPr marL="1006775" algn="l" defTabSz="671184" rtl="0" eaLnBrk="1" latinLnBrk="0" hangingPunct="1">
        <a:defRPr sz="1321" kern="1200">
          <a:solidFill>
            <a:schemeClr val="tx1"/>
          </a:solidFill>
          <a:latin typeface="+mn-lt"/>
          <a:ea typeface="+mn-ea"/>
          <a:cs typeface="+mn-cs"/>
        </a:defRPr>
      </a:lvl4pPr>
      <a:lvl5pPr marL="1342368" algn="l" defTabSz="671184" rtl="0" eaLnBrk="1" latinLnBrk="0" hangingPunct="1">
        <a:defRPr sz="1321" kern="1200">
          <a:solidFill>
            <a:schemeClr val="tx1"/>
          </a:solidFill>
          <a:latin typeface="+mn-lt"/>
          <a:ea typeface="+mn-ea"/>
          <a:cs typeface="+mn-cs"/>
        </a:defRPr>
      </a:lvl5pPr>
      <a:lvl6pPr marL="1677959" algn="l" defTabSz="671184" rtl="0" eaLnBrk="1" latinLnBrk="0" hangingPunct="1">
        <a:defRPr sz="1321" kern="1200">
          <a:solidFill>
            <a:schemeClr val="tx1"/>
          </a:solidFill>
          <a:latin typeface="+mn-lt"/>
          <a:ea typeface="+mn-ea"/>
          <a:cs typeface="+mn-cs"/>
        </a:defRPr>
      </a:lvl6pPr>
      <a:lvl7pPr marL="2013552" algn="l" defTabSz="671184" rtl="0" eaLnBrk="1" latinLnBrk="0" hangingPunct="1">
        <a:defRPr sz="1321" kern="1200">
          <a:solidFill>
            <a:schemeClr val="tx1"/>
          </a:solidFill>
          <a:latin typeface="+mn-lt"/>
          <a:ea typeface="+mn-ea"/>
          <a:cs typeface="+mn-cs"/>
        </a:defRPr>
      </a:lvl7pPr>
      <a:lvl8pPr marL="2349143" algn="l" defTabSz="671184" rtl="0" eaLnBrk="1" latinLnBrk="0" hangingPunct="1">
        <a:defRPr sz="1321" kern="1200">
          <a:solidFill>
            <a:schemeClr val="tx1"/>
          </a:solidFill>
          <a:latin typeface="+mn-lt"/>
          <a:ea typeface="+mn-ea"/>
          <a:cs typeface="+mn-cs"/>
        </a:defRPr>
      </a:lvl8pPr>
      <a:lvl9pPr marL="2684734" algn="l" defTabSz="671184" rtl="0" eaLnBrk="1" latinLnBrk="0" hangingPunct="1">
        <a:defRPr sz="13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  <p:pic>
        <p:nvPicPr>
          <p:cNvPr id="7" name="Picture 6" descr="A close up of a blue and white background&#10;&#10;AI-generated content may be incorrect.">
            <a:extLst>
              <a:ext uri="{FF2B5EF4-FFF2-40B4-BE49-F238E27FC236}">
                <a16:creationId xmlns:a16="http://schemas.microsoft.com/office/drawing/2014/main" id="{EE924018-EA07-55E9-78DD-46C36FAC45B4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21383625" cy="3678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3359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6" r:id="rId1"/>
    <p:sldLayoutId id="2147483927" r:id="rId2"/>
    <p:sldLayoutId id="2147483928" r:id="rId3"/>
    <p:sldLayoutId id="2147483929" r:id="rId4"/>
    <p:sldLayoutId id="2147483930" r:id="rId5"/>
    <p:sldLayoutId id="2147483931" r:id="rId6"/>
    <p:sldLayoutId id="2147483932" r:id="rId7"/>
    <p:sldLayoutId id="2147483933" r:id="rId8"/>
    <p:sldLayoutId id="2147483934" r:id="rId9"/>
    <p:sldLayoutId id="2147483935" r:id="rId10"/>
    <p:sldLayoutId id="2147483936" r:id="rId11"/>
    <p:sldLayoutId id="2147483937" r:id="rId12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186A6-856F-D067-AAA4-392198245BBE}"/>
              </a:ext>
            </a:extLst>
          </p:cNvPr>
          <p:cNvSpPr txBox="1">
            <a:spLocks/>
          </p:cNvSpPr>
          <p:nvPr/>
        </p:nvSpPr>
        <p:spPr>
          <a:xfrm>
            <a:off x="1942283" y="4145545"/>
            <a:ext cx="9573945" cy="1390632"/>
          </a:xfrm>
          <a:prstGeom prst="rect">
            <a:avLst/>
          </a:prstGeom>
        </p:spPr>
        <p:txBody>
          <a:bodyPr lIns="91440" tIns="45720" rIns="91440" bIns="45720" anchor="ctr" anchorCtr="0">
            <a:norm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318" b="1">
                <a:solidFill>
                  <a:schemeClr val="bg1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  <a:sym typeface="GillSans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9029">
                <a:solidFill>
                  <a:schemeClr val="tx1"/>
                </a:solidFill>
                <a:latin typeface="GillSans" charset="0"/>
                <a:sym typeface="GillSans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9029">
                <a:solidFill>
                  <a:schemeClr val="tx1"/>
                </a:solidFill>
                <a:latin typeface="GillSans" charset="0"/>
                <a:sym typeface="GillSans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9029">
                <a:solidFill>
                  <a:schemeClr val="tx1"/>
                </a:solidFill>
                <a:latin typeface="GillSans" charset="0"/>
                <a:sym typeface="GillSans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9029">
                <a:solidFill>
                  <a:schemeClr val="tx1"/>
                </a:solidFill>
                <a:latin typeface="GillSans" charset="0"/>
                <a:sym typeface="GillSans" charset="0"/>
              </a:defRPr>
            </a:lvl5pPr>
            <a:lvl6pPr marL="448707" algn="ctr" rtl="0" eaLnBrk="1" fontAlgn="base" hangingPunct="1">
              <a:spcBef>
                <a:spcPct val="0"/>
              </a:spcBef>
              <a:spcAft>
                <a:spcPct val="0"/>
              </a:spcAft>
              <a:defRPr sz="9029">
                <a:solidFill>
                  <a:schemeClr val="tx1"/>
                </a:solidFill>
                <a:latin typeface="GillSans" charset="0"/>
                <a:sym typeface="GillSans" charset="0"/>
              </a:defRPr>
            </a:lvl6pPr>
            <a:lvl7pPr marL="897413" algn="ctr" rtl="0" eaLnBrk="1" fontAlgn="base" hangingPunct="1">
              <a:spcBef>
                <a:spcPct val="0"/>
              </a:spcBef>
              <a:spcAft>
                <a:spcPct val="0"/>
              </a:spcAft>
              <a:defRPr sz="9029">
                <a:solidFill>
                  <a:schemeClr val="tx1"/>
                </a:solidFill>
                <a:latin typeface="GillSans" charset="0"/>
                <a:sym typeface="GillSans" charset="0"/>
              </a:defRPr>
            </a:lvl7pPr>
            <a:lvl8pPr marL="1346119" algn="ctr" rtl="0" eaLnBrk="1" fontAlgn="base" hangingPunct="1">
              <a:spcBef>
                <a:spcPct val="0"/>
              </a:spcBef>
              <a:spcAft>
                <a:spcPct val="0"/>
              </a:spcAft>
              <a:defRPr sz="9029">
                <a:solidFill>
                  <a:schemeClr val="tx1"/>
                </a:solidFill>
                <a:latin typeface="GillSans" charset="0"/>
                <a:sym typeface="GillSans" charset="0"/>
              </a:defRPr>
            </a:lvl8pPr>
            <a:lvl9pPr marL="1794826" algn="ctr" rtl="0" eaLnBrk="1" fontAlgn="base" hangingPunct="1">
              <a:spcBef>
                <a:spcPct val="0"/>
              </a:spcBef>
              <a:spcAft>
                <a:spcPct val="0"/>
              </a:spcAft>
              <a:defRPr sz="9029">
                <a:solidFill>
                  <a:schemeClr val="tx1"/>
                </a:solidFill>
                <a:latin typeface="GillSans" charset="0"/>
                <a:sym typeface="GillSans" charset="0"/>
              </a:defRPr>
            </a:lvl9pPr>
          </a:lstStyle>
          <a:p>
            <a:pPr algn="l"/>
            <a:r>
              <a:rPr lang="en-US" sz="3200" i="1" kern="0">
                <a:solidFill>
                  <a:srgbClr val="014B54"/>
                </a:solidFill>
                <a:latin typeface="Segoe UI"/>
                <a:cs typeface="Segoe UI"/>
              </a:rPr>
              <a:t>Authors and Contact details</a:t>
            </a:r>
            <a:endParaRPr lang="en-AU" sz="1800" i="1" kern="0">
              <a:solidFill>
                <a:srgbClr val="014B54"/>
              </a:solidFill>
              <a:latin typeface="Segoe UI"/>
              <a:cs typeface="Segoe UI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88F325FB-D4E6-0739-4B6C-16F7AD7E964E}"/>
              </a:ext>
            </a:extLst>
          </p:cNvPr>
          <p:cNvSpPr txBox="1">
            <a:spLocks/>
          </p:cNvSpPr>
          <p:nvPr/>
        </p:nvSpPr>
        <p:spPr>
          <a:xfrm>
            <a:off x="1942283" y="5041739"/>
            <a:ext cx="6749524" cy="1390632"/>
          </a:xfrm>
          <a:prstGeom prst="rect">
            <a:avLst/>
          </a:prstGeom>
        </p:spPr>
        <p:txBody>
          <a:bodyPr lIns="91440" tIns="45720" rIns="91440" bIns="45720" anchor="ctr" anchorCtr="0">
            <a:norm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318" b="1">
                <a:solidFill>
                  <a:schemeClr val="bg1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  <a:sym typeface="GillSans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9029">
                <a:solidFill>
                  <a:schemeClr val="tx1"/>
                </a:solidFill>
                <a:latin typeface="GillSans" charset="0"/>
                <a:sym typeface="GillSans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9029">
                <a:solidFill>
                  <a:schemeClr val="tx1"/>
                </a:solidFill>
                <a:latin typeface="GillSans" charset="0"/>
                <a:sym typeface="GillSans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9029">
                <a:solidFill>
                  <a:schemeClr val="tx1"/>
                </a:solidFill>
                <a:latin typeface="GillSans" charset="0"/>
                <a:sym typeface="GillSans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9029">
                <a:solidFill>
                  <a:schemeClr val="tx1"/>
                </a:solidFill>
                <a:latin typeface="GillSans" charset="0"/>
                <a:sym typeface="GillSans" charset="0"/>
              </a:defRPr>
            </a:lvl5pPr>
            <a:lvl6pPr marL="448707" algn="ctr" rtl="0" eaLnBrk="1" fontAlgn="base" hangingPunct="1">
              <a:spcBef>
                <a:spcPct val="0"/>
              </a:spcBef>
              <a:spcAft>
                <a:spcPct val="0"/>
              </a:spcAft>
              <a:defRPr sz="9029">
                <a:solidFill>
                  <a:schemeClr val="tx1"/>
                </a:solidFill>
                <a:latin typeface="GillSans" charset="0"/>
                <a:sym typeface="GillSans" charset="0"/>
              </a:defRPr>
            </a:lvl6pPr>
            <a:lvl7pPr marL="897413" algn="ctr" rtl="0" eaLnBrk="1" fontAlgn="base" hangingPunct="1">
              <a:spcBef>
                <a:spcPct val="0"/>
              </a:spcBef>
              <a:spcAft>
                <a:spcPct val="0"/>
              </a:spcAft>
              <a:defRPr sz="9029">
                <a:solidFill>
                  <a:schemeClr val="tx1"/>
                </a:solidFill>
                <a:latin typeface="GillSans" charset="0"/>
                <a:sym typeface="GillSans" charset="0"/>
              </a:defRPr>
            </a:lvl7pPr>
            <a:lvl8pPr marL="1346119" algn="ctr" rtl="0" eaLnBrk="1" fontAlgn="base" hangingPunct="1">
              <a:spcBef>
                <a:spcPct val="0"/>
              </a:spcBef>
              <a:spcAft>
                <a:spcPct val="0"/>
              </a:spcAft>
              <a:defRPr sz="9029">
                <a:solidFill>
                  <a:schemeClr val="tx1"/>
                </a:solidFill>
                <a:latin typeface="GillSans" charset="0"/>
                <a:sym typeface="GillSans" charset="0"/>
              </a:defRPr>
            </a:lvl8pPr>
            <a:lvl9pPr marL="1794826" algn="ctr" rtl="0" eaLnBrk="1" fontAlgn="base" hangingPunct="1">
              <a:spcBef>
                <a:spcPct val="0"/>
              </a:spcBef>
              <a:spcAft>
                <a:spcPct val="0"/>
              </a:spcAft>
              <a:defRPr sz="9029">
                <a:solidFill>
                  <a:schemeClr val="tx1"/>
                </a:solidFill>
                <a:latin typeface="GillSans" charset="0"/>
                <a:sym typeface="GillSans" charset="0"/>
              </a:defRPr>
            </a:lvl9pPr>
          </a:lstStyle>
          <a:p>
            <a:pPr algn="l"/>
            <a:r>
              <a:rPr lang="en-US" sz="3200" kern="0">
                <a:solidFill>
                  <a:srgbClr val="014B54"/>
                </a:solidFill>
                <a:latin typeface="Segoe UI"/>
                <a:cs typeface="Segoe UI"/>
              </a:rPr>
              <a:t>Background</a:t>
            </a:r>
            <a:endParaRPr lang="en-AU" sz="1800" kern="0">
              <a:solidFill>
                <a:srgbClr val="014B54"/>
              </a:solidFill>
              <a:latin typeface="Segoe UI"/>
              <a:cs typeface="Segoe U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1149D3B-5CC5-7A81-4657-243A9610A128}"/>
              </a:ext>
            </a:extLst>
          </p:cNvPr>
          <p:cNvSpPr txBox="1"/>
          <p:nvPr/>
        </p:nvSpPr>
        <p:spPr>
          <a:xfrm>
            <a:off x="1942283" y="6170776"/>
            <a:ext cx="1749905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At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vero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eos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et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accusamus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et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iusto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odio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dignissimos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ducimus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qui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blanditiis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praesentium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voluptatum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deleniti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atque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corrupti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quos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dolores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et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quas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molestias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excepturi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sint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occaecati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cupiditate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non provident,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similique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sunt in culpa qui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officia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deserunt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mollitia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animi, id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est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laborum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et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dolorum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fuga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. Et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harum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quidem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rerum facilis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est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et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expedita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distinctio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. Nam libero tempore, cum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soluta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nobis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est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eligendi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optio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cumque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nihil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impedit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quo minus id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quod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maxime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placeat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facere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possimus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omnis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voluptas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assumenda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est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omnis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dolor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repellendus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Temporibus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autem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quibusdam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et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aut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officiis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​ </a:t>
            </a:r>
            <a:endParaRPr lang="en-AU" sz="28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F22B7CF-037F-3417-32CD-5CBF51DCA063}"/>
              </a:ext>
            </a:extLst>
          </p:cNvPr>
          <p:cNvSpPr txBox="1">
            <a:spLocks/>
          </p:cNvSpPr>
          <p:nvPr/>
        </p:nvSpPr>
        <p:spPr>
          <a:xfrm>
            <a:off x="1942283" y="16235005"/>
            <a:ext cx="8154379" cy="1390632"/>
          </a:xfrm>
          <a:prstGeom prst="rect">
            <a:avLst/>
          </a:prstGeom>
        </p:spPr>
        <p:txBody>
          <a:bodyPr lIns="91440" tIns="45720" rIns="91440" bIns="45720" anchor="ctr" anchorCtr="0">
            <a:norm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318" b="1">
                <a:solidFill>
                  <a:schemeClr val="bg1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  <a:sym typeface="GillSans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9029">
                <a:solidFill>
                  <a:schemeClr val="tx1"/>
                </a:solidFill>
                <a:latin typeface="GillSans" charset="0"/>
                <a:sym typeface="GillSans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9029">
                <a:solidFill>
                  <a:schemeClr val="tx1"/>
                </a:solidFill>
                <a:latin typeface="GillSans" charset="0"/>
                <a:sym typeface="GillSans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9029">
                <a:solidFill>
                  <a:schemeClr val="tx1"/>
                </a:solidFill>
                <a:latin typeface="GillSans" charset="0"/>
                <a:sym typeface="GillSans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9029">
                <a:solidFill>
                  <a:schemeClr val="tx1"/>
                </a:solidFill>
                <a:latin typeface="GillSans" charset="0"/>
                <a:sym typeface="GillSans" charset="0"/>
              </a:defRPr>
            </a:lvl5pPr>
            <a:lvl6pPr marL="448707" algn="ctr" rtl="0" eaLnBrk="1" fontAlgn="base" hangingPunct="1">
              <a:spcBef>
                <a:spcPct val="0"/>
              </a:spcBef>
              <a:spcAft>
                <a:spcPct val="0"/>
              </a:spcAft>
              <a:defRPr sz="9029">
                <a:solidFill>
                  <a:schemeClr val="tx1"/>
                </a:solidFill>
                <a:latin typeface="GillSans" charset="0"/>
                <a:sym typeface="GillSans" charset="0"/>
              </a:defRPr>
            </a:lvl6pPr>
            <a:lvl7pPr marL="897413" algn="ctr" rtl="0" eaLnBrk="1" fontAlgn="base" hangingPunct="1">
              <a:spcBef>
                <a:spcPct val="0"/>
              </a:spcBef>
              <a:spcAft>
                <a:spcPct val="0"/>
              </a:spcAft>
              <a:defRPr sz="9029">
                <a:solidFill>
                  <a:schemeClr val="tx1"/>
                </a:solidFill>
                <a:latin typeface="GillSans" charset="0"/>
                <a:sym typeface="GillSans" charset="0"/>
              </a:defRPr>
            </a:lvl7pPr>
            <a:lvl8pPr marL="1346119" algn="ctr" rtl="0" eaLnBrk="1" fontAlgn="base" hangingPunct="1">
              <a:spcBef>
                <a:spcPct val="0"/>
              </a:spcBef>
              <a:spcAft>
                <a:spcPct val="0"/>
              </a:spcAft>
              <a:defRPr sz="9029">
                <a:solidFill>
                  <a:schemeClr val="tx1"/>
                </a:solidFill>
                <a:latin typeface="GillSans" charset="0"/>
                <a:sym typeface="GillSans" charset="0"/>
              </a:defRPr>
            </a:lvl8pPr>
            <a:lvl9pPr marL="1794826" algn="ctr" rtl="0" eaLnBrk="1" fontAlgn="base" hangingPunct="1">
              <a:spcBef>
                <a:spcPct val="0"/>
              </a:spcBef>
              <a:spcAft>
                <a:spcPct val="0"/>
              </a:spcAft>
              <a:defRPr sz="9029">
                <a:solidFill>
                  <a:schemeClr val="tx1"/>
                </a:solidFill>
                <a:latin typeface="GillSans" charset="0"/>
                <a:sym typeface="GillSans" charset="0"/>
              </a:defRPr>
            </a:lvl9pPr>
          </a:lstStyle>
          <a:p>
            <a:pPr algn="l"/>
            <a:r>
              <a:rPr lang="en-US" sz="3200" kern="0">
                <a:solidFill>
                  <a:srgbClr val="014B54"/>
                </a:solidFill>
                <a:latin typeface="Segoe UI"/>
                <a:cs typeface="Segoe UI"/>
              </a:rPr>
              <a:t>Method</a:t>
            </a:r>
            <a:endParaRPr lang="en-AU" sz="1600" kern="0">
              <a:solidFill>
                <a:srgbClr val="014B54"/>
              </a:solidFill>
              <a:latin typeface="Segoe UI"/>
              <a:cs typeface="Segoe U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403468B-1FDE-571E-8A06-721181D01DDD}"/>
              </a:ext>
            </a:extLst>
          </p:cNvPr>
          <p:cNvSpPr txBox="1"/>
          <p:nvPr/>
        </p:nvSpPr>
        <p:spPr>
          <a:xfrm>
            <a:off x="1942283" y="17554290"/>
            <a:ext cx="7553997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At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vero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eos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et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accusamus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et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iusto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odio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dignissimos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ducimus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qui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blanditiis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praesentium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voluptatum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deleniti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atque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corrupti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quos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dolores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et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quas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molestias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excepturi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sint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occaecati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cupiditate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non provident,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similique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sunt in culpa qui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officia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deserunt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mollitia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animi, id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est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laborum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et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dolorum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fuga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. Et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harum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quidem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rerum facilis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est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et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expedita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distinctio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. Nam libero tempore,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harum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quidem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rerum facilis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est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et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expedita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distinctio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. Nam libero tempore ​ </a:t>
            </a:r>
            <a:endParaRPr lang="en-AU" sz="28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41F3973-F8AD-7588-E78D-761C7C119D52}"/>
              </a:ext>
            </a:extLst>
          </p:cNvPr>
          <p:cNvSpPr txBox="1">
            <a:spLocks/>
          </p:cNvSpPr>
          <p:nvPr/>
        </p:nvSpPr>
        <p:spPr>
          <a:xfrm>
            <a:off x="1942283" y="23075765"/>
            <a:ext cx="8154377" cy="1390632"/>
          </a:xfrm>
          <a:prstGeom prst="rect">
            <a:avLst/>
          </a:prstGeom>
        </p:spPr>
        <p:txBody>
          <a:bodyPr lIns="91440" tIns="45720" rIns="91440" bIns="45720" anchor="ctr" anchorCtr="0">
            <a:norm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318" b="1">
                <a:solidFill>
                  <a:schemeClr val="bg1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  <a:sym typeface="GillSans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9029">
                <a:solidFill>
                  <a:schemeClr val="tx1"/>
                </a:solidFill>
                <a:latin typeface="GillSans" charset="0"/>
                <a:sym typeface="GillSans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9029">
                <a:solidFill>
                  <a:schemeClr val="tx1"/>
                </a:solidFill>
                <a:latin typeface="GillSans" charset="0"/>
                <a:sym typeface="GillSans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9029">
                <a:solidFill>
                  <a:schemeClr val="tx1"/>
                </a:solidFill>
                <a:latin typeface="GillSans" charset="0"/>
                <a:sym typeface="GillSans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9029">
                <a:solidFill>
                  <a:schemeClr val="tx1"/>
                </a:solidFill>
                <a:latin typeface="GillSans" charset="0"/>
                <a:sym typeface="GillSans" charset="0"/>
              </a:defRPr>
            </a:lvl5pPr>
            <a:lvl6pPr marL="448707" algn="ctr" rtl="0" eaLnBrk="1" fontAlgn="base" hangingPunct="1">
              <a:spcBef>
                <a:spcPct val="0"/>
              </a:spcBef>
              <a:spcAft>
                <a:spcPct val="0"/>
              </a:spcAft>
              <a:defRPr sz="9029">
                <a:solidFill>
                  <a:schemeClr val="tx1"/>
                </a:solidFill>
                <a:latin typeface="GillSans" charset="0"/>
                <a:sym typeface="GillSans" charset="0"/>
              </a:defRPr>
            </a:lvl6pPr>
            <a:lvl7pPr marL="897413" algn="ctr" rtl="0" eaLnBrk="1" fontAlgn="base" hangingPunct="1">
              <a:spcBef>
                <a:spcPct val="0"/>
              </a:spcBef>
              <a:spcAft>
                <a:spcPct val="0"/>
              </a:spcAft>
              <a:defRPr sz="9029">
                <a:solidFill>
                  <a:schemeClr val="tx1"/>
                </a:solidFill>
                <a:latin typeface="GillSans" charset="0"/>
                <a:sym typeface="GillSans" charset="0"/>
              </a:defRPr>
            </a:lvl7pPr>
            <a:lvl8pPr marL="1346119" algn="ctr" rtl="0" eaLnBrk="1" fontAlgn="base" hangingPunct="1">
              <a:spcBef>
                <a:spcPct val="0"/>
              </a:spcBef>
              <a:spcAft>
                <a:spcPct val="0"/>
              </a:spcAft>
              <a:defRPr sz="9029">
                <a:solidFill>
                  <a:schemeClr val="tx1"/>
                </a:solidFill>
                <a:latin typeface="GillSans" charset="0"/>
                <a:sym typeface="GillSans" charset="0"/>
              </a:defRPr>
            </a:lvl8pPr>
            <a:lvl9pPr marL="1794826" algn="ctr" rtl="0" eaLnBrk="1" fontAlgn="base" hangingPunct="1">
              <a:spcBef>
                <a:spcPct val="0"/>
              </a:spcBef>
              <a:spcAft>
                <a:spcPct val="0"/>
              </a:spcAft>
              <a:defRPr sz="9029">
                <a:solidFill>
                  <a:schemeClr val="tx1"/>
                </a:solidFill>
                <a:latin typeface="GillSans" charset="0"/>
                <a:sym typeface="GillSans" charset="0"/>
              </a:defRPr>
            </a:lvl9pPr>
          </a:lstStyle>
          <a:p>
            <a:pPr algn="l"/>
            <a:r>
              <a:rPr lang="en-US" sz="3200" kern="0">
                <a:solidFill>
                  <a:srgbClr val="014B54"/>
                </a:solidFill>
                <a:latin typeface="Segoe UI"/>
                <a:cs typeface="Segoe UI"/>
              </a:rPr>
              <a:t>Results</a:t>
            </a:r>
            <a:endParaRPr lang="en-AU" sz="3200" kern="0">
              <a:solidFill>
                <a:srgbClr val="014B54"/>
              </a:solidFill>
              <a:latin typeface="Segoe UI"/>
              <a:cs typeface="Segoe UI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3C32368-3A76-604D-E9AA-02D22970339F}"/>
              </a:ext>
            </a:extLst>
          </p:cNvPr>
          <p:cNvSpPr txBox="1"/>
          <p:nvPr/>
        </p:nvSpPr>
        <p:spPr>
          <a:xfrm>
            <a:off x="1942283" y="24288554"/>
            <a:ext cx="780287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At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vero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eos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et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accusamus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et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iusto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odio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dignissimos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ducimus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qui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blanditiis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praesentium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voluptatum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deleniti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atque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corrupti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quos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dolores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et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quas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molestias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excepturi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sint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occaecati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cupiditate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non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fuga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. Et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harum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quidem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rerum facilis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est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et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expedita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distinctio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. Nam libero temp</a:t>
            </a:r>
            <a:r>
              <a:rPr lang="en-US" sz="3200">
                <a:latin typeface="Segoe UI" panose="020B0502040204020203" pitchFamily="34" charset="0"/>
                <a:cs typeface="Segoe UI" panose="020B0502040204020203" pitchFamily="34" charset="0"/>
              </a:rPr>
              <a:t> ​ </a:t>
            </a:r>
            <a:endParaRPr lang="en-AU" sz="32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E2068FA9-8ED8-6D91-CDE5-C8DFEE7FAB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5861" y="17113778"/>
            <a:ext cx="9292099" cy="5749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8D2EE90A-8242-3EC2-1BE1-0E68A1EBCB73}"/>
              </a:ext>
            </a:extLst>
          </p:cNvPr>
          <p:cNvSpPr txBox="1">
            <a:spLocks/>
          </p:cNvSpPr>
          <p:nvPr/>
        </p:nvSpPr>
        <p:spPr>
          <a:xfrm>
            <a:off x="10725861" y="23076791"/>
            <a:ext cx="5200117" cy="1390632"/>
          </a:xfrm>
          <a:prstGeom prst="rect">
            <a:avLst/>
          </a:prstGeom>
        </p:spPr>
        <p:txBody>
          <a:bodyPr lIns="91440" tIns="45720" rIns="91440" bIns="45720" anchor="ctr" anchorCtr="0">
            <a:norm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318" b="1">
                <a:solidFill>
                  <a:schemeClr val="bg1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  <a:sym typeface="GillSans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9029">
                <a:solidFill>
                  <a:schemeClr val="tx1"/>
                </a:solidFill>
                <a:latin typeface="GillSans" charset="0"/>
                <a:sym typeface="GillSans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9029">
                <a:solidFill>
                  <a:schemeClr val="tx1"/>
                </a:solidFill>
                <a:latin typeface="GillSans" charset="0"/>
                <a:sym typeface="GillSans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9029">
                <a:solidFill>
                  <a:schemeClr val="tx1"/>
                </a:solidFill>
                <a:latin typeface="GillSans" charset="0"/>
                <a:sym typeface="GillSans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9029">
                <a:solidFill>
                  <a:schemeClr val="tx1"/>
                </a:solidFill>
                <a:latin typeface="GillSans" charset="0"/>
                <a:sym typeface="GillSans" charset="0"/>
              </a:defRPr>
            </a:lvl5pPr>
            <a:lvl6pPr marL="448707" algn="ctr" rtl="0" eaLnBrk="1" fontAlgn="base" hangingPunct="1">
              <a:spcBef>
                <a:spcPct val="0"/>
              </a:spcBef>
              <a:spcAft>
                <a:spcPct val="0"/>
              </a:spcAft>
              <a:defRPr sz="9029">
                <a:solidFill>
                  <a:schemeClr val="tx1"/>
                </a:solidFill>
                <a:latin typeface="GillSans" charset="0"/>
                <a:sym typeface="GillSans" charset="0"/>
              </a:defRPr>
            </a:lvl6pPr>
            <a:lvl7pPr marL="897413" algn="ctr" rtl="0" eaLnBrk="1" fontAlgn="base" hangingPunct="1">
              <a:spcBef>
                <a:spcPct val="0"/>
              </a:spcBef>
              <a:spcAft>
                <a:spcPct val="0"/>
              </a:spcAft>
              <a:defRPr sz="9029">
                <a:solidFill>
                  <a:schemeClr val="tx1"/>
                </a:solidFill>
                <a:latin typeface="GillSans" charset="0"/>
                <a:sym typeface="GillSans" charset="0"/>
              </a:defRPr>
            </a:lvl7pPr>
            <a:lvl8pPr marL="1346119" algn="ctr" rtl="0" eaLnBrk="1" fontAlgn="base" hangingPunct="1">
              <a:spcBef>
                <a:spcPct val="0"/>
              </a:spcBef>
              <a:spcAft>
                <a:spcPct val="0"/>
              </a:spcAft>
              <a:defRPr sz="9029">
                <a:solidFill>
                  <a:schemeClr val="tx1"/>
                </a:solidFill>
                <a:latin typeface="GillSans" charset="0"/>
                <a:sym typeface="GillSans" charset="0"/>
              </a:defRPr>
            </a:lvl8pPr>
            <a:lvl9pPr marL="1794826" algn="ctr" rtl="0" eaLnBrk="1" fontAlgn="base" hangingPunct="1">
              <a:spcBef>
                <a:spcPct val="0"/>
              </a:spcBef>
              <a:spcAft>
                <a:spcPct val="0"/>
              </a:spcAft>
              <a:defRPr sz="9029">
                <a:solidFill>
                  <a:schemeClr val="tx1"/>
                </a:solidFill>
                <a:latin typeface="GillSans" charset="0"/>
                <a:sym typeface="GillSans" charset="0"/>
              </a:defRPr>
            </a:lvl9pPr>
          </a:lstStyle>
          <a:p>
            <a:pPr algn="l"/>
            <a:r>
              <a:rPr lang="en-US" sz="3200" kern="0">
                <a:solidFill>
                  <a:srgbClr val="014B54"/>
                </a:solidFill>
                <a:latin typeface="Segoe UI"/>
                <a:cs typeface="Segoe UI"/>
              </a:rPr>
              <a:t>Conclusion</a:t>
            </a:r>
            <a:endParaRPr lang="en-AU" sz="3200" kern="0">
              <a:solidFill>
                <a:srgbClr val="014B54"/>
              </a:solidFill>
              <a:latin typeface="Segoe UI"/>
              <a:cs typeface="Segoe UI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972024E-8802-E442-F597-CCAD76866B06}"/>
              </a:ext>
            </a:extLst>
          </p:cNvPr>
          <p:cNvSpPr txBox="1"/>
          <p:nvPr/>
        </p:nvSpPr>
        <p:spPr>
          <a:xfrm>
            <a:off x="10725861" y="24288554"/>
            <a:ext cx="9226262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At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vero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eos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et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accusamus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et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iusto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odio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dignissimos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ducimus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qui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blanditiis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praesentium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voluptatum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deleniti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atque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corrupti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quos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dolores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et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quas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molestias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excepturi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sint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occaecati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err="1">
                <a:latin typeface="Segoe UI" panose="020B0502040204020203" pitchFamily="34" charset="0"/>
                <a:cs typeface="Segoe UI" panose="020B0502040204020203" pitchFamily="34" charset="0"/>
              </a:rPr>
              <a:t>cupiditate</a:t>
            </a:r>
            <a:r>
              <a:rPr lang="en-US" sz="2800">
                <a:latin typeface="Segoe UI" panose="020B0502040204020203" pitchFamily="34" charset="0"/>
                <a:cs typeface="Segoe UI" panose="020B0502040204020203" pitchFamily="34" charset="0"/>
              </a:rPr>
              <a:t> non </a:t>
            </a:r>
            <a:r>
              <a:rPr lang="en-US" sz="3200">
                <a:latin typeface="Segoe UI" panose="020B0502040204020203" pitchFamily="34" charset="0"/>
                <a:cs typeface="Segoe UI" panose="020B0502040204020203" pitchFamily="34" charset="0"/>
              </a:rPr>
              <a:t>​ </a:t>
            </a:r>
            <a:endParaRPr lang="en-AU" sz="32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6A082C3C-501E-8173-1C62-D0E39BE0F6EA}"/>
              </a:ext>
            </a:extLst>
          </p:cNvPr>
          <p:cNvSpPr txBox="1">
            <a:spLocks/>
          </p:cNvSpPr>
          <p:nvPr/>
        </p:nvSpPr>
        <p:spPr>
          <a:xfrm>
            <a:off x="10725861" y="26205323"/>
            <a:ext cx="5200117" cy="1390632"/>
          </a:xfrm>
          <a:prstGeom prst="rect">
            <a:avLst/>
          </a:prstGeom>
        </p:spPr>
        <p:txBody>
          <a:bodyPr lIns="91440" tIns="45720" rIns="91440" bIns="45720" anchor="ctr" anchorCtr="0">
            <a:norm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318" b="1">
                <a:solidFill>
                  <a:schemeClr val="bg1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  <a:sym typeface="GillSans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9029">
                <a:solidFill>
                  <a:schemeClr val="tx1"/>
                </a:solidFill>
                <a:latin typeface="GillSans" charset="0"/>
                <a:sym typeface="GillSans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9029">
                <a:solidFill>
                  <a:schemeClr val="tx1"/>
                </a:solidFill>
                <a:latin typeface="GillSans" charset="0"/>
                <a:sym typeface="GillSans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9029">
                <a:solidFill>
                  <a:schemeClr val="tx1"/>
                </a:solidFill>
                <a:latin typeface="GillSans" charset="0"/>
                <a:sym typeface="GillSans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9029">
                <a:solidFill>
                  <a:schemeClr val="tx1"/>
                </a:solidFill>
                <a:latin typeface="GillSans" charset="0"/>
                <a:sym typeface="GillSans" charset="0"/>
              </a:defRPr>
            </a:lvl5pPr>
            <a:lvl6pPr marL="448707" algn="ctr" rtl="0" eaLnBrk="1" fontAlgn="base" hangingPunct="1">
              <a:spcBef>
                <a:spcPct val="0"/>
              </a:spcBef>
              <a:spcAft>
                <a:spcPct val="0"/>
              </a:spcAft>
              <a:defRPr sz="9029">
                <a:solidFill>
                  <a:schemeClr val="tx1"/>
                </a:solidFill>
                <a:latin typeface="GillSans" charset="0"/>
                <a:sym typeface="GillSans" charset="0"/>
              </a:defRPr>
            </a:lvl6pPr>
            <a:lvl7pPr marL="897413" algn="ctr" rtl="0" eaLnBrk="1" fontAlgn="base" hangingPunct="1">
              <a:spcBef>
                <a:spcPct val="0"/>
              </a:spcBef>
              <a:spcAft>
                <a:spcPct val="0"/>
              </a:spcAft>
              <a:defRPr sz="9029">
                <a:solidFill>
                  <a:schemeClr val="tx1"/>
                </a:solidFill>
                <a:latin typeface="GillSans" charset="0"/>
                <a:sym typeface="GillSans" charset="0"/>
              </a:defRPr>
            </a:lvl7pPr>
            <a:lvl8pPr marL="1346119" algn="ctr" rtl="0" eaLnBrk="1" fontAlgn="base" hangingPunct="1">
              <a:spcBef>
                <a:spcPct val="0"/>
              </a:spcBef>
              <a:spcAft>
                <a:spcPct val="0"/>
              </a:spcAft>
              <a:defRPr sz="9029">
                <a:solidFill>
                  <a:schemeClr val="tx1"/>
                </a:solidFill>
                <a:latin typeface="GillSans" charset="0"/>
                <a:sym typeface="GillSans" charset="0"/>
              </a:defRPr>
            </a:lvl8pPr>
            <a:lvl9pPr marL="1794826" algn="ctr" rtl="0" eaLnBrk="1" fontAlgn="base" hangingPunct="1">
              <a:spcBef>
                <a:spcPct val="0"/>
              </a:spcBef>
              <a:spcAft>
                <a:spcPct val="0"/>
              </a:spcAft>
              <a:defRPr sz="9029">
                <a:solidFill>
                  <a:schemeClr val="tx1"/>
                </a:solidFill>
                <a:latin typeface="GillSans" charset="0"/>
                <a:sym typeface="GillSans" charset="0"/>
              </a:defRPr>
            </a:lvl9pPr>
          </a:lstStyle>
          <a:p>
            <a:pPr algn="l"/>
            <a:r>
              <a:rPr lang="en-US" sz="3200" kern="0">
                <a:solidFill>
                  <a:srgbClr val="014B54"/>
                </a:solidFill>
                <a:latin typeface="Segoe UI"/>
                <a:cs typeface="Segoe UI"/>
              </a:rPr>
              <a:t>References</a:t>
            </a:r>
            <a:endParaRPr lang="en-AU" sz="3200" kern="0">
              <a:solidFill>
                <a:srgbClr val="014B54"/>
              </a:solidFill>
              <a:latin typeface="Segoe UI"/>
              <a:cs typeface="Segoe UI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487DD15E-1B36-BEE7-1AD6-77A367F1A8D5}"/>
              </a:ext>
            </a:extLst>
          </p:cNvPr>
          <p:cNvSpPr txBox="1">
            <a:spLocks/>
          </p:cNvSpPr>
          <p:nvPr/>
        </p:nvSpPr>
        <p:spPr>
          <a:xfrm>
            <a:off x="1942283" y="3464222"/>
            <a:ext cx="9573945" cy="1001209"/>
          </a:xfrm>
          <a:prstGeom prst="rect">
            <a:avLst/>
          </a:prstGeom>
        </p:spPr>
        <p:txBody>
          <a:bodyPr lIns="91440" tIns="45720" rIns="91440" bIns="45720" anchor="ctr" anchorCtr="0">
            <a:norm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318" b="1">
                <a:solidFill>
                  <a:schemeClr val="bg1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  <a:sym typeface="GillSans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9029">
                <a:solidFill>
                  <a:schemeClr val="tx1"/>
                </a:solidFill>
                <a:latin typeface="GillSans" charset="0"/>
                <a:sym typeface="GillSans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9029">
                <a:solidFill>
                  <a:schemeClr val="tx1"/>
                </a:solidFill>
                <a:latin typeface="GillSans" charset="0"/>
                <a:sym typeface="GillSans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9029">
                <a:solidFill>
                  <a:schemeClr val="tx1"/>
                </a:solidFill>
                <a:latin typeface="GillSans" charset="0"/>
                <a:sym typeface="GillSans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9029">
                <a:solidFill>
                  <a:schemeClr val="tx1"/>
                </a:solidFill>
                <a:latin typeface="GillSans" charset="0"/>
                <a:sym typeface="GillSans" charset="0"/>
              </a:defRPr>
            </a:lvl5pPr>
            <a:lvl6pPr marL="448707" algn="ctr" rtl="0" eaLnBrk="1" fontAlgn="base" hangingPunct="1">
              <a:spcBef>
                <a:spcPct val="0"/>
              </a:spcBef>
              <a:spcAft>
                <a:spcPct val="0"/>
              </a:spcAft>
              <a:defRPr sz="9029">
                <a:solidFill>
                  <a:schemeClr val="tx1"/>
                </a:solidFill>
                <a:latin typeface="GillSans" charset="0"/>
                <a:sym typeface="GillSans" charset="0"/>
              </a:defRPr>
            </a:lvl6pPr>
            <a:lvl7pPr marL="897413" algn="ctr" rtl="0" eaLnBrk="1" fontAlgn="base" hangingPunct="1">
              <a:spcBef>
                <a:spcPct val="0"/>
              </a:spcBef>
              <a:spcAft>
                <a:spcPct val="0"/>
              </a:spcAft>
              <a:defRPr sz="9029">
                <a:solidFill>
                  <a:schemeClr val="tx1"/>
                </a:solidFill>
                <a:latin typeface="GillSans" charset="0"/>
                <a:sym typeface="GillSans" charset="0"/>
              </a:defRPr>
            </a:lvl7pPr>
            <a:lvl8pPr marL="1346119" algn="ctr" rtl="0" eaLnBrk="1" fontAlgn="base" hangingPunct="1">
              <a:spcBef>
                <a:spcPct val="0"/>
              </a:spcBef>
              <a:spcAft>
                <a:spcPct val="0"/>
              </a:spcAft>
              <a:defRPr sz="9029">
                <a:solidFill>
                  <a:schemeClr val="tx1"/>
                </a:solidFill>
                <a:latin typeface="GillSans" charset="0"/>
                <a:sym typeface="GillSans" charset="0"/>
              </a:defRPr>
            </a:lvl8pPr>
            <a:lvl9pPr marL="1794826" algn="ctr" rtl="0" eaLnBrk="1" fontAlgn="base" hangingPunct="1">
              <a:spcBef>
                <a:spcPct val="0"/>
              </a:spcBef>
              <a:spcAft>
                <a:spcPct val="0"/>
              </a:spcAft>
              <a:defRPr sz="9029">
                <a:solidFill>
                  <a:schemeClr val="tx1"/>
                </a:solidFill>
                <a:latin typeface="GillSans" charset="0"/>
                <a:sym typeface="GillSans" charset="0"/>
              </a:defRPr>
            </a:lvl9pPr>
          </a:lstStyle>
          <a:p>
            <a:pPr algn="l"/>
            <a:r>
              <a:rPr lang="en-US" sz="4400" kern="0">
                <a:solidFill>
                  <a:srgbClr val="014B54"/>
                </a:solidFill>
                <a:latin typeface="Segoe UI"/>
                <a:cs typeface="Segoe UI"/>
              </a:rPr>
              <a:t>Poster Title</a:t>
            </a:r>
            <a:endParaRPr lang="en-AU" sz="3200" kern="0">
              <a:solidFill>
                <a:srgbClr val="014B54"/>
              </a:solidFill>
              <a:latin typeface="Segoe UI"/>
              <a:cs typeface="Segoe UI"/>
            </a:endParaRPr>
          </a:p>
        </p:txBody>
      </p:sp>
      <p:pic>
        <p:nvPicPr>
          <p:cNvPr id="14" name="Picture 13" descr="A close up of a blue object&#10;&#10;Description automatically generated">
            <a:extLst>
              <a:ext uri="{FF2B5EF4-FFF2-40B4-BE49-F238E27FC236}">
                <a16:creationId xmlns:a16="http://schemas.microsoft.com/office/drawing/2014/main" id="{5A710D8D-CE2B-07B6-F231-1EC201CBB6E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2283" y="9491266"/>
            <a:ext cx="17499058" cy="6771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4889370"/>
      </p:ext>
    </p:extLst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_Title &amp; Subtitle">
  <a:themeElements>
    <a:clrScheme name="ASOHNS 2024">
      <a:dk1>
        <a:srgbClr val="062657"/>
      </a:dk1>
      <a:lt1>
        <a:sysClr val="window" lastClr="FFFFFF"/>
      </a:lt1>
      <a:dk2>
        <a:srgbClr val="062657"/>
      </a:dk2>
      <a:lt2>
        <a:srgbClr val="FFFFFF"/>
      </a:lt2>
      <a:accent1>
        <a:srgbClr val="71CABC"/>
      </a:accent1>
      <a:accent2>
        <a:srgbClr val="E0F4F1"/>
      </a:accent2>
      <a:accent3>
        <a:srgbClr val="E7792C"/>
      </a:accent3>
      <a:accent4>
        <a:srgbClr val="E7792C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  <a:sym typeface="Gill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  <a:sym typeface="GillSans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ePoster Style Guide.potx" id="{626A8A5D-D69E-45E7-BFA7-0BC30ED0248D}" vid="{813B590F-CF59-4CBB-BD99-2B76EB3E1C9E}"/>
    </a:ext>
  </a:extLst>
</a:theme>
</file>

<file path=ppt/theme/theme2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2b93c63-5ffa-409d-b73f-7a34c37345c1" xsi:nil="true"/>
    <lcf76f155ced4ddcb4097134ff3c332f xmlns="1c05d258-da1c-4d2b-9c4c-1fd5735e4fdd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C979A837E4EA4ABA5CCC55C1AF4A9B" ma:contentTypeVersion="19" ma:contentTypeDescription="Create a new document." ma:contentTypeScope="" ma:versionID="80dc8bb0ba6b742b0294f90ddef1ce15">
  <xsd:schema xmlns:xsd="http://www.w3.org/2001/XMLSchema" xmlns:xs="http://www.w3.org/2001/XMLSchema" xmlns:p="http://schemas.microsoft.com/office/2006/metadata/properties" xmlns:ns2="1c05d258-da1c-4d2b-9c4c-1fd5735e4fdd" xmlns:ns3="12b93c63-5ffa-409d-b73f-7a34c37345c1" targetNamespace="http://schemas.microsoft.com/office/2006/metadata/properties" ma:root="true" ma:fieldsID="2291fbabe7d6d6b2ea8e0af86f6952d8" ns2:_="" ns3:_="">
    <xsd:import namespace="1c05d258-da1c-4d2b-9c4c-1fd5735e4fdd"/>
    <xsd:import namespace="12b93c63-5ffa-409d-b73f-7a34c37345c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05d258-da1c-4d2b-9c4c-1fd5735e4f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1f764014-0aed-4e01-b276-5958e443c65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b93c63-5ffa-409d-b73f-7a34c37345c1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c047e5d-6003-48dd-b386-f24e8ada7aa7}" ma:internalName="TaxCatchAll" ma:showField="CatchAllData" ma:web="12b93c63-5ffa-409d-b73f-7a34c37345c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C3C25CD-7024-41A7-BDE6-7357C8FDBE0C}">
  <ds:schemaRefs>
    <ds:schemaRef ds:uri="http://purl.org/dc/terms/"/>
    <ds:schemaRef ds:uri="http://schemas.microsoft.com/office/2006/metadata/properties"/>
    <ds:schemaRef ds:uri="http://purl.org/dc/dcmitype/"/>
    <ds:schemaRef ds:uri="http://schemas.microsoft.com/office/2006/documentManagement/types"/>
    <ds:schemaRef ds:uri="12b93c63-5ffa-409d-b73f-7a34c37345c1"/>
    <ds:schemaRef ds:uri="1c05d258-da1c-4d2b-9c4c-1fd5735e4fdd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1414878-6D65-4788-B399-1230C9C3788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F546887-1229-4B06-ACF8-AAE994D58058}">
  <ds:schemaRefs>
    <ds:schemaRef ds:uri="12b93c63-5ffa-409d-b73f-7a34c37345c1"/>
    <ds:schemaRef ds:uri="1c05d258-da1c-4d2b-9c4c-1fd5735e4fd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249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GillSans</vt:lpstr>
      <vt:lpstr>Segoe UI</vt:lpstr>
      <vt:lpstr>3_Title &amp; Subtitle</vt:lpstr>
      <vt:lpstr>Office 2013 - 2022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ePoster Style Guide</dc:title>
  <dc:creator>Jacob Thomas</dc:creator>
  <cp:lastModifiedBy>Mara Manglicmot</cp:lastModifiedBy>
  <cp:revision>1</cp:revision>
  <dcterms:created xsi:type="dcterms:W3CDTF">2017-07-24T03:38:09Z</dcterms:created>
  <dcterms:modified xsi:type="dcterms:W3CDTF">2025-09-04T08:16:40Z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0x0101006DC979A837E4EA4ABA5CCC55C1AF4A9B</vt:lpwstr>
  </property>
  <property fmtid="{D5CDD505-2E9C-101B-9397-08002B2CF9AE}" pid="3" name="MediaServiceImageTags">
    <vt:lpwstr/>
  </property>
</Properties>
</file>