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D8A"/>
    <a:srgbClr val="323A61"/>
    <a:srgbClr val="07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87873A-6794-4040-9784-3AF3A6B3D1F4}" v="22" dt="2023-10-04T21:56:35.969"/>
    <p1510:client id="{CE4811BC-5748-50AA-EDB8-ACBDE3A25583}" v="5" dt="2023-10-05T00:38:33.354"/>
    <p1510:client id="{D2973A84-6411-E5D7-6483-A461FF149145}" v="13" dt="2023-10-05T01:28:43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yden Rowe" userId="S::payden.rowe@surgeons.org::14c17097-3dcb-455f-bbc0-aea7068e4242" providerId="AD" clId="Web-{D2973A84-6411-E5D7-6483-A461FF149145}"/>
    <pc:docChg chg="modSld">
      <pc:chgData name="Payden Rowe" userId="S::payden.rowe@surgeons.org::14c17097-3dcb-455f-bbc0-aea7068e4242" providerId="AD" clId="Web-{D2973A84-6411-E5D7-6483-A461FF149145}" dt="2023-10-05T01:28:42.648" v="5" actId="20577"/>
      <pc:docMkLst>
        <pc:docMk/>
      </pc:docMkLst>
      <pc:sldChg chg="modSp">
        <pc:chgData name="Payden Rowe" userId="S::payden.rowe@surgeons.org::14c17097-3dcb-455f-bbc0-aea7068e4242" providerId="AD" clId="Web-{D2973A84-6411-E5D7-6483-A461FF149145}" dt="2023-10-05T01:28:42.648" v="5" actId="20577"/>
        <pc:sldMkLst>
          <pc:docMk/>
          <pc:sldMk cId="3477542173" sldId="269"/>
        </pc:sldMkLst>
        <pc:spChg chg="mod">
          <ac:chgData name="Payden Rowe" userId="S::payden.rowe@surgeons.org::14c17097-3dcb-455f-bbc0-aea7068e4242" providerId="AD" clId="Web-{D2973A84-6411-E5D7-6483-A461FF149145}" dt="2023-10-05T01:27:47.847" v="2" actId="20577"/>
          <ac:spMkLst>
            <pc:docMk/>
            <pc:sldMk cId="3477542173" sldId="269"/>
            <ac:spMk id="5" creationId="{58DCDD40-75B5-71B0-8CF5-8F22D302EE8A}"/>
          </ac:spMkLst>
        </pc:spChg>
        <pc:spChg chg="mod">
          <ac:chgData name="Payden Rowe" userId="S::payden.rowe@surgeons.org::14c17097-3dcb-455f-bbc0-aea7068e4242" providerId="AD" clId="Web-{D2973A84-6411-E5D7-6483-A461FF149145}" dt="2023-10-05T01:28:42.648" v="5" actId="20577"/>
          <ac:spMkLst>
            <pc:docMk/>
            <pc:sldMk cId="3477542173" sldId="269"/>
            <ac:spMk id="6" creationId="{59BCC552-08F5-3CDF-8E2D-38060AC5913D}"/>
          </ac:spMkLst>
        </pc:spChg>
      </pc:sldChg>
      <pc:sldChg chg="modSp">
        <pc:chgData name="Payden Rowe" userId="S::payden.rowe@surgeons.org::14c17097-3dcb-455f-bbc0-aea7068e4242" providerId="AD" clId="Web-{D2973A84-6411-E5D7-6483-A461FF149145}" dt="2023-10-05T01:27:12.751" v="1" actId="14100"/>
        <pc:sldMkLst>
          <pc:docMk/>
          <pc:sldMk cId="2315242876" sldId="273"/>
        </pc:sldMkLst>
        <pc:graphicFrameChg chg="mod">
          <ac:chgData name="Payden Rowe" userId="S::payden.rowe@surgeons.org::14c17097-3dcb-455f-bbc0-aea7068e4242" providerId="AD" clId="Web-{D2973A84-6411-E5D7-6483-A461FF149145}" dt="2023-10-05T01:27:12.751" v="1" actId="14100"/>
          <ac:graphicFrameMkLst>
            <pc:docMk/>
            <pc:sldMk cId="2315242876" sldId="273"/>
            <ac:graphicFrameMk id="2" creationId="{832166CD-77A3-58CD-5562-50251654C604}"/>
          </ac:graphicFrameMkLst>
        </pc:graphicFrameChg>
      </pc:sldChg>
    </pc:docChg>
  </pc:docChgLst>
  <pc:docChgLst>
    <pc:chgData name="Lauren Bedson" userId="b4239652-1686-4cc3-bfe5-8ee219dde45b" providerId="ADAL" clId="{B687873A-6794-4040-9784-3AF3A6B3D1F4}"/>
    <pc:docChg chg="undo custSel addSld delSld modSld">
      <pc:chgData name="Lauren Bedson" userId="b4239652-1686-4cc3-bfe5-8ee219dde45b" providerId="ADAL" clId="{B687873A-6794-4040-9784-3AF3A6B3D1F4}" dt="2023-10-04T21:57:08.697" v="149" actId="2890"/>
      <pc:docMkLst>
        <pc:docMk/>
      </pc:docMkLst>
      <pc:sldChg chg="del">
        <pc:chgData name="Lauren Bedson" userId="b4239652-1686-4cc3-bfe5-8ee219dde45b" providerId="ADAL" clId="{B687873A-6794-4040-9784-3AF3A6B3D1F4}" dt="2023-10-04T21:48:17.662" v="0" actId="47"/>
        <pc:sldMkLst>
          <pc:docMk/>
          <pc:sldMk cId="341602177" sldId="257"/>
        </pc:sldMkLst>
      </pc:sldChg>
      <pc:sldChg chg="del">
        <pc:chgData name="Lauren Bedson" userId="b4239652-1686-4cc3-bfe5-8ee219dde45b" providerId="ADAL" clId="{B687873A-6794-4040-9784-3AF3A6B3D1F4}" dt="2023-10-04T21:52:10.974" v="57" actId="47"/>
        <pc:sldMkLst>
          <pc:docMk/>
          <pc:sldMk cId="1396530994" sldId="258"/>
        </pc:sldMkLst>
      </pc:sldChg>
      <pc:sldChg chg="del">
        <pc:chgData name="Lauren Bedson" userId="b4239652-1686-4cc3-bfe5-8ee219dde45b" providerId="ADAL" clId="{B687873A-6794-4040-9784-3AF3A6B3D1F4}" dt="2023-10-04T21:53:24.926" v="89" actId="47"/>
        <pc:sldMkLst>
          <pc:docMk/>
          <pc:sldMk cId="1498432226" sldId="260"/>
        </pc:sldMkLst>
      </pc:sldChg>
      <pc:sldChg chg="del">
        <pc:chgData name="Lauren Bedson" userId="b4239652-1686-4cc3-bfe5-8ee219dde45b" providerId="ADAL" clId="{B687873A-6794-4040-9784-3AF3A6B3D1F4}" dt="2023-10-04T21:53:58.770" v="96" actId="47"/>
        <pc:sldMkLst>
          <pc:docMk/>
          <pc:sldMk cId="3950379479" sldId="261"/>
        </pc:sldMkLst>
      </pc:sldChg>
      <pc:sldChg chg="del">
        <pc:chgData name="Lauren Bedson" userId="b4239652-1686-4cc3-bfe5-8ee219dde45b" providerId="ADAL" clId="{B687873A-6794-4040-9784-3AF3A6B3D1F4}" dt="2023-10-04T21:54:23.147" v="103" actId="47"/>
        <pc:sldMkLst>
          <pc:docMk/>
          <pc:sldMk cId="3548307170" sldId="262"/>
        </pc:sldMkLst>
      </pc:sldChg>
      <pc:sldChg chg="del">
        <pc:chgData name="Lauren Bedson" userId="b4239652-1686-4cc3-bfe5-8ee219dde45b" providerId="ADAL" clId="{B687873A-6794-4040-9784-3AF3A6B3D1F4}" dt="2023-10-04T21:56:41.674" v="136" actId="47"/>
        <pc:sldMkLst>
          <pc:docMk/>
          <pc:sldMk cId="3976544457" sldId="263"/>
        </pc:sldMkLst>
      </pc:sldChg>
      <pc:sldChg chg="del">
        <pc:chgData name="Lauren Bedson" userId="b4239652-1686-4cc3-bfe5-8ee219dde45b" providerId="ADAL" clId="{B687873A-6794-4040-9784-3AF3A6B3D1F4}" dt="2023-10-04T21:56:45.061" v="137" actId="47"/>
        <pc:sldMkLst>
          <pc:docMk/>
          <pc:sldMk cId="3817360856" sldId="264"/>
        </pc:sldMkLst>
      </pc:sldChg>
      <pc:sldChg chg="del">
        <pc:chgData name="Lauren Bedson" userId="b4239652-1686-4cc3-bfe5-8ee219dde45b" providerId="ADAL" clId="{B687873A-6794-4040-9784-3AF3A6B3D1F4}" dt="2023-10-04T21:56:45.833" v="138" actId="47"/>
        <pc:sldMkLst>
          <pc:docMk/>
          <pc:sldMk cId="2364767168" sldId="265"/>
        </pc:sldMkLst>
      </pc:sldChg>
      <pc:sldChg chg="del">
        <pc:chgData name="Lauren Bedson" userId="b4239652-1686-4cc3-bfe5-8ee219dde45b" providerId="ADAL" clId="{B687873A-6794-4040-9784-3AF3A6B3D1F4}" dt="2023-10-04T21:56:47.418" v="139" actId="47"/>
        <pc:sldMkLst>
          <pc:docMk/>
          <pc:sldMk cId="2359960115" sldId="266"/>
        </pc:sldMkLst>
      </pc:sldChg>
      <pc:sldChg chg="del">
        <pc:chgData name="Lauren Bedson" userId="b4239652-1686-4cc3-bfe5-8ee219dde45b" providerId="ADAL" clId="{B687873A-6794-4040-9784-3AF3A6B3D1F4}" dt="2023-10-04T21:49:07.909" v="4" actId="47"/>
        <pc:sldMkLst>
          <pc:docMk/>
          <pc:sldMk cId="1463297964" sldId="268"/>
        </pc:sldMkLst>
      </pc:sldChg>
      <pc:sldChg chg="modSp mod">
        <pc:chgData name="Lauren Bedson" userId="b4239652-1686-4cc3-bfe5-8ee219dde45b" providerId="ADAL" clId="{B687873A-6794-4040-9784-3AF3A6B3D1F4}" dt="2023-10-04T21:50:51.784" v="17" actId="207"/>
        <pc:sldMkLst>
          <pc:docMk/>
          <pc:sldMk cId="3477542173" sldId="269"/>
        </pc:sldMkLst>
        <pc:spChg chg="mod">
          <ac:chgData name="Lauren Bedson" userId="b4239652-1686-4cc3-bfe5-8ee219dde45b" providerId="ADAL" clId="{B687873A-6794-4040-9784-3AF3A6B3D1F4}" dt="2023-10-04T21:50:44.322" v="16" actId="207"/>
          <ac:spMkLst>
            <pc:docMk/>
            <pc:sldMk cId="3477542173" sldId="269"/>
            <ac:spMk id="5" creationId="{58DCDD40-75B5-71B0-8CF5-8F22D302EE8A}"/>
          </ac:spMkLst>
        </pc:spChg>
        <pc:spChg chg="mod">
          <ac:chgData name="Lauren Bedson" userId="b4239652-1686-4cc3-bfe5-8ee219dde45b" providerId="ADAL" clId="{B687873A-6794-4040-9784-3AF3A6B3D1F4}" dt="2023-10-04T21:50:51.784" v="17" actId="207"/>
          <ac:spMkLst>
            <pc:docMk/>
            <pc:sldMk cId="3477542173" sldId="269"/>
            <ac:spMk id="6" creationId="{59BCC552-08F5-3CDF-8E2D-38060AC5913D}"/>
          </ac:spMkLst>
        </pc:spChg>
      </pc:sldChg>
      <pc:sldChg chg="addSp delSp modSp add mod">
        <pc:chgData name="Lauren Bedson" userId="b4239652-1686-4cc3-bfe5-8ee219dde45b" providerId="ADAL" clId="{B687873A-6794-4040-9784-3AF3A6B3D1F4}" dt="2023-10-04T21:55:31.920" v="119" actId="255"/>
        <pc:sldMkLst>
          <pc:docMk/>
          <pc:sldMk cId="1851558457" sldId="270"/>
        </pc:sldMkLst>
        <pc:spChg chg="mod">
          <ac:chgData name="Lauren Bedson" userId="b4239652-1686-4cc3-bfe5-8ee219dde45b" providerId="ADAL" clId="{B687873A-6794-4040-9784-3AF3A6B3D1F4}" dt="2023-10-04T21:55:31.920" v="119" actId="255"/>
          <ac:spMkLst>
            <pc:docMk/>
            <pc:sldMk cId="1851558457" sldId="270"/>
            <ac:spMk id="5" creationId="{58DCDD40-75B5-71B0-8CF5-8F22D302EE8A}"/>
          </ac:spMkLst>
        </pc:spChg>
        <pc:spChg chg="mod">
          <ac:chgData name="Lauren Bedson" userId="b4239652-1686-4cc3-bfe5-8ee219dde45b" providerId="ADAL" clId="{B687873A-6794-4040-9784-3AF3A6B3D1F4}" dt="2023-10-04T21:52:08.510" v="56" actId="20577"/>
          <ac:spMkLst>
            <pc:docMk/>
            <pc:sldMk cId="1851558457" sldId="270"/>
            <ac:spMk id="6" creationId="{59BCC552-08F5-3CDF-8E2D-38060AC5913D}"/>
          </ac:spMkLst>
        </pc:spChg>
        <pc:picChg chg="add mod ord">
          <ac:chgData name="Lauren Bedson" userId="b4239652-1686-4cc3-bfe5-8ee219dde45b" providerId="ADAL" clId="{B687873A-6794-4040-9784-3AF3A6B3D1F4}" dt="2023-10-04T21:51:03.011" v="19" actId="1076"/>
          <ac:picMkLst>
            <pc:docMk/>
            <pc:sldMk cId="1851558457" sldId="270"/>
            <ac:picMk id="3" creationId="{B71C7B09-783D-DEE0-0D41-B3911CAF9FCD}"/>
          </ac:picMkLst>
        </pc:picChg>
        <pc:picChg chg="del">
          <ac:chgData name="Lauren Bedson" userId="b4239652-1686-4cc3-bfe5-8ee219dde45b" providerId="ADAL" clId="{B687873A-6794-4040-9784-3AF3A6B3D1F4}" dt="2023-10-04T21:49:18.251" v="6" actId="478"/>
          <ac:picMkLst>
            <pc:docMk/>
            <pc:sldMk cId="1851558457" sldId="270"/>
            <ac:picMk id="4" creationId="{D7AE60CA-DA8B-5EE6-CCB4-88AAA987912B}"/>
          </ac:picMkLst>
        </pc:picChg>
      </pc:sldChg>
      <pc:sldChg chg="addSp delSp modSp add mod">
        <pc:chgData name="Lauren Bedson" userId="b4239652-1686-4cc3-bfe5-8ee219dde45b" providerId="ADAL" clId="{B687873A-6794-4040-9784-3AF3A6B3D1F4}" dt="2023-10-04T21:55:27.574" v="118" actId="255"/>
        <pc:sldMkLst>
          <pc:docMk/>
          <pc:sldMk cId="3313252248" sldId="271"/>
        </pc:sldMkLst>
        <pc:spChg chg="add mod">
          <ac:chgData name="Lauren Bedson" userId="b4239652-1686-4cc3-bfe5-8ee219dde45b" providerId="ADAL" clId="{B687873A-6794-4040-9784-3AF3A6B3D1F4}" dt="2023-10-04T21:52:56.892" v="82" actId="207"/>
          <ac:spMkLst>
            <pc:docMk/>
            <pc:sldMk cId="3313252248" sldId="271"/>
            <ac:spMk id="2" creationId="{88977F46-C735-3576-5AA2-36D071A29364}"/>
          </ac:spMkLst>
        </pc:spChg>
        <pc:spChg chg="add del mod">
          <ac:chgData name="Lauren Bedson" userId="b4239652-1686-4cc3-bfe5-8ee219dde45b" providerId="ADAL" clId="{B687873A-6794-4040-9784-3AF3A6B3D1F4}" dt="2023-10-04T21:53:05.508" v="84"/>
          <ac:spMkLst>
            <pc:docMk/>
            <pc:sldMk cId="3313252248" sldId="271"/>
            <ac:spMk id="4" creationId="{6A4E1E04-C2E4-415B-BD61-50896A240F92}"/>
          </ac:spMkLst>
        </pc:spChg>
        <pc:spChg chg="mod">
          <ac:chgData name="Lauren Bedson" userId="b4239652-1686-4cc3-bfe5-8ee219dde45b" providerId="ADAL" clId="{B687873A-6794-4040-9784-3AF3A6B3D1F4}" dt="2023-10-04T21:55:27.574" v="118" actId="255"/>
          <ac:spMkLst>
            <pc:docMk/>
            <pc:sldMk cId="3313252248" sldId="271"/>
            <ac:spMk id="5" creationId="{58DCDD40-75B5-71B0-8CF5-8F22D302EE8A}"/>
          </ac:spMkLst>
        </pc:spChg>
        <pc:spChg chg="del">
          <ac:chgData name="Lauren Bedson" userId="b4239652-1686-4cc3-bfe5-8ee219dde45b" providerId="ADAL" clId="{B687873A-6794-4040-9784-3AF3A6B3D1F4}" dt="2023-10-04T21:52:40.694" v="78" actId="478"/>
          <ac:spMkLst>
            <pc:docMk/>
            <pc:sldMk cId="3313252248" sldId="271"/>
            <ac:spMk id="6" creationId="{59BCC552-08F5-3CDF-8E2D-38060AC5913D}"/>
          </ac:spMkLst>
        </pc:spChg>
        <pc:picChg chg="add del mod">
          <ac:chgData name="Lauren Bedson" userId="b4239652-1686-4cc3-bfe5-8ee219dde45b" providerId="ADAL" clId="{B687873A-6794-4040-9784-3AF3A6B3D1F4}" dt="2023-10-04T21:52:44.913" v="79" actId="1076"/>
          <ac:picMkLst>
            <pc:docMk/>
            <pc:sldMk cId="3313252248" sldId="271"/>
            <ac:picMk id="3" creationId="{B71C7B09-783D-DEE0-0D41-B3911CAF9FCD}"/>
          </ac:picMkLst>
        </pc:picChg>
        <pc:picChg chg="add del mod">
          <ac:chgData name="Lauren Bedson" userId="b4239652-1686-4cc3-bfe5-8ee219dde45b" providerId="ADAL" clId="{B687873A-6794-4040-9784-3AF3A6B3D1F4}" dt="2023-10-04T21:53:21.738" v="88" actId="478"/>
          <ac:picMkLst>
            <pc:docMk/>
            <pc:sldMk cId="3313252248" sldId="271"/>
            <ac:picMk id="7" creationId="{F2045B99-4E5D-0E90-1A59-E5EBCEF9D52F}"/>
          </ac:picMkLst>
        </pc:picChg>
      </pc:sldChg>
      <pc:sldChg chg="addSp delSp modSp add mod">
        <pc:chgData name="Lauren Bedson" userId="b4239652-1686-4cc3-bfe5-8ee219dde45b" providerId="ADAL" clId="{B687873A-6794-4040-9784-3AF3A6B3D1F4}" dt="2023-10-04T21:55:22.756" v="117" actId="255"/>
        <pc:sldMkLst>
          <pc:docMk/>
          <pc:sldMk cId="940417179" sldId="272"/>
        </pc:sldMkLst>
        <pc:spChg chg="del">
          <ac:chgData name="Lauren Bedson" userId="b4239652-1686-4cc3-bfe5-8ee219dde45b" providerId="ADAL" clId="{B687873A-6794-4040-9784-3AF3A6B3D1F4}" dt="2023-10-04T21:53:39.434" v="91" actId="478"/>
          <ac:spMkLst>
            <pc:docMk/>
            <pc:sldMk cId="940417179" sldId="272"/>
            <ac:spMk id="2" creationId="{88977F46-C735-3576-5AA2-36D071A29364}"/>
          </ac:spMkLst>
        </pc:spChg>
        <pc:spChg chg="mod">
          <ac:chgData name="Lauren Bedson" userId="b4239652-1686-4cc3-bfe5-8ee219dde45b" providerId="ADAL" clId="{B687873A-6794-4040-9784-3AF3A6B3D1F4}" dt="2023-10-04T21:55:22.756" v="117" actId="255"/>
          <ac:spMkLst>
            <pc:docMk/>
            <pc:sldMk cId="940417179" sldId="272"/>
            <ac:spMk id="5" creationId="{58DCDD40-75B5-71B0-8CF5-8F22D302EE8A}"/>
          </ac:spMkLst>
        </pc:spChg>
        <pc:picChg chg="add mod">
          <ac:chgData name="Lauren Bedson" userId="b4239652-1686-4cc3-bfe5-8ee219dde45b" providerId="ADAL" clId="{B687873A-6794-4040-9784-3AF3A6B3D1F4}" dt="2023-10-04T21:53:51.647" v="94" actId="1076"/>
          <ac:picMkLst>
            <pc:docMk/>
            <pc:sldMk cId="940417179" sldId="272"/>
            <ac:picMk id="4" creationId="{39892CDC-D6FE-166F-92C2-4FC33FD0B829}"/>
          </ac:picMkLst>
        </pc:picChg>
        <pc:picChg chg="add mod">
          <ac:chgData name="Lauren Bedson" userId="b4239652-1686-4cc3-bfe5-8ee219dde45b" providerId="ADAL" clId="{B687873A-6794-4040-9784-3AF3A6B3D1F4}" dt="2023-10-04T21:53:51.647" v="94" actId="1076"/>
          <ac:picMkLst>
            <pc:docMk/>
            <pc:sldMk cId="940417179" sldId="272"/>
            <ac:picMk id="6" creationId="{047A9ABF-C827-CD7A-C1A2-1CD08A91FB5C}"/>
          </ac:picMkLst>
        </pc:picChg>
      </pc:sldChg>
      <pc:sldChg chg="addSp delSp modSp add mod">
        <pc:chgData name="Lauren Bedson" userId="b4239652-1686-4cc3-bfe5-8ee219dde45b" providerId="ADAL" clId="{B687873A-6794-4040-9784-3AF3A6B3D1F4}" dt="2023-10-04T21:55:17.092" v="116" actId="255"/>
        <pc:sldMkLst>
          <pc:docMk/>
          <pc:sldMk cId="2315242876" sldId="273"/>
        </pc:sldMkLst>
        <pc:spChg chg="mod">
          <ac:chgData name="Lauren Bedson" userId="b4239652-1686-4cc3-bfe5-8ee219dde45b" providerId="ADAL" clId="{B687873A-6794-4040-9784-3AF3A6B3D1F4}" dt="2023-10-04T21:55:17.092" v="116" actId="255"/>
          <ac:spMkLst>
            <pc:docMk/>
            <pc:sldMk cId="2315242876" sldId="273"/>
            <ac:spMk id="5" creationId="{58DCDD40-75B5-71B0-8CF5-8F22D302EE8A}"/>
          </ac:spMkLst>
        </pc:spChg>
        <pc:graphicFrameChg chg="add mod">
          <ac:chgData name="Lauren Bedson" userId="b4239652-1686-4cc3-bfe5-8ee219dde45b" providerId="ADAL" clId="{B687873A-6794-4040-9784-3AF3A6B3D1F4}" dt="2023-10-04T21:54:17.706" v="102" actId="1076"/>
          <ac:graphicFrameMkLst>
            <pc:docMk/>
            <pc:sldMk cId="2315242876" sldId="273"/>
            <ac:graphicFrameMk id="2" creationId="{832166CD-77A3-58CD-5562-50251654C604}"/>
          </ac:graphicFrameMkLst>
        </pc:graphicFrameChg>
        <pc:picChg chg="del">
          <ac:chgData name="Lauren Bedson" userId="b4239652-1686-4cc3-bfe5-8ee219dde45b" providerId="ADAL" clId="{B687873A-6794-4040-9784-3AF3A6B3D1F4}" dt="2023-10-04T21:54:11.056" v="98" actId="478"/>
          <ac:picMkLst>
            <pc:docMk/>
            <pc:sldMk cId="2315242876" sldId="273"/>
            <ac:picMk id="4" creationId="{39892CDC-D6FE-166F-92C2-4FC33FD0B829}"/>
          </ac:picMkLst>
        </pc:picChg>
        <pc:picChg chg="del">
          <ac:chgData name="Lauren Bedson" userId="b4239652-1686-4cc3-bfe5-8ee219dde45b" providerId="ADAL" clId="{B687873A-6794-4040-9784-3AF3A6B3D1F4}" dt="2023-10-04T21:54:12.342" v="99" actId="478"/>
          <ac:picMkLst>
            <pc:docMk/>
            <pc:sldMk cId="2315242876" sldId="273"/>
            <ac:picMk id="6" creationId="{047A9ABF-C827-CD7A-C1A2-1CD08A91FB5C}"/>
          </ac:picMkLst>
        </pc:picChg>
      </pc:sldChg>
      <pc:sldChg chg="addSp delSp modSp add mod">
        <pc:chgData name="Lauren Bedson" userId="b4239652-1686-4cc3-bfe5-8ee219dde45b" providerId="ADAL" clId="{B687873A-6794-4040-9784-3AF3A6B3D1F4}" dt="2023-10-04T21:56:35.969" v="135" actId="207"/>
        <pc:sldMkLst>
          <pc:docMk/>
          <pc:sldMk cId="3188727372" sldId="274"/>
        </pc:sldMkLst>
        <pc:spChg chg="mod">
          <ac:chgData name="Lauren Bedson" userId="b4239652-1686-4cc3-bfe5-8ee219dde45b" providerId="ADAL" clId="{B687873A-6794-4040-9784-3AF3A6B3D1F4}" dt="2023-10-04T21:55:12.088" v="115" actId="255"/>
          <ac:spMkLst>
            <pc:docMk/>
            <pc:sldMk cId="3188727372" sldId="274"/>
            <ac:spMk id="5" creationId="{58DCDD40-75B5-71B0-8CF5-8F22D302EE8A}"/>
          </ac:spMkLst>
        </pc:spChg>
        <pc:spChg chg="add del mod">
          <ac:chgData name="Lauren Bedson" userId="b4239652-1686-4cc3-bfe5-8ee219dde45b" providerId="ADAL" clId="{B687873A-6794-4040-9784-3AF3A6B3D1F4}" dt="2023-10-04T21:55:54.794" v="124"/>
          <ac:spMkLst>
            <pc:docMk/>
            <pc:sldMk cId="3188727372" sldId="274"/>
            <ac:spMk id="8" creationId="{F8D2AECE-773D-9638-37E1-BF0B6B87E43C}"/>
          </ac:spMkLst>
        </pc:spChg>
        <pc:spChg chg="add mod">
          <ac:chgData name="Lauren Bedson" userId="b4239652-1686-4cc3-bfe5-8ee219dde45b" providerId="ADAL" clId="{B687873A-6794-4040-9784-3AF3A6B3D1F4}" dt="2023-10-04T21:56:23.686" v="133" actId="14100"/>
          <ac:spMkLst>
            <pc:docMk/>
            <pc:sldMk cId="3188727372" sldId="274"/>
            <ac:spMk id="11" creationId="{395E8BE1-C09D-B8EE-C586-8CDCF488AE02}"/>
          </ac:spMkLst>
        </pc:spChg>
        <pc:graphicFrameChg chg="del">
          <ac:chgData name="Lauren Bedson" userId="b4239652-1686-4cc3-bfe5-8ee219dde45b" providerId="ADAL" clId="{B687873A-6794-4040-9784-3AF3A6B3D1F4}" dt="2023-10-04T21:54:36.070" v="106" actId="478"/>
          <ac:graphicFrameMkLst>
            <pc:docMk/>
            <pc:sldMk cId="3188727372" sldId="274"/>
            <ac:graphicFrameMk id="2" creationId="{832166CD-77A3-58CD-5562-50251654C604}"/>
          </ac:graphicFrameMkLst>
        </pc:graphicFrameChg>
        <pc:graphicFrameChg chg="add del mod">
          <ac:chgData name="Lauren Bedson" userId="b4239652-1686-4cc3-bfe5-8ee219dde45b" providerId="ADAL" clId="{B687873A-6794-4040-9784-3AF3A6B3D1F4}" dt="2023-10-04T21:54:45.611" v="109" actId="478"/>
          <ac:graphicFrameMkLst>
            <pc:docMk/>
            <pc:sldMk cId="3188727372" sldId="274"/>
            <ac:graphicFrameMk id="4" creationId="{9A20D365-9DCE-6BA4-163A-C4E74D05269F}"/>
          </ac:graphicFrameMkLst>
        </pc:graphicFrameChg>
        <pc:graphicFrameChg chg="add mod">
          <ac:chgData name="Lauren Bedson" userId="b4239652-1686-4cc3-bfe5-8ee219dde45b" providerId="ADAL" clId="{B687873A-6794-4040-9784-3AF3A6B3D1F4}" dt="2023-10-04T21:56:35.969" v="135" actId="207"/>
          <ac:graphicFrameMkLst>
            <pc:docMk/>
            <pc:sldMk cId="3188727372" sldId="274"/>
            <ac:graphicFrameMk id="6" creationId="{1B7196AB-E335-B185-515A-DDBAAF12F1F7}"/>
          </ac:graphicFrameMkLst>
        </pc:graphicFrameChg>
        <pc:graphicFrameChg chg="add del mod">
          <ac:chgData name="Lauren Bedson" userId="b4239652-1686-4cc3-bfe5-8ee219dde45b" providerId="ADAL" clId="{B687873A-6794-4040-9784-3AF3A6B3D1F4}" dt="2023-10-04T21:55:45.723" v="122" actId="478"/>
          <ac:graphicFrameMkLst>
            <pc:docMk/>
            <pc:sldMk cId="3188727372" sldId="274"/>
            <ac:graphicFrameMk id="7" creationId="{624F72B2-E19F-61B5-9871-EE3B985C96A7}"/>
          </ac:graphicFrameMkLst>
        </pc:graphicFrameChg>
        <pc:picChg chg="mod">
          <ac:chgData name="Lauren Bedson" userId="b4239652-1686-4cc3-bfe5-8ee219dde45b" providerId="ADAL" clId="{B687873A-6794-4040-9784-3AF3A6B3D1F4}" dt="2023-10-04T21:55:05.545" v="114" actId="1076"/>
          <ac:picMkLst>
            <pc:docMk/>
            <pc:sldMk cId="3188727372" sldId="274"/>
            <ac:picMk id="3" creationId="{B71C7B09-783D-DEE0-0D41-B3911CAF9FCD}"/>
          </ac:picMkLst>
        </pc:picChg>
        <pc:picChg chg="add del mod">
          <ac:chgData name="Lauren Bedson" userId="b4239652-1686-4cc3-bfe5-8ee219dde45b" providerId="ADAL" clId="{B687873A-6794-4040-9784-3AF3A6B3D1F4}" dt="2023-10-04T21:56:02.317" v="128" actId="478"/>
          <ac:picMkLst>
            <pc:docMk/>
            <pc:sldMk cId="3188727372" sldId="274"/>
            <ac:picMk id="10" creationId="{6F9B8031-2CB0-DC72-3959-3D368176D1C6}"/>
          </ac:picMkLst>
        </pc:picChg>
      </pc:sldChg>
      <pc:sldChg chg="addSp delSp add mod">
        <pc:chgData name="Lauren Bedson" userId="b4239652-1686-4cc3-bfe5-8ee219dde45b" providerId="ADAL" clId="{B687873A-6794-4040-9784-3AF3A6B3D1F4}" dt="2023-10-04T21:57:04.793" v="147" actId="478"/>
        <pc:sldMkLst>
          <pc:docMk/>
          <pc:sldMk cId="3311812581" sldId="275"/>
        </pc:sldMkLst>
        <pc:spChg chg="del">
          <ac:chgData name="Lauren Bedson" userId="b4239652-1686-4cc3-bfe5-8ee219dde45b" providerId="ADAL" clId="{B687873A-6794-4040-9784-3AF3A6B3D1F4}" dt="2023-10-04T21:57:04.793" v="147" actId="478"/>
          <ac:spMkLst>
            <pc:docMk/>
            <pc:sldMk cId="3311812581" sldId="275"/>
            <ac:spMk id="5" creationId="{58DCDD40-75B5-71B0-8CF5-8F22D302EE8A}"/>
          </ac:spMkLst>
        </pc:spChg>
        <pc:spChg chg="del">
          <ac:chgData name="Lauren Bedson" userId="b4239652-1686-4cc3-bfe5-8ee219dde45b" providerId="ADAL" clId="{B687873A-6794-4040-9784-3AF3A6B3D1F4}" dt="2023-10-04T21:56:54.293" v="141" actId="478"/>
          <ac:spMkLst>
            <pc:docMk/>
            <pc:sldMk cId="3311812581" sldId="275"/>
            <ac:spMk id="11" creationId="{395E8BE1-C09D-B8EE-C586-8CDCF488AE02}"/>
          </ac:spMkLst>
        </pc:spChg>
        <pc:graphicFrameChg chg="del">
          <ac:chgData name="Lauren Bedson" userId="b4239652-1686-4cc3-bfe5-8ee219dde45b" providerId="ADAL" clId="{B687873A-6794-4040-9784-3AF3A6B3D1F4}" dt="2023-10-04T21:57:02.427" v="146" actId="478"/>
          <ac:graphicFrameMkLst>
            <pc:docMk/>
            <pc:sldMk cId="3311812581" sldId="275"/>
            <ac:graphicFrameMk id="6" creationId="{1B7196AB-E335-B185-515A-DDBAAF12F1F7}"/>
          </ac:graphicFrameMkLst>
        </pc:graphicFrameChg>
        <pc:picChg chg="add del">
          <ac:chgData name="Lauren Bedson" userId="b4239652-1686-4cc3-bfe5-8ee219dde45b" providerId="ADAL" clId="{B687873A-6794-4040-9784-3AF3A6B3D1F4}" dt="2023-10-04T21:57:00.514" v="145" actId="478"/>
          <ac:picMkLst>
            <pc:docMk/>
            <pc:sldMk cId="3311812581" sldId="275"/>
            <ac:picMk id="3" creationId="{B71C7B09-783D-DEE0-0D41-B3911CAF9FCD}"/>
          </ac:picMkLst>
        </pc:picChg>
      </pc:sldChg>
      <pc:sldChg chg="add">
        <pc:chgData name="Lauren Bedson" userId="b4239652-1686-4cc3-bfe5-8ee219dde45b" providerId="ADAL" clId="{B687873A-6794-4040-9784-3AF3A6B3D1F4}" dt="2023-10-04T21:57:07.037" v="148" actId="2890"/>
        <pc:sldMkLst>
          <pc:docMk/>
          <pc:sldMk cId="3752915603" sldId="276"/>
        </pc:sldMkLst>
      </pc:sldChg>
      <pc:sldChg chg="add">
        <pc:chgData name="Lauren Bedson" userId="b4239652-1686-4cc3-bfe5-8ee219dde45b" providerId="ADAL" clId="{B687873A-6794-4040-9784-3AF3A6B3D1F4}" dt="2023-10-04T21:57:08.697" v="149" actId="2890"/>
        <pc:sldMkLst>
          <pc:docMk/>
          <pc:sldMk cId="3875074590" sldId="277"/>
        </pc:sldMkLst>
      </pc:sldChg>
    </pc:docChg>
  </pc:docChgLst>
  <pc:docChgLst>
    <pc:chgData name="Lauren Bedson" userId="S::lauren.bedson@surgeons.org::b4239652-1686-4cc3-bfe5-8ee219dde45b" providerId="AD" clId="Web-{CE4811BC-5748-50AA-EDB8-ACBDE3A25583}"/>
    <pc:docChg chg="modSld">
      <pc:chgData name="Lauren Bedson" userId="S::lauren.bedson@surgeons.org::b4239652-1686-4cc3-bfe5-8ee219dde45b" providerId="AD" clId="Web-{CE4811BC-5748-50AA-EDB8-ACBDE3A25583}" dt="2023-10-05T00:38:33.354" v="4" actId="1076"/>
      <pc:docMkLst>
        <pc:docMk/>
      </pc:docMkLst>
      <pc:sldChg chg="modSp">
        <pc:chgData name="Lauren Bedson" userId="S::lauren.bedson@surgeons.org::b4239652-1686-4cc3-bfe5-8ee219dde45b" providerId="AD" clId="Web-{CE4811BC-5748-50AA-EDB8-ACBDE3A25583}" dt="2023-10-05T00:38:07.744" v="0" actId="1076"/>
        <pc:sldMkLst>
          <pc:docMk/>
          <pc:sldMk cId="1851558457" sldId="270"/>
        </pc:sldMkLst>
        <pc:picChg chg="mod">
          <ac:chgData name="Lauren Bedson" userId="S::lauren.bedson@surgeons.org::b4239652-1686-4cc3-bfe5-8ee219dde45b" providerId="AD" clId="Web-{CE4811BC-5748-50AA-EDB8-ACBDE3A25583}" dt="2023-10-05T00:38:07.744" v="0" actId="1076"/>
          <ac:picMkLst>
            <pc:docMk/>
            <pc:sldMk cId="1851558457" sldId="270"/>
            <ac:picMk id="3" creationId="{B71C7B09-783D-DEE0-0D41-B3911CAF9FCD}"/>
          </ac:picMkLst>
        </pc:picChg>
      </pc:sldChg>
      <pc:sldChg chg="modSp">
        <pc:chgData name="Lauren Bedson" userId="S::lauren.bedson@surgeons.org::b4239652-1686-4cc3-bfe5-8ee219dde45b" providerId="AD" clId="Web-{CE4811BC-5748-50AA-EDB8-ACBDE3A25583}" dt="2023-10-05T00:38:33.354" v="4" actId="1076"/>
        <pc:sldMkLst>
          <pc:docMk/>
          <pc:sldMk cId="3188727372" sldId="274"/>
        </pc:sldMkLst>
        <pc:picChg chg="mod">
          <ac:chgData name="Lauren Bedson" userId="S::lauren.bedson@surgeons.org::b4239652-1686-4cc3-bfe5-8ee219dde45b" providerId="AD" clId="Web-{CE4811BC-5748-50AA-EDB8-ACBDE3A25583}" dt="2023-10-05T00:38:33.354" v="4" actId="1076"/>
          <ac:picMkLst>
            <pc:docMk/>
            <pc:sldMk cId="3188727372" sldId="274"/>
            <ac:picMk id="3" creationId="{B71C7B09-783D-DEE0-0D41-B3911CAF9FCD}"/>
          </ac:picMkLst>
        </pc:picChg>
      </pc:sldChg>
      <pc:sldChg chg="modSp">
        <pc:chgData name="Lauren Bedson" userId="S::lauren.bedson@surgeons.org::b4239652-1686-4cc3-bfe5-8ee219dde45b" providerId="AD" clId="Web-{CE4811BC-5748-50AA-EDB8-ACBDE3A25583}" dt="2023-10-05T00:38:26.744" v="3" actId="1076"/>
        <pc:sldMkLst>
          <pc:docMk/>
          <pc:sldMk cId="3311812581" sldId="275"/>
        </pc:sldMkLst>
        <pc:picChg chg="mod">
          <ac:chgData name="Lauren Bedson" userId="S::lauren.bedson@surgeons.org::b4239652-1686-4cc3-bfe5-8ee219dde45b" providerId="AD" clId="Web-{CE4811BC-5748-50AA-EDB8-ACBDE3A25583}" dt="2023-10-05T00:38:26.744" v="3" actId="1076"/>
          <ac:picMkLst>
            <pc:docMk/>
            <pc:sldMk cId="3311812581" sldId="275"/>
            <ac:picMk id="3" creationId="{B71C7B09-783D-DEE0-0D41-B3911CAF9FCD}"/>
          </ac:picMkLst>
        </pc:picChg>
      </pc:sldChg>
      <pc:sldChg chg="modSp">
        <pc:chgData name="Lauren Bedson" userId="S::lauren.bedson@surgeons.org::b4239652-1686-4cc3-bfe5-8ee219dde45b" providerId="AD" clId="Web-{CE4811BC-5748-50AA-EDB8-ACBDE3A25583}" dt="2023-10-05T00:38:17.885" v="1" actId="1076"/>
        <pc:sldMkLst>
          <pc:docMk/>
          <pc:sldMk cId="3752915603" sldId="276"/>
        </pc:sldMkLst>
        <pc:picChg chg="mod">
          <ac:chgData name="Lauren Bedson" userId="S::lauren.bedson@surgeons.org::b4239652-1686-4cc3-bfe5-8ee219dde45b" providerId="AD" clId="Web-{CE4811BC-5748-50AA-EDB8-ACBDE3A25583}" dt="2023-10-05T00:38:17.885" v="1" actId="1076"/>
          <ac:picMkLst>
            <pc:docMk/>
            <pc:sldMk cId="3752915603" sldId="276"/>
            <ac:picMk id="3" creationId="{B71C7B09-783D-DEE0-0D41-B3911CAF9FCD}"/>
          </ac:picMkLst>
        </pc:picChg>
      </pc:sldChg>
      <pc:sldChg chg="modSp">
        <pc:chgData name="Lauren Bedson" userId="S::lauren.bedson@surgeons.org::b4239652-1686-4cc3-bfe5-8ee219dde45b" providerId="AD" clId="Web-{CE4811BC-5748-50AA-EDB8-ACBDE3A25583}" dt="2023-10-05T00:38:21.088" v="2" actId="1076"/>
        <pc:sldMkLst>
          <pc:docMk/>
          <pc:sldMk cId="3875074590" sldId="277"/>
        </pc:sldMkLst>
        <pc:picChg chg="mod">
          <ac:chgData name="Lauren Bedson" userId="S::lauren.bedson@surgeons.org::b4239652-1686-4cc3-bfe5-8ee219dde45b" providerId="AD" clId="Web-{CE4811BC-5748-50AA-EDB8-ACBDE3A25583}" dt="2023-10-05T00:38:21.088" v="2" actId="1076"/>
          <ac:picMkLst>
            <pc:docMk/>
            <pc:sldMk cId="3875074590" sldId="277"/>
            <ac:picMk id="3" creationId="{B71C7B09-783D-DEE0-0D41-B3911CAF9FCD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3616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1-4873-ABBD-BF48B6BC43A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D697B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1-4873-ABBD-BF48B6BC43A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ABAD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1-4873-ABBD-BF48B6BC4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77172560"/>
        <c:axId val="-277170784"/>
      </c:barChart>
      <c:catAx>
        <c:axId val="-2771725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</a:defRPr>
            </a:pPr>
            <a:endParaRPr lang="en-US"/>
          </a:p>
        </c:txPr>
        <c:crossAx val="-277170784"/>
        <c:crosses val="autoZero"/>
        <c:auto val="1"/>
        <c:lblAlgn val="ctr"/>
        <c:lblOffset val="100"/>
        <c:noMultiLvlLbl val="0"/>
      </c:catAx>
      <c:valAx>
        <c:axId val="-2771707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77172560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55" b="0" i="0" u="none" strike="noStrike" baseline="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</c:legendEntry>
      <c:overlay val="0"/>
      <c:txPr>
        <a:bodyPr/>
        <a:lstStyle/>
        <a:p>
          <a:pPr>
            <a:defRPr>
              <a:solidFill>
                <a:schemeClr val="tx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593078642947401"/>
          <c:y val="5.0894625833080097E-2"/>
          <c:w val="0.71719062894915897"/>
          <c:h val="0.8382800722242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3616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43-4839-B800-E579E87364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9D697B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43-4839-B800-E579E87364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CABAD9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43-4839-B800-E579E8736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67863616"/>
        <c:axId val="-284879936"/>
      </c:barChart>
      <c:catAx>
        <c:axId val="-267863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84879936"/>
        <c:crosses val="autoZero"/>
        <c:auto val="1"/>
        <c:lblAlgn val="ctr"/>
        <c:lblOffset val="100"/>
        <c:noMultiLvlLbl val="0"/>
      </c:catAx>
      <c:valAx>
        <c:axId val="-2848799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-267863616"/>
        <c:crosses val="autoZero"/>
        <c:crossBetween val="between"/>
      </c:valAx>
      <c:spPr>
        <a:noFill/>
        <a:ln w="25402">
          <a:noFill/>
        </a:ln>
      </c:spPr>
    </c:plotArea>
    <c:legend>
      <c:legendPos val="r"/>
      <c:layout>
        <c:manualLayout>
          <c:xMode val="edge"/>
          <c:yMode val="edge"/>
          <c:x val="0.79177289276557095"/>
          <c:y val="0.36251437979990653"/>
          <c:w val="0.20822710723442903"/>
          <c:h val="0.297882403454639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07203F"/>
          </a:solidFill>
          <a:latin typeface="Gilroy Medium" panose="00000600000000000000" pitchFamily="50" charset="0"/>
        </a:defRPr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C679C-2AAD-10A4-2124-46E7CC2957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C9997-DB3B-C119-F3AE-5DC06B126E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E31C8-1019-3617-BDE0-8834B27B3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F2B74-FC56-59E8-19FC-50EA87FD4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A6F3E-9B6D-16A8-B4F8-AC15853F0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02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30A96-A9B5-B054-9B59-CF96F9B82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FA23F-A411-DD95-A764-19DD8D3A2F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3A38F-BE1C-577F-57CA-A47D7A690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96F90-CDFB-7F71-FE90-365988527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D8525-CD2E-0D1F-318F-7890EDA5B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277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0768B-5388-7913-0651-650238B84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001F28-8636-BFE9-2BE7-A0CD7FB13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14C93-BCC9-4647-B828-7A6D2112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A38DB-89ED-E79C-E749-D8512CF33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A62F8-1FA7-02DE-D24D-0B66271C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4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277B2-1E03-DB98-9D1C-A6530DBDB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D7CFD-4842-7DA7-2CCE-4BC2D237B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6ABD6-E8C0-81EB-3AB8-F6881F5A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58F1E-DEEA-3F33-4884-4CFDAB8B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AFB93-591C-1AB2-56C2-95116DB54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969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6EC60-B6A0-A7AD-4008-974339774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A8EA7-622F-7780-874D-9A0D33F85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6F9DB-D2AF-375F-5A8F-F8A1375B6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F4EB-F37B-9D6C-C2D7-C4E114F31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27339-E45D-D7D7-4E99-3D8B43D1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208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55914-525D-E5C7-94FB-5D845886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9552E8-306D-6873-EC11-855FCE1D4F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E83DD-EC15-01C7-9086-CF6BEE6C2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FCB76-7232-D144-8609-FC2F1C56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C7CDF-0C06-33F4-6FBD-C6D6220AC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2B077-C11A-776C-7399-6368376C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404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8B6E6-B749-12D8-9761-EA6B86DA4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083D8-D7D1-BB90-E354-B72A4FDFD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D623C-C4E6-6D19-C187-1C3D8E39E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A48B9-D07B-8EEF-5D83-90D0E20B17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8A885E-D86B-7B6D-B1EE-D90DDD633A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63C9A-DB90-F9AB-CBB2-FDF895B67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D98364-26EA-D32F-BD90-4E4A55616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BF0E7A-A64E-FF3D-115B-0FB2E28F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8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5DB75-A18E-CFF3-6A80-152D86F3E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D6778B-4BE7-F86A-A595-8D11B5661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BAA82-1FFE-4470-DD68-8E126EFDB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C20DBE-7C0F-15A1-73E7-3798E314C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511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855E4F-0C1B-7047-52B8-08727C2CE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BF5877-3AE1-C69D-11AC-A0816D2ED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9B4EB-B734-95D4-B0FE-882F61004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865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6AD8-07C6-ED08-E9B9-5FCFF4D25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8D9A4-6E6C-0EEA-698D-29176C18C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EB5996-C0A9-24F8-9676-92B40BAA3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8D9B1C-4928-1CCE-5B1D-87F9F5486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4FEC5-7453-17BC-60DA-48E52CC94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A30F5-09C3-BC67-D4B9-6E1070AA5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905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72D1A-98D1-DD09-C27C-4A4F46699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27F9B5-A09A-4633-58C3-F013428F4F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3B4C39-9490-F613-4AC2-B0F939129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13977-E52C-D2C3-8EC2-61575CE53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1468F-6E6D-16A0-DC4E-B1CEB6733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1A4BA-E2D5-B90D-A3C6-0962593A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518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63AB9-45BC-3FC8-A6DE-EC726311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0A532-25D6-D27D-BCFE-02400CC6A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DEE87-B024-89CC-01CE-DEEA07DC8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7D376-2A52-4C25-B588-BF3B231DEA82}" type="datetimeFigureOut">
              <a:rPr lang="en-AU" smtClean="0"/>
              <a:t>4/10/2023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1AEF0-13C8-D221-FB95-306C82397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8112A-21DF-0FE6-8B33-78F48A17E2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519E1-CD4E-40CE-9328-570CFA54C3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73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oster with a bridge and a boat&#10;&#10;Description automatically generated">
            <a:extLst>
              <a:ext uri="{FF2B5EF4-FFF2-40B4-BE49-F238E27FC236}">
                <a16:creationId xmlns:a16="http://schemas.microsoft.com/office/drawing/2014/main" id="{AB56E760-F6D7-C3EC-82EB-A6A77F228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66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71C7B09-783D-DEE0-0D41-B3911CAF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77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7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bridge over water with a boat&#10;&#10;Description automatically generated">
            <a:extLst>
              <a:ext uri="{FF2B5EF4-FFF2-40B4-BE49-F238E27FC236}">
                <a16:creationId xmlns:a16="http://schemas.microsoft.com/office/drawing/2014/main" id="{D7AE60CA-DA8B-5EE6-CCB4-88AAA9879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DCDD40-75B5-71B0-8CF5-8F22D302EE8A}"/>
              </a:ext>
            </a:extLst>
          </p:cNvPr>
          <p:cNvSpPr txBox="1"/>
          <p:nvPr/>
        </p:nvSpPr>
        <p:spPr>
          <a:xfrm>
            <a:off x="5219623" y="3307190"/>
            <a:ext cx="6064876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 dirty="0">
                <a:solidFill>
                  <a:srgbClr val="323A61"/>
                </a:solidFill>
                <a:latin typeface="Gilroy Medium"/>
                <a:cs typeface="Arial"/>
              </a:rPr>
              <a:t>Presentation Title</a:t>
            </a:r>
            <a:endParaRPr lang="en-US" sz="3200" b="1" dirty="0">
              <a:solidFill>
                <a:srgbClr val="323A61"/>
              </a:solidFill>
              <a:latin typeface="Gilroy Medium"/>
              <a:cs typeface="Arial"/>
            </a:endParaRPr>
          </a:p>
          <a:p>
            <a:endParaRPr lang="en-AU" sz="32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CC552-08F5-3CDF-8E2D-38060AC5913D}"/>
              </a:ext>
            </a:extLst>
          </p:cNvPr>
          <p:cNvSpPr/>
          <p:nvPr/>
        </p:nvSpPr>
        <p:spPr>
          <a:xfrm>
            <a:off x="5219623" y="4345110"/>
            <a:ext cx="6096000" cy="1200329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b="1" dirty="0">
                <a:solidFill>
                  <a:srgbClr val="686D8A"/>
                </a:solidFill>
                <a:latin typeface="Gilroy Medium"/>
                <a:cs typeface="Arial"/>
              </a:rPr>
              <a:t>Authors List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542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71C7B09-783D-DEE0-0D41-B3911CAF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8"/>
            <a:ext cx="12192000" cy="68577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DD40-75B5-71B0-8CF5-8F22D302EE8A}"/>
              </a:ext>
            </a:extLst>
          </p:cNvPr>
          <p:cNvSpPr txBox="1"/>
          <p:nvPr/>
        </p:nvSpPr>
        <p:spPr>
          <a:xfrm>
            <a:off x="499705" y="2189724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Disclosures</a:t>
            </a:r>
            <a:endParaRPr lang="en-US" sz="3200" b="1" dirty="0">
              <a:solidFill>
                <a:srgbClr val="07203F"/>
              </a:solidFill>
              <a:latin typeface="Gilroy Medium" panose="000006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BCC552-08F5-3CDF-8E2D-38060AC5913D}"/>
              </a:ext>
            </a:extLst>
          </p:cNvPr>
          <p:cNvSpPr/>
          <p:nvPr/>
        </p:nvSpPr>
        <p:spPr>
          <a:xfrm>
            <a:off x="566940" y="297714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First bullet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Second bullet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Third Bullet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First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Second sub-bullet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1851558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71C7B09-783D-DEE0-0D41-B3911CAF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DD40-75B5-71B0-8CF5-8F22D302EE8A}"/>
              </a:ext>
            </a:extLst>
          </p:cNvPr>
          <p:cNvSpPr txBox="1"/>
          <p:nvPr/>
        </p:nvSpPr>
        <p:spPr>
          <a:xfrm>
            <a:off x="499705" y="2189724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Title</a:t>
            </a:r>
            <a:endParaRPr lang="en-US" sz="3200" b="1" dirty="0">
              <a:solidFill>
                <a:srgbClr val="07203F"/>
              </a:solidFill>
              <a:latin typeface="Gilroy Medium" panose="00000600000000000000" pitchFamily="50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8977F46-C735-3576-5AA2-36D071A29364}"/>
              </a:ext>
            </a:extLst>
          </p:cNvPr>
          <p:cNvSpPr txBox="1">
            <a:spLocks/>
          </p:cNvSpPr>
          <p:nvPr/>
        </p:nvSpPr>
        <p:spPr>
          <a:xfrm>
            <a:off x="587307" y="3098846"/>
            <a:ext cx="4242847" cy="26968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First bullet point</a:t>
            </a:r>
          </a:p>
          <a:p>
            <a:r>
              <a:rPr lang="en-US" sz="2400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Second bullet point</a:t>
            </a:r>
          </a:p>
          <a:p>
            <a:r>
              <a:rPr lang="en-US" sz="2400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Third Bullet point</a:t>
            </a:r>
          </a:p>
          <a:p>
            <a:pPr lvl="1"/>
            <a:r>
              <a:rPr lang="en-US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First sub-bullet</a:t>
            </a:r>
          </a:p>
          <a:p>
            <a:pPr lvl="1"/>
            <a:r>
              <a:rPr lang="en-US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Second sub-bullet</a:t>
            </a:r>
          </a:p>
          <a:p>
            <a:pPr lvl="1"/>
            <a:r>
              <a:rPr lang="en-US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3313252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71C7B09-783D-DEE0-0D41-B3911CAF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DD40-75B5-71B0-8CF5-8F22D302EE8A}"/>
              </a:ext>
            </a:extLst>
          </p:cNvPr>
          <p:cNvSpPr txBox="1"/>
          <p:nvPr/>
        </p:nvSpPr>
        <p:spPr>
          <a:xfrm>
            <a:off x="458142" y="1882153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Title</a:t>
            </a:r>
            <a:endParaRPr lang="en-US" sz="3200" b="1" dirty="0">
              <a:solidFill>
                <a:srgbClr val="07203F"/>
              </a:solidFill>
              <a:latin typeface="Gilroy Medium" panose="00000600000000000000" pitchFamily="50" charset="0"/>
            </a:endParaRPr>
          </a:p>
        </p:txBody>
      </p:sp>
      <p:pic>
        <p:nvPicPr>
          <p:cNvPr id="4" name="Picture 2" descr="Screenshot 2014-02-21 12.09.14.png">
            <a:extLst>
              <a:ext uri="{FF2B5EF4-FFF2-40B4-BE49-F238E27FC236}">
                <a16:creationId xmlns:a16="http://schemas.microsoft.com/office/drawing/2014/main" id="{39892CDC-D6FE-166F-92C2-4FC33FD0B82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1861" y="2707824"/>
            <a:ext cx="3419793" cy="303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Screenshot 2014-02-21 12.20.46.png">
            <a:extLst>
              <a:ext uri="{FF2B5EF4-FFF2-40B4-BE49-F238E27FC236}">
                <a16:creationId xmlns:a16="http://schemas.microsoft.com/office/drawing/2014/main" id="{047A9ABF-C827-CD7A-C1A2-1CD08A91FB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8946" y="2702687"/>
            <a:ext cx="5057927" cy="302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041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71C7B09-783D-DEE0-0D41-B3911CAF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7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DD40-75B5-71B0-8CF5-8F22D302EE8A}"/>
              </a:ext>
            </a:extLst>
          </p:cNvPr>
          <p:cNvSpPr txBox="1"/>
          <p:nvPr/>
        </p:nvSpPr>
        <p:spPr>
          <a:xfrm>
            <a:off x="458142" y="1882153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Title</a:t>
            </a:r>
            <a:endParaRPr lang="en-US" sz="3200" b="1" dirty="0">
              <a:solidFill>
                <a:srgbClr val="07203F"/>
              </a:solidFill>
              <a:latin typeface="Gilroy Medium" panose="00000600000000000000" pitchFamily="50" charset="0"/>
            </a:endParaRPr>
          </a:p>
        </p:txBody>
      </p:sp>
      <p:graphicFrame>
        <p:nvGraphicFramePr>
          <p:cNvPr id="2" name="Content Placeholder 5">
            <a:extLst>
              <a:ext uri="{FF2B5EF4-FFF2-40B4-BE49-F238E27FC236}">
                <a16:creationId xmlns:a16="http://schemas.microsoft.com/office/drawing/2014/main" id="{832166CD-77A3-58CD-5562-50251654C6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568990"/>
              </p:ext>
            </p:extLst>
          </p:nvPr>
        </p:nvGraphicFramePr>
        <p:xfrm>
          <a:off x="2011507" y="1763684"/>
          <a:ext cx="950993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524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71C7B09-783D-DEE0-0D41-B3911CAF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77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CDD40-75B5-71B0-8CF5-8F22D302EE8A}"/>
              </a:ext>
            </a:extLst>
          </p:cNvPr>
          <p:cNvSpPr txBox="1"/>
          <p:nvPr/>
        </p:nvSpPr>
        <p:spPr>
          <a:xfrm>
            <a:off x="458142" y="1882153"/>
            <a:ext cx="6064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Title</a:t>
            </a:r>
            <a:endParaRPr lang="en-US" sz="3200" b="1" dirty="0">
              <a:solidFill>
                <a:srgbClr val="07203F"/>
              </a:solidFill>
              <a:latin typeface="Gilroy Medium" panose="00000600000000000000" pitchFamily="50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B7196AB-E335-B185-515A-DDBAAF12F1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1250894"/>
              </p:ext>
            </p:extLst>
          </p:nvPr>
        </p:nvGraphicFramePr>
        <p:xfrm>
          <a:off x="441326" y="2608729"/>
          <a:ext cx="5293845" cy="348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95E8BE1-C09D-B8EE-C586-8CDCF488AE02}"/>
              </a:ext>
            </a:extLst>
          </p:cNvPr>
          <p:cNvSpPr txBox="1">
            <a:spLocks/>
          </p:cNvSpPr>
          <p:nvPr/>
        </p:nvSpPr>
        <p:spPr bwMode="auto">
          <a:xfrm>
            <a:off x="6641042" y="2608728"/>
            <a:ext cx="4936876" cy="34639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First bullet point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Second bullet point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Third Bullet point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First sub-bullet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Second sub-bullet</a:t>
            </a:r>
          </a:p>
          <a:p>
            <a:pPr lvl="1" eaLnBrk="1" hangingPunct="1">
              <a:spcBef>
                <a:spcPct val="20000"/>
              </a:spcBef>
              <a:buFont typeface="Arial" charset="0"/>
              <a:buChar char="–"/>
            </a:pPr>
            <a:r>
              <a:rPr lang="en-US" dirty="0">
                <a:solidFill>
                  <a:srgbClr val="07203F"/>
                </a:solidFill>
                <a:latin typeface="Gilroy Medium" panose="00000600000000000000" pitchFamily="50" charset="0"/>
                <a:cs typeface="Arial" panose="020B0604020202020204" pitchFamily="34" charset="0"/>
              </a:rPr>
              <a:t>Third sub-bullet</a:t>
            </a:r>
          </a:p>
        </p:txBody>
      </p:sp>
    </p:spTree>
    <p:extLst>
      <p:ext uri="{BB962C8B-B14F-4D97-AF65-F5344CB8AC3E}">
        <p14:creationId xmlns:p14="http://schemas.microsoft.com/office/powerpoint/2010/main" val="318872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71C7B09-783D-DEE0-0D41-B3911CAF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77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12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71C7B09-783D-DEE0-0D41-B3911CAF9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8577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15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979A837E4EA4ABA5CCC55C1AF4A9B" ma:contentTypeVersion="17" ma:contentTypeDescription="Create a new document." ma:contentTypeScope="" ma:versionID="b52b18992641d6730d7faa3030ae4685">
  <xsd:schema xmlns:xsd="http://www.w3.org/2001/XMLSchema" xmlns:xs="http://www.w3.org/2001/XMLSchema" xmlns:p="http://schemas.microsoft.com/office/2006/metadata/properties" xmlns:ns2="1c05d258-da1c-4d2b-9c4c-1fd5735e4fdd" xmlns:ns3="12b93c63-5ffa-409d-b73f-7a34c37345c1" targetNamespace="http://schemas.microsoft.com/office/2006/metadata/properties" ma:root="true" ma:fieldsID="ec8bf7366a59f6ab3dd6352f4af1b33f" ns2:_="" ns3:_="">
    <xsd:import namespace="1c05d258-da1c-4d2b-9c4c-1fd5735e4fdd"/>
    <xsd:import namespace="12b93c63-5ffa-409d-b73f-7a34c37345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d258-da1c-4d2b-9c4c-1fd5735e4f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f764014-0aed-4e01-b276-5958e443c6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b93c63-5ffa-409d-b73f-7a34c37345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c047e5d-6003-48dd-b386-f24e8ada7aa7}" ma:internalName="TaxCatchAll" ma:showField="CatchAllData" ma:web="12b93c63-5ffa-409d-b73f-7a34c37345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b93c63-5ffa-409d-b73f-7a34c37345c1" xsi:nil="true"/>
    <lcf76f155ced4ddcb4097134ff3c332f xmlns="1c05d258-da1c-4d2b-9c4c-1fd5735e4fd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80B35CD-F03C-4518-9990-A9942F4A4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5d258-da1c-4d2b-9c4c-1fd5735e4fdd"/>
    <ds:schemaRef ds:uri="12b93c63-5ffa-409d-b73f-7a34c37345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69C383-4B60-400C-AE5F-6C049EC2F2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529E84-5E83-48FD-9468-9C58257DEF97}">
  <ds:schemaRefs>
    <ds:schemaRef ds:uri="http://schemas.microsoft.com/office/2006/metadata/properties"/>
    <ds:schemaRef ds:uri="http://schemas.microsoft.com/office/infopath/2007/PartnerControls"/>
    <ds:schemaRef ds:uri="12b93c63-5ffa-409d-b73f-7a34c37345c1"/>
    <ds:schemaRef ds:uri="1c05d258-da1c-4d2b-9c4c-1fd5735e4fd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54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Elise Campbell</dc:creator>
  <cp:lastModifiedBy>Lauren Bedson</cp:lastModifiedBy>
  <cp:revision>13</cp:revision>
  <dcterms:created xsi:type="dcterms:W3CDTF">2023-06-08T01:04:45Z</dcterms:created>
  <dcterms:modified xsi:type="dcterms:W3CDTF">2023-10-05T01:28:52Z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0x0101006DC979A837E4EA4ABA5CCC55C1AF4A9B</vt:lpwstr>
  </property>
  <property fmtid="{D5CDD505-2E9C-101B-9397-08002B2CF9AE}" pid="3" name="MediaServiceImageTags">
    <vt:lpwstr/>
  </property>
</Properties>
</file>