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DBF"/>
    <a:srgbClr val="283949"/>
    <a:srgbClr val="EDE2D0"/>
    <a:srgbClr val="BC802D"/>
    <a:srgbClr val="F0F0F0"/>
    <a:srgbClr val="1B7482"/>
    <a:srgbClr val="A6E2EC"/>
    <a:srgbClr val="2BB8CF"/>
    <a:srgbClr val="C3E5D5"/>
    <a:srgbClr val="62BA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504A6F-1B5B-147C-BF8B-811AE342AC56}" v="5" dt="2025-09-08T23:06:39.4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96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.xlsm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1.xlsm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83949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A5-44A0-8B58-AB2BBE647C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067DBF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A5-44A0-8B58-AB2BBE647C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BC802D"/>
            </a:solidFill>
            <a:ln>
              <a:solidFill>
                <a:srgbClr val="067DBF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A5-44A0-8B58-AB2BBE647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79816744"/>
        <c:axId val="-2075098472"/>
      </c:barChart>
      <c:catAx>
        <c:axId val="-20798167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075098472"/>
        <c:crosses val="autoZero"/>
        <c:auto val="1"/>
        <c:lblAlgn val="ctr"/>
        <c:lblOffset val="100"/>
        <c:noMultiLvlLbl val="0"/>
      </c:catAx>
      <c:valAx>
        <c:axId val="-2075098472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9816744"/>
        <c:crosses val="autoZero"/>
        <c:crossBetween val="between"/>
      </c:valAx>
      <c:spPr>
        <a:noFill/>
        <a:ln w="25402"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83949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77-41CE-8BBF-FAF139C9A4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067DBF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77-41CE-8BBF-FAF139C9A47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BC802D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77-41CE-8BBF-FAF139C9A4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3432472"/>
        <c:axId val="2082656776"/>
      </c:barChart>
      <c:catAx>
        <c:axId val="20834324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82656776"/>
        <c:crosses val="autoZero"/>
        <c:auto val="1"/>
        <c:lblAlgn val="ctr"/>
        <c:lblOffset val="100"/>
        <c:noMultiLvlLbl val="0"/>
      </c:catAx>
      <c:valAx>
        <c:axId val="2082656776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3432472"/>
        <c:crosses val="autoZero"/>
        <c:crossBetween val="between"/>
      </c:valAx>
      <c:spPr>
        <a:noFill/>
        <a:ln w="25402"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8E7AE-EB59-4020-BD2A-B71244F457D7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607A8-299B-4411-9E7A-61D4756012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2582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607A8-299B-4411-9E7A-61D475601284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079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32713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2901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0648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33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252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088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656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042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43193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0679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969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E08ADE-ED14-4EE2-95EC-8D8292518AFF}" type="datetimeFigureOut">
              <a:rPr lang="en-AU" smtClean="0"/>
              <a:t>14/09/2026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 descr="USANZ26 PPT Presentation Slides-0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4000" cy="164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027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NZ26 PPT Presentation Slides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E5A90C-05C1-2B58-67B4-542AB0207871}"/>
              </a:ext>
            </a:extLst>
          </p:cNvPr>
          <p:cNvSpPr txBox="1"/>
          <p:nvPr/>
        </p:nvSpPr>
        <p:spPr>
          <a:xfrm>
            <a:off x="6815943" y="4923506"/>
            <a:ext cx="52347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A14190-2AC5-3E7A-7698-BB6A9A002D05}"/>
              </a:ext>
            </a:extLst>
          </p:cNvPr>
          <p:cNvSpPr txBox="1"/>
          <p:nvPr/>
        </p:nvSpPr>
        <p:spPr>
          <a:xfrm>
            <a:off x="6815944" y="5514810"/>
            <a:ext cx="4571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</a:p>
        </p:txBody>
      </p:sp>
    </p:spTree>
    <p:extLst>
      <p:ext uri="{BB962C8B-B14F-4D97-AF65-F5344CB8AC3E}">
        <p14:creationId xmlns:p14="http://schemas.microsoft.com/office/powerpoint/2010/main" val="781545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D8423BA-25B7-A109-D07C-E7367E12DF2D}"/>
              </a:ext>
            </a:extLst>
          </p:cNvPr>
          <p:cNvSpPr txBox="1">
            <a:spLocks/>
          </p:cNvSpPr>
          <p:nvPr/>
        </p:nvSpPr>
        <p:spPr>
          <a:xfrm>
            <a:off x="2257911" y="2662059"/>
            <a:ext cx="3182135" cy="202262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03F0149-FBBB-1E26-BDCA-7C8460130BBB}"/>
              </a:ext>
            </a:extLst>
          </p:cNvPr>
          <p:cNvSpPr txBox="1"/>
          <p:nvPr/>
        </p:nvSpPr>
        <p:spPr>
          <a:xfrm>
            <a:off x="2238033" y="2054515"/>
            <a:ext cx="454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Disclosures</a:t>
            </a:r>
          </a:p>
        </p:txBody>
      </p:sp>
    </p:spTree>
    <p:extLst>
      <p:ext uri="{BB962C8B-B14F-4D97-AF65-F5344CB8AC3E}">
        <p14:creationId xmlns:p14="http://schemas.microsoft.com/office/powerpoint/2010/main" val="1905670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BC939F7-4C7A-F41C-438D-ADBCC096AAC4}"/>
              </a:ext>
            </a:extLst>
          </p:cNvPr>
          <p:cNvSpPr txBox="1">
            <a:spLocks/>
          </p:cNvSpPr>
          <p:nvPr/>
        </p:nvSpPr>
        <p:spPr>
          <a:xfrm>
            <a:off x="2268071" y="2662062"/>
            <a:ext cx="3182135" cy="202262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BB0B82F-26F6-C22C-F998-0DB42E823511}"/>
              </a:ext>
            </a:extLst>
          </p:cNvPr>
          <p:cNvSpPr txBox="1"/>
          <p:nvPr/>
        </p:nvSpPr>
        <p:spPr>
          <a:xfrm>
            <a:off x="2268070" y="2069758"/>
            <a:ext cx="454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73350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creenshot 2014-02-21 12.09.14.png">
            <a:extLst>
              <a:ext uri="{FF2B5EF4-FFF2-40B4-BE49-F238E27FC236}">
                <a16:creationId xmlns:a16="http://schemas.microsoft.com/office/drawing/2014/main" id="{A9E7289A-29A8-A64F-D52B-C249AAF2F0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3627" y="2735889"/>
            <a:ext cx="2564845" cy="227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Screenshot 2014-02-21 12.20.46.png">
            <a:extLst>
              <a:ext uri="{FF2B5EF4-FFF2-40B4-BE49-F238E27FC236}">
                <a16:creationId xmlns:a16="http://schemas.microsoft.com/office/drawing/2014/main" id="{26A8D69A-5D25-87DE-83FF-C97CB0DCD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6442" y="2732035"/>
            <a:ext cx="3793445" cy="2265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DFE345E5-D702-0E9C-09ED-5980533666B1}"/>
              </a:ext>
            </a:extLst>
          </p:cNvPr>
          <p:cNvSpPr txBox="1"/>
          <p:nvPr/>
        </p:nvSpPr>
        <p:spPr>
          <a:xfrm>
            <a:off x="2212412" y="1942758"/>
            <a:ext cx="454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6828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E10A0507-CCDD-F048-7F8B-72B3A0456565}"/>
              </a:ext>
            </a:extLst>
          </p:cNvPr>
          <p:cNvSpPr txBox="1"/>
          <p:nvPr/>
        </p:nvSpPr>
        <p:spPr>
          <a:xfrm>
            <a:off x="2354431" y="1876717"/>
            <a:ext cx="454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9D20BE84-6816-CE9E-FE0A-9AC4DC86F5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4344109"/>
              </p:ext>
            </p:extLst>
          </p:nvPr>
        </p:nvGraphicFramePr>
        <p:xfrm>
          <a:off x="1434295" y="2391600"/>
          <a:ext cx="9509933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860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0240BD-8515-A3CC-0CB8-18CCF3B8B4CF}"/>
              </a:ext>
            </a:extLst>
          </p:cNvPr>
          <p:cNvSpPr txBox="1">
            <a:spLocks/>
          </p:cNvSpPr>
          <p:nvPr/>
        </p:nvSpPr>
        <p:spPr>
          <a:xfrm>
            <a:off x="8478157" y="2639250"/>
            <a:ext cx="2919368" cy="202262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78938855-80F6-2F40-900A-45CA148EB91E}"/>
              </a:ext>
            </a:extLst>
          </p:cNvPr>
          <p:cNvSpPr txBox="1"/>
          <p:nvPr/>
        </p:nvSpPr>
        <p:spPr>
          <a:xfrm>
            <a:off x="2442702" y="1928823"/>
            <a:ext cx="454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F6BE4229-7689-7B97-BBC6-7A073162D4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470814"/>
              </p:ext>
            </p:extLst>
          </p:nvPr>
        </p:nvGraphicFramePr>
        <p:xfrm>
          <a:off x="1114590" y="2639250"/>
          <a:ext cx="6861979" cy="306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763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1419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050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517184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9" ma:contentTypeDescription="Create a new document." ma:contentTypeScope="" ma:versionID="80dc8bb0ba6b742b0294f90ddef1ce15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2291fbabe7d6d6b2ea8e0af86f6952d8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82D606D-8F27-4173-A516-46825C5F57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BB4EA9-7D4E-4B50-8AE9-A710BD291423}">
  <ds:schemaRefs>
    <ds:schemaRef ds:uri="12b93c63-5ffa-409d-b73f-7a34c37345c1"/>
    <ds:schemaRef ds:uri="1c05d258-da1c-4d2b-9c4c-1fd5735e4f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BB0F5AB-16D0-49A8-B370-647934DF6684}">
  <ds:schemaRefs>
    <ds:schemaRef ds:uri="12b93c63-5ffa-409d-b73f-7a34c37345c1"/>
    <ds:schemaRef ds:uri="1c05d258-da1c-4d2b-9c4c-1fd5735e4fd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</TotalTime>
  <Words>54</Words>
  <Application>Microsoft Office PowerPoint</Application>
  <PresentationFormat>Widescreen</PresentationFormat>
  <Paragraphs>26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Payden Rowe</dc:creator>
  <cp:lastModifiedBy>Maddie Healey</cp:lastModifiedBy>
  <cp:revision>17</cp:revision>
  <dcterms:created xsi:type="dcterms:W3CDTF">2024-06-24T06:45:37Z</dcterms:created>
  <dcterms:modified xsi:type="dcterms:W3CDTF">2026-09-14T04:20:52Z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