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3" r:id="rId4"/>
    <p:sldMasterId id="2147483925" r:id="rId5"/>
  </p:sldMasterIdLst>
  <p:notesMasterIdLst>
    <p:notesMasterId r:id="rId8"/>
  </p:notesMasterIdLst>
  <p:handoutMasterIdLst>
    <p:handoutMasterId r:id="rId9"/>
  </p:handoutMasterIdLst>
  <p:sldIdLst>
    <p:sldId id="287" r:id="rId6"/>
    <p:sldId id="288" r:id="rId7"/>
  </p:sldIdLst>
  <p:sldSz cx="21383625" cy="3027521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1pPr>
    <a:lvl2pPr marL="487329" algn="ctr" rtl="0" fontAlgn="base">
      <a:spcBef>
        <a:spcPct val="0"/>
      </a:spcBef>
      <a:spcAft>
        <a:spcPct val="0"/>
      </a:spcAft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2pPr>
    <a:lvl3pPr marL="974659" algn="ctr" rtl="0" fontAlgn="base">
      <a:spcBef>
        <a:spcPct val="0"/>
      </a:spcBef>
      <a:spcAft>
        <a:spcPct val="0"/>
      </a:spcAft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3pPr>
    <a:lvl4pPr marL="1461988" algn="ctr" rtl="0" fontAlgn="base">
      <a:spcBef>
        <a:spcPct val="0"/>
      </a:spcBef>
      <a:spcAft>
        <a:spcPct val="0"/>
      </a:spcAft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4pPr>
    <a:lvl5pPr marL="1949318" algn="ctr" rtl="0" fontAlgn="base">
      <a:spcBef>
        <a:spcPct val="0"/>
      </a:spcBef>
      <a:spcAft>
        <a:spcPct val="0"/>
      </a:spcAft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5pPr>
    <a:lvl6pPr marL="2436647" algn="l" defTabSz="974659" rtl="0" eaLnBrk="1" latinLnBrk="0" hangingPunct="1"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6pPr>
    <a:lvl7pPr marL="2923977" algn="l" defTabSz="974659" rtl="0" eaLnBrk="1" latinLnBrk="0" hangingPunct="1"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7pPr>
    <a:lvl8pPr marL="3411306" algn="l" defTabSz="974659" rtl="0" eaLnBrk="1" latinLnBrk="0" hangingPunct="1"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8pPr>
    <a:lvl9pPr marL="3898636" algn="l" defTabSz="974659" rtl="0" eaLnBrk="1" latinLnBrk="0" hangingPunct="1"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37" userDrawn="1">
          <p15:clr>
            <a:srgbClr val="A4A3A4"/>
          </p15:clr>
        </p15:guide>
        <p15:guide id="2" pos="4995" userDrawn="1">
          <p15:clr>
            <a:srgbClr val="A4A3A4"/>
          </p15:clr>
        </p15:guide>
        <p15:guide id="3" pos="4700" userDrawn="1">
          <p15:clr>
            <a:srgbClr val="A4A3A4"/>
          </p15:clr>
        </p15:guide>
        <p15:guide id="4" pos="328" userDrawn="1">
          <p15:clr>
            <a:srgbClr val="A4A3A4"/>
          </p15:clr>
        </p15:guide>
        <p15:guide id="5" pos="9026" userDrawn="1">
          <p15:clr>
            <a:srgbClr val="A4A3A4"/>
          </p15:clr>
        </p15:guide>
        <p15:guide id="6" pos="9323" userDrawn="1">
          <p15:clr>
            <a:srgbClr val="A4A3A4"/>
          </p15:clr>
        </p15:guide>
        <p15:guide id="7" pos="13184" userDrawn="1">
          <p15:clr>
            <a:srgbClr val="A4A3A4"/>
          </p15:clr>
        </p15:guide>
        <p15:guide id="8" orient="horz" pos="5186" userDrawn="1">
          <p15:clr>
            <a:srgbClr val="A4A3A4"/>
          </p15:clr>
        </p15:guide>
        <p15:guide id="9" orient="horz" pos="5826" userDrawn="1">
          <p15:clr>
            <a:srgbClr val="A4A3A4"/>
          </p15:clr>
        </p15:guide>
        <p15:guide id="10" orient="horz" pos="12608" userDrawn="1">
          <p15:clr>
            <a:srgbClr val="A4A3A4"/>
          </p15:clr>
        </p15:guide>
        <p15:guide id="11" orient="horz" pos="13245" userDrawn="1">
          <p15:clr>
            <a:srgbClr val="A4A3A4"/>
          </p15:clr>
        </p15:guide>
        <p15:guide id="12" orient="horz" pos="183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482"/>
    <a:srgbClr val="4A659C"/>
    <a:srgbClr val="014B54"/>
    <a:srgbClr val="E6E6E6"/>
    <a:srgbClr val="0180A3"/>
    <a:srgbClr val="FFFFFF"/>
    <a:srgbClr val="B24A1F"/>
    <a:srgbClr val="411E75"/>
    <a:srgbClr val="222B3C"/>
    <a:srgbClr val="00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84AC4C-18BF-496F-9A07-47A870A7DF5D}" v="2" dt="2024-09-06T06:28:39.111"/>
    <p1510:client id="{E0CAA272-0538-4E23-A4A5-84DEA8872875}" v="4" dt="2024-09-06T02:05:43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23" autoAdjust="0"/>
    <p:restoredTop sz="94663"/>
  </p:normalViewPr>
  <p:slideViewPr>
    <p:cSldViewPr>
      <p:cViewPr varScale="1">
        <p:scale>
          <a:sx n="26" d="100"/>
          <a:sy n="26" d="100"/>
        </p:scale>
        <p:origin x="2796" y="168"/>
      </p:cViewPr>
      <p:guideLst>
        <p:guide orient="horz" pos="3137"/>
        <p:guide pos="4995"/>
        <p:guide pos="4700"/>
        <p:guide pos="328"/>
        <p:guide pos="9026"/>
        <p:guide pos="9323"/>
        <p:guide pos="13184"/>
        <p:guide orient="horz" pos="5186"/>
        <p:guide orient="horz" pos="5826"/>
        <p:guide orient="horz" pos="12608"/>
        <p:guide orient="horz" pos="13245"/>
        <p:guide orient="horz" pos="1836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120" d="100"/>
          <a:sy n="120" d="100"/>
        </p:scale>
        <p:origin x="4980" y="1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yden Rowe" userId="S::payden.rowe@surgeons.org::14c17097-3dcb-455f-bbc0-aea7068e4242" providerId="AD" clId="Web-{0684AC4C-18BF-496F-9A07-47A870A7DF5D}"/>
    <pc:docChg chg="addSld modSld">
      <pc:chgData name="Payden Rowe" userId="S::payden.rowe@surgeons.org::14c17097-3dcb-455f-bbc0-aea7068e4242" providerId="AD" clId="Web-{0684AC4C-18BF-496F-9A07-47A870A7DF5D}" dt="2024-09-06T06:28:39.111" v="1"/>
      <pc:docMkLst>
        <pc:docMk/>
      </pc:docMkLst>
      <pc:sldChg chg="addSp modSp mod modClrScheme chgLayout">
        <pc:chgData name="Payden Rowe" userId="S::payden.rowe@surgeons.org::14c17097-3dcb-455f-bbc0-aea7068e4242" providerId="AD" clId="Web-{0684AC4C-18BF-496F-9A07-47A870A7DF5D}" dt="2024-09-06T06:28:32.283" v="0"/>
        <pc:sldMkLst>
          <pc:docMk/>
          <pc:sldMk cId="3709412504" sldId="287"/>
        </pc:sldMkLst>
        <pc:spChg chg="add mod ord">
          <ac:chgData name="Payden Rowe" userId="S::payden.rowe@surgeons.org::14c17097-3dcb-455f-bbc0-aea7068e4242" providerId="AD" clId="Web-{0684AC4C-18BF-496F-9A07-47A870A7DF5D}" dt="2024-09-06T06:28:32.283" v="0"/>
          <ac:spMkLst>
            <pc:docMk/>
            <pc:sldMk cId="3709412504" sldId="287"/>
            <ac:spMk id="2" creationId="{8712B5D7-ABF7-3BB6-3D39-6F65297122B8}"/>
          </ac:spMkLst>
        </pc:spChg>
        <pc:spChg chg="add mod ord">
          <ac:chgData name="Payden Rowe" userId="S::payden.rowe@surgeons.org::14c17097-3dcb-455f-bbc0-aea7068e4242" providerId="AD" clId="Web-{0684AC4C-18BF-496F-9A07-47A870A7DF5D}" dt="2024-09-06T06:28:32.283" v="0"/>
          <ac:spMkLst>
            <pc:docMk/>
            <pc:sldMk cId="3709412504" sldId="287"/>
            <ac:spMk id="3" creationId="{7DC17625-DD97-FFAD-D3A5-2AA27EAE9865}"/>
          </ac:spMkLst>
        </pc:spChg>
      </pc:sldChg>
      <pc:sldChg chg="new">
        <pc:chgData name="Payden Rowe" userId="S::payden.rowe@surgeons.org::14c17097-3dcb-455f-bbc0-aea7068e4242" providerId="AD" clId="Web-{0684AC4C-18BF-496F-9A07-47A870A7DF5D}" dt="2024-09-06T06:28:39.111" v="1"/>
        <pc:sldMkLst>
          <pc:docMk/>
          <pc:sldMk cId="1392653598" sldId="2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FF035B-7CC3-4793-9D8C-ECA1930992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EC0D3-F3D0-4247-B602-DE2A7511DD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A8DC0-CFE6-4B90-8F0E-3AAD4AEB5A5F}" type="datetimeFigureOut">
              <a:rPr lang="en-AU" smtClean="0"/>
              <a:t>5/09/2024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15399-F9CD-4C44-84E1-1FD14A0053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C3923-62AB-4378-A73C-D7D2A29E29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75192-DAFE-402C-B382-9513AD7903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274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AB044-8BB3-8642-9081-C04FC44C029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F7DB9-624F-D74D-9761-BF6852B32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08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1pPr>
    <a:lvl2pPr marL="487329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2pPr>
    <a:lvl3pPr marL="974659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3pPr>
    <a:lvl4pPr marL="1461988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4pPr>
    <a:lvl5pPr marL="1949318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5pPr>
    <a:lvl6pPr marL="2436647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6pPr>
    <a:lvl7pPr marL="2923977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7pPr>
    <a:lvl8pPr marL="3411306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8pPr>
    <a:lvl9pPr marL="3898636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08926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5/09/2024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792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5/09/2024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055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5/09/2024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3960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2024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5/09/2024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643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5/09/2024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13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5/09/2024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168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5/09/2024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237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5/09/2024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75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5/09/2024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894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5/09/2024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34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B896-B625-4354-9F35-3F6ED4549B94}" type="datetimeFigureOut">
              <a:rPr lang="en-AU" smtClean="0"/>
              <a:t>5/09/2024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9D9E-FA60-4AB2-832F-AA2BEB9D9C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488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572F4145-22E7-7FDB-286C-93650CF78C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80"/>
            <a:ext cx="21383625" cy="3023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8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753">
          <a:solidFill>
            <a:schemeClr val="bg1"/>
          </a:solidFill>
          <a:latin typeface="Arial"/>
          <a:ea typeface="+mj-ea"/>
          <a:cs typeface="Arial"/>
          <a:sym typeface="Gill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753">
          <a:solidFill>
            <a:schemeClr val="tx1"/>
          </a:solidFill>
          <a:latin typeface="GillSans" charset="0"/>
          <a:sym typeface="Gill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753">
          <a:solidFill>
            <a:schemeClr val="tx1"/>
          </a:solidFill>
          <a:latin typeface="GillSans" charset="0"/>
          <a:sym typeface="Gill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753">
          <a:solidFill>
            <a:schemeClr val="tx1"/>
          </a:solidFill>
          <a:latin typeface="GillSans" charset="0"/>
          <a:sym typeface="Gill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753">
          <a:solidFill>
            <a:schemeClr val="tx1"/>
          </a:solidFill>
          <a:latin typeface="GillSans" charset="0"/>
          <a:sym typeface="GillSans" charset="0"/>
        </a:defRPr>
      </a:lvl5pPr>
      <a:lvl6pPr marL="335592" algn="ctr" rtl="0" eaLnBrk="1" fontAlgn="base" hangingPunct="1">
        <a:spcBef>
          <a:spcPct val="0"/>
        </a:spcBef>
        <a:spcAft>
          <a:spcPct val="0"/>
        </a:spcAft>
        <a:defRPr sz="6753">
          <a:solidFill>
            <a:schemeClr val="tx1"/>
          </a:solidFill>
          <a:latin typeface="GillSans" charset="0"/>
          <a:sym typeface="GillSans" charset="0"/>
        </a:defRPr>
      </a:lvl6pPr>
      <a:lvl7pPr marL="671184" algn="ctr" rtl="0" eaLnBrk="1" fontAlgn="base" hangingPunct="1">
        <a:spcBef>
          <a:spcPct val="0"/>
        </a:spcBef>
        <a:spcAft>
          <a:spcPct val="0"/>
        </a:spcAft>
        <a:defRPr sz="6753">
          <a:solidFill>
            <a:schemeClr val="tx1"/>
          </a:solidFill>
          <a:latin typeface="GillSans" charset="0"/>
          <a:sym typeface="GillSans" charset="0"/>
        </a:defRPr>
      </a:lvl7pPr>
      <a:lvl8pPr marL="1006775" algn="ctr" rtl="0" eaLnBrk="1" fontAlgn="base" hangingPunct="1">
        <a:spcBef>
          <a:spcPct val="0"/>
        </a:spcBef>
        <a:spcAft>
          <a:spcPct val="0"/>
        </a:spcAft>
        <a:defRPr sz="6753">
          <a:solidFill>
            <a:schemeClr val="tx1"/>
          </a:solidFill>
          <a:latin typeface="GillSans" charset="0"/>
          <a:sym typeface="GillSans" charset="0"/>
        </a:defRPr>
      </a:lvl8pPr>
      <a:lvl9pPr marL="1342368" algn="ctr" rtl="0" eaLnBrk="1" fontAlgn="base" hangingPunct="1">
        <a:spcBef>
          <a:spcPct val="0"/>
        </a:spcBef>
        <a:spcAft>
          <a:spcPct val="0"/>
        </a:spcAft>
        <a:defRPr sz="6753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790">
          <a:solidFill>
            <a:schemeClr val="bg1"/>
          </a:solidFill>
          <a:latin typeface="+mn-lt"/>
          <a:ea typeface="+mn-ea"/>
          <a:cs typeface="+mn-cs"/>
          <a:sym typeface="Gill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90">
          <a:solidFill>
            <a:schemeClr val="bg1"/>
          </a:solidFill>
          <a:latin typeface="+mn-lt"/>
          <a:sym typeface="Gill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90">
          <a:solidFill>
            <a:schemeClr val="bg1"/>
          </a:solidFill>
          <a:latin typeface="+mn-lt"/>
          <a:sym typeface="Gill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90">
          <a:solidFill>
            <a:schemeClr val="bg1"/>
          </a:solidFill>
          <a:latin typeface="+mn-lt"/>
          <a:sym typeface="Gill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90">
          <a:solidFill>
            <a:schemeClr val="bg1"/>
          </a:solidFill>
          <a:latin typeface="+mn-lt"/>
          <a:sym typeface="GillSans" charset="0"/>
        </a:defRPr>
      </a:lvl5pPr>
      <a:lvl6pPr marL="335592" algn="ctr" rtl="0" eaLnBrk="1" fontAlgn="base" hangingPunct="1">
        <a:spcBef>
          <a:spcPct val="0"/>
        </a:spcBef>
        <a:spcAft>
          <a:spcPct val="0"/>
        </a:spcAft>
        <a:defRPr sz="2790">
          <a:solidFill>
            <a:schemeClr val="tx1"/>
          </a:solidFill>
          <a:latin typeface="+mn-lt"/>
          <a:sym typeface="GillSans" charset="0"/>
        </a:defRPr>
      </a:lvl6pPr>
      <a:lvl7pPr marL="671184" algn="ctr" rtl="0" eaLnBrk="1" fontAlgn="base" hangingPunct="1">
        <a:spcBef>
          <a:spcPct val="0"/>
        </a:spcBef>
        <a:spcAft>
          <a:spcPct val="0"/>
        </a:spcAft>
        <a:defRPr sz="2790">
          <a:solidFill>
            <a:schemeClr val="tx1"/>
          </a:solidFill>
          <a:latin typeface="+mn-lt"/>
          <a:sym typeface="GillSans" charset="0"/>
        </a:defRPr>
      </a:lvl7pPr>
      <a:lvl8pPr marL="1006775" algn="ctr" rtl="0" eaLnBrk="1" fontAlgn="base" hangingPunct="1">
        <a:spcBef>
          <a:spcPct val="0"/>
        </a:spcBef>
        <a:spcAft>
          <a:spcPct val="0"/>
        </a:spcAft>
        <a:defRPr sz="2790">
          <a:solidFill>
            <a:schemeClr val="tx1"/>
          </a:solidFill>
          <a:latin typeface="+mn-lt"/>
          <a:sym typeface="GillSans" charset="0"/>
        </a:defRPr>
      </a:lvl8pPr>
      <a:lvl9pPr marL="1342368" algn="ctr" rtl="0" eaLnBrk="1" fontAlgn="base" hangingPunct="1">
        <a:spcBef>
          <a:spcPct val="0"/>
        </a:spcBef>
        <a:spcAft>
          <a:spcPct val="0"/>
        </a:spcAft>
        <a:defRPr sz="2790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671184" rtl="0" eaLnBrk="1" latinLnBrk="0" hangingPunct="1">
        <a:defRPr sz="1321" kern="1200">
          <a:solidFill>
            <a:schemeClr val="tx1"/>
          </a:solidFill>
          <a:latin typeface="+mn-lt"/>
          <a:ea typeface="+mn-ea"/>
          <a:cs typeface="+mn-cs"/>
        </a:defRPr>
      </a:lvl1pPr>
      <a:lvl2pPr marL="335592" algn="l" defTabSz="671184" rtl="0" eaLnBrk="1" latinLnBrk="0" hangingPunct="1">
        <a:defRPr sz="1321" kern="1200">
          <a:solidFill>
            <a:schemeClr val="tx1"/>
          </a:solidFill>
          <a:latin typeface="+mn-lt"/>
          <a:ea typeface="+mn-ea"/>
          <a:cs typeface="+mn-cs"/>
        </a:defRPr>
      </a:lvl2pPr>
      <a:lvl3pPr marL="671184" algn="l" defTabSz="671184" rtl="0" eaLnBrk="1" latinLnBrk="0" hangingPunct="1">
        <a:defRPr sz="1321" kern="1200">
          <a:solidFill>
            <a:schemeClr val="tx1"/>
          </a:solidFill>
          <a:latin typeface="+mn-lt"/>
          <a:ea typeface="+mn-ea"/>
          <a:cs typeface="+mn-cs"/>
        </a:defRPr>
      </a:lvl3pPr>
      <a:lvl4pPr marL="1006775" algn="l" defTabSz="671184" rtl="0" eaLnBrk="1" latinLnBrk="0" hangingPunct="1">
        <a:defRPr sz="1321" kern="1200">
          <a:solidFill>
            <a:schemeClr val="tx1"/>
          </a:solidFill>
          <a:latin typeface="+mn-lt"/>
          <a:ea typeface="+mn-ea"/>
          <a:cs typeface="+mn-cs"/>
        </a:defRPr>
      </a:lvl4pPr>
      <a:lvl5pPr marL="1342368" algn="l" defTabSz="671184" rtl="0" eaLnBrk="1" latinLnBrk="0" hangingPunct="1">
        <a:defRPr sz="1321" kern="1200">
          <a:solidFill>
            <a:schemeClr val="tx1"/>
          </a:solidFill>
          <a:latin typeface="+mn-lt"/>
          <a:ea typeface="+mn-ea"/>
          <a:cs typeface="+mn-cs"/>
        </a:defRPr>
      </a:lvl5pPr>
      <a:lvl6pPr marL="1677959" algn="l" defTabSz="671184" rtl="0" eaLnBrk="1" latinLnBrk="0" hangingPunct="1">
        <a:defRPr sz="1321" kern="1200">
          <a:solidFill>
            <a:schemeClr val="tx1"/>
          </a:solidFill>
          <a:latin typeface="+mn-lt"/>
          <a:ea typeface="+mn-ea"/>
          <a:cs typeface="+mn-cs"/>
        </a:defRPr>
      </a:lvl6pPr>
      <a:lvl7pPr marL="2013552" algn="l" defTabSz="671184" rtl="0" eaLnBrk="1" latinLnBrk="0" hangingPunct="1">
        <a:defRPr sz="1321" kern="1200">
          <a:solidFill>
            <a:schemeClr val="tx1"/>
          </a:solidFill>
          <a:latin typeface="+mn-lt"/>
          <a:ea typeface="+mn-ea"/>
          <a:cs typeface="+mn-cs"/>
        </a:defRPr>
      </a:lvl7pPr>
      <a:lvl8pPr marL="2349143" algn="l" defTabSz="671184" rtl="0" eaLnBrk="1" latinLnBrk="0" hangingPunct="1">
        <a:defRPr sz="1321" kern="1200">
          <a:solidFill>
            <a:schemeClr val="tx1"/>
          </a:solidFill>
          <a:latin typeface="+mn-lt"/>
          <a:ea typeface="+mn-ea"/>
          <a:cs typeface="+mn-cs"/>
        </a:defRPr>
      </a:lvl8pPr>
      <a:lvl9pPr marL="2684734" algn="l" defTabSz="671184" rtl="0" eaLnBrk="1" latinLnBrk="0" hangingPunct="1">
        <a:defRPr sz="13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B39288A-D3A3-722B-BE31-EA974D06586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80"/>
            <a:ext cx="21383625" cy="302326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5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276453-589A-B206-0E24-E00548DFD1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818"/>
            <a:ext cx="21383625" cy="302315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1190077-7A68-A2F2-5FF1-59B74791566E}"/>
              </a:ext>
            </a:extLst>
          </p:cNvPr>
          <p:cNvSpPr txBox="1">
            <a:spLocks/>
          </p:cNvSpPr>
          <p:nvPr/>
        </p:nvSpPr>
        <p:spPr>
          <a:xfrm>
            <a:off x="1942283" y="3775625"/>
            <a:ext cx="9573945" cy="139063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3200" i="1" kern="0" dirty="0">
                <a:solidFill>
                  <a:srgbClr val="1B7482"/>
                </a:solidFill>
              </a:rPr>
              <a:t>Authors and Contact details</a:t>
            </a:r>
            <a:endParaRPr lang="en-AU" sz="1800" i="1" kern="0" dirty="0">
              <a:solidFill>
                <a:srgbClr val="1B748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6D417DF-FE97-E82B-8F53-6E7E925D2410}"/>
              </a:ext>
            </a:extLst>
          </p:cNvPr>
          <p:cNvSpPr txBox="1">
            <a:spLocks/>
          </p:cNvSpPr>
          <p:nvPr/>
        </p:nvSpPr>
        <p:spPr>
          <a:xfrm>
            <a:off x="1942283" y="4851239"/>
            <a:ext cx="6749524" cy="139063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3200" kern="0" dirty="0">
                <a:solidFill>
                  <a:srgbClr val="1B7482"/>
                </a:solidFill>
              </a:rPr>
              <a:t>Background</a:t>
            </a:r>
            <a:endParaRPr lang="en-AU" sz="1800" kern="0" dirty="0">
              <a:solidFill>
                <a:srgbClr val="1B748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2DD104-1B97-8E6A-F2A0-577B7FFF7AC0}"/>
              </a:ext>
            </a:extLst>
          </p:cNvPr>
          <p:cNvSpPr txBox="1"/>
          <p:nvPr/>
        </p:nvSpPr>
        <p:spPr>
          <a:xfrm>
            <a:off x="1942283" y="6170776"/>
            <a:ext cx="174990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At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vero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eos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accusamus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iusto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odio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dignissimos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ducimus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qui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blanditiis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praesentium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voluptatum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deleniti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atque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corrupti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quos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dolores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quas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molestias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excepturi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sint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occaecati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cupiditate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non provident,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similique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sunt in culpa qui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officia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deserunt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mollitia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animi, id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est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laborum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dolorum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fuga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.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harum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quidem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rerum facilis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est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expedita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distinctio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. Nam libero tempore, cum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soluta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nobis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est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eligendi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optio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cumque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nihil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impedit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quo minus id quod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maxime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placeat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facere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possimus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assumenda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est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dolor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repellendus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Temporibus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autem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quibusdam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aut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officiis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​ </a:t>
            </a:r>
            <a:endParaRPr lang="en-A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9E0CF94-E2EB-83D2-735A-FEBE72FA6B32}"/>
              </a:ext>
            </a:extLst>
          </p:cNvPr>
          <p:cNvSpPr txBox="1">
            <a:spLocks/>
          </p:cNvSpPr>
          <p:nvPr/>
        </p:nvSpPr>
        <p:spPr>
          <a:xfrm>
            <a:off x="1942283" y="16235005"/>
            <a:ext cx="8154379" cy="139063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3200" kern="0" dirty="0">
                <a:solidFill>
                  <a:srgbClr val="1B7482"/>
                </a:solidFill>
              </a:rPr>
              <a:t>Method</a:t>
            </a:r>
            <a:endParaRPr lang="en-AU" sz="1600" kern="0" dirty="0">
              <a:solidFill>
                <a:srgbClr val="1B748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254A6D-A1CF-367F-B119-B1877A22DA56}"/>
              </a:ext>
            </a:extLst>
          </p:cNvPr>
          <p:cNvSpPr txBox="1"/>
          <p:nvPr/>
        </p:nvSpPr>
        <p:spPr>
          <a:xfrm>
            <a:off x="1942283" y="17554290"/>
            <a:ext cx="75539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At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vero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eos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accusamus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iusto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odio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dignissimos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ducimus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qui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blanditiis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praesentium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voluptatum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deleniti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atque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corrupti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quos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dolores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quas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molestias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excepturi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sint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occaecati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cupiditate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non provident,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similique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sunt in culpa qui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officia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deserunt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mollitia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animi, id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est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laborum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dolorum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fuga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.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harum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quidem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rerum facilis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est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expedita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distinctio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. Nam libero tempore,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harum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quidem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rerum facilis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est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expedita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distinctio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. Nam libero tempore ​ </a:t>
            </a:r>
            <a:endParaRPr lang="en-A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0776765-6D2F-8826-6216-284DDCF371A8}"/>
              </a:ext>
            </a:extLst>
          </p:cNvPr>
          <p:cNvSpPr txBox="1">
            <a:spLocks/>
          </p:cNvSpPr>
          <p:nvPr/>
        </p:nvSpPr>
        <p:spPr>
          <a:xfrm>
            <a:off x="1942283" y="23075765"/>
            <a:ext cx="8154377" cy="139063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3200" kern="0" dirty="0">
                <a:solidFill>
                  <a:srgbClr val="1B7482"/>
                </a:solidFill>
              </a:rPr>
              <a:t>Results</a:t>
            </a:r>
            <a:endParaRPr lang="en-AU" sz="3200" kern="0" dirty="0">
              <a:solidFill>
                <a:srgbClr val="1B748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DE9F04-D160-669D-868F-7BDFACDD900D}"/>
              </a:ext>
            </a:extLst>
          </p:cNvPr>
          <p:cNvSpPr txBox="1"/>
          <p:nvPr/>
        </p:nvSpPr>
        <p:spPr>
          <a:xfrm>
            <a:off x="1942283" y="24288554"/>
            <a:ext cx="78028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At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vero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eos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accusamus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iusto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odio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dignissimos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ducimus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qui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blanditiis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praesentium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voluptatum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deleniti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atque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corrupti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quos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dolores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quas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molestias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excepturi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sint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occaecati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cupiditate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non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fuga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.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harum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quidem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rerum facilis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est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expedita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distinctio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. Nam libero temp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 ​ </a:t>
            </a:r>
            <a:endParaRPr lang="en-AU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1E58374E-0DFB-1DE0-ED22-9A1D1A8E0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861" y="17113778"/>
            <a:ext cx="9292099" cy="574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8F101ECC-1B03-AE80-3AA5-DE67D7068FFD}"/>
              </a:ext>
            </a:extLst>
          </p:cNvPr>
          <p:cNvSpPr txBox="1">
            <a:spLocks/>
          </p:cNvSpPr>
          <p:nvPr/>
        </p:nvSpPr>
        <p:spPr>
          <a:xfrm>
            <a:off x="10725861" y="23076791"/>
            <a:ext cx="5200117" cy="139063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3200" kern="0" dirty="0">
                <a:solidFill>
                  <a:srgbClr val="1B7482"/>
                </a:solidFill>
              </a:rPr>
              <a:t>Conclusion</a:t>
            </a:r>
            <a:endParaRPr lang="en-AU" sz="3200" kern="0" dirty="0">
              <a:solidFill>
                <a:srgbClr val="1B748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6B98E5-F6A0-E15B-86FE-B19ED7254BC5}"/>
              </a:ext>
            </a:extLst>
          </p:cNvPr>
          <p:cNvSpPr txBox="1"/>
          <p:nvPr/>
        </p:nvSpPr>
        <p:spPr>
          <a:xfrm>
            <a:off x="10725861" y="24288554"/>
            <a:ext cx="92262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At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vero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eos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accusamus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iusto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odio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dignissimos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ducimus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qui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blanditiis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praesentium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voluptatum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deleniti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atque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corrupti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quos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dolores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quas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molestias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excepturi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sint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occaecati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cupiditate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non 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​ </a:t>
            </a:r>
            <a:endParaRPr lang="en-AU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247857CC-7D68-FF21-8E4C-FFBE7714937A}"/>
              </a:ext>
            </a:extLst>
          </p:cNvPr>
          <p:cNvSpPr txBox="1">
            <a:spLocks/>
          </p:cNvSpPr>
          <p:nvPr/>
        </p:nvSpPr>
        <p:spPr>
          <a:xfrm>
            <a:off x="10725861" y="26205323"/>
            <a:ext cx="5200117" cy="139063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3200" kern="0" dirty="0">
                <a:solidFill>
                  <a:srgbClr val="1B7482"/>
                </a:solidFill>
              </a:rPr>
              <a:t>References</a:t>
            </a:r>
            <a:endParaRPr lang="en-AU" sz="3200" kern="0" dirty="0">
              <a:solidFill>
                <a:srgbClr val="1B7482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F18A6D8-6081-D8AD-6311-6FB0E1E7D56C}"/>
              </a:ext>
            </a:extLst>
          </p:cNvPr>
          <p:cNvSpPr txBox="1">
            <a:spLocks/>
          </p:cNvSpPr>
          <p:nvPr/>
        </p:nvSpPr>
        <p:spPr>
          <a:xfrm>
            <a:off x="1942283" y="3051567"/>
            <a:ext cx="9573945" cy="139063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4400" kern="0" dirty="0">
                <a:solidFill>
                  <a:srgbClr val="1B7482"/>
                </a:solidFill>
              </a:rPr>
              <a:t>E-Poster Title</a:t>
            </a:r>
            <a:endParaRPr lang="en-AU" sz="3200" kern="0" dirty="0">
              <a:solidFill>
                <a:srgbClr val="1B7482"/>
              </a:solidFill>
            </a:endParaRPr>
          </a:p>
        </p:txBody>
      </p:sp>
      <p:pic>
        <p:nvPicPr>
          <p:cNvPr id="6" name="Picture 5" descr="A close up of a blue object&#10;&#10;Description automatically generated">
            <a:extLst>
              <a:ext uri="{FF2B5EF4-FFF2-40B4-BE49-F238E27FC236}">
                <a16:creationId xmlns:a16="http://schemas.microsoft.com/office/drawing/2014/main" id="{12B91BF5-97AC-4946-DA14-563DBC42F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83" y="9376966"/>
            <a:ext cx="17499058" cy="677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2B5D7-ABF7-3BB6-3D39-6F6529712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C17625-DD97-FFAD-D3A5-2AA27EAE98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1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5E02-3252-3507-FBEF-B0FB49F1B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722DB-7D4E-1159-6E43-F36ADC4E4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53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Title &amp; Subtitle">
  <a:themeElements>
    <a:clrScheme name="ASOHNS 2024">
      <a:dk1>
        <a:srgbClr val="062657"/>
      </a:dk1>
      <a:lt1>
        <a:sysClr val="window" lastClr="FFFFFF"/>
      </a:lt1>
      <a:dk2>
        <a:srgbClr val="062657"/>
      </a:dk2>
      <a:lt2>
        <a:srgbClr val="FFFFFF"/>
      </a:lt2>
      <a:accent1>
        <a:srgbClr val="71CABC"/>
      </a:accent1>
      <a:accent2>
        <a:srgbClr val="E0F4F1"/>
      </a:accent2>
      <a:accent3>
        <a:srgbClr val="E7792C"/>
      </a:accent3>
      <a:accent4>
        <a:srgbClr val="E7792C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Poster Style Guide.potx" id="{626A8A5D-D69E-45E7-BFA7-0BC30ED0248D}" vid="{813B590F-CF59-4CBB-BD99-2B76EB3E1C9E}"/>
    </a:ext>
  </a:extLst>
</a:theme>
</file>

<file path=ppt/theme/theme2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C979A837E4EA4ABA5CCC55C1AF4A9B" ma:contentTypeVersion="17" ma:contentTypeDescription="Create a new document." ma:contentTypeScope="" ma:versionID="b52b18992641d6730d7faa3030ae4685">
  <xsd:schema xmlns:xsd="http://www.w3.org/2001/XMLSchema" xmlns:xs="http://www.w3.org/2001/XMLSchema" xmlns:p="http://schemas.microsoft.com/office/2006/metadata/properties" xmlns:ns2="1c05d258-da1c-4d2b-9c4c-1fd5735e4fdd" xmlns:ns3="12b93c63-5ffa-409d-b73f-7a34c37345c1" targetNamespace="http://schemas.microsoft.com/office/2006/metadata/properties" ma:root="true" ma:fieldsID="ec8bf7366a59f6ab3dd6352f4af1b33f" ns2:_="" ns3:_="">
    <xsd:import namespace="1c05d258-da1c-4d2b-9c4c-1fd5735e4fdd"/>
    <xsd:import namespace="12b93c63-5ffa-409d-b73f-7a34c37345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5d258-da1c-4d2b-9c4c-1fd5735e4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f764014-0aed-4e01-b276-5958e443c6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b93c63-5ffa-409d-b73f-7a34c37345c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047e5d-6003-48dd-b386-f24e8ada7aa7}" ma:internalName="TaxCatchAll" ma:showField="CatchAllData" ma:web="12b93c63-5ffa-409d-b73f-7a34c37345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b93c63-5ffa-409d-b73f-7a34c37345c1" xsi:nil="true"/>
    <lcf76f155ced4ddcb4097134ff3c332f xmlns="1c05d258-da1c-4d2b-9c4c-1fd5735e4fd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0BAAC4-EA88-4F09-8DB4-56DB1F2E1E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05d258-da1c-4d2b-9c4c-1fd5735e4fdd"/>
    <ds:schemaRef ds:uri="12b93c63-5ffa-409d-b73f-7a34c37345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3C25CD-7024-41A7-BDE6-7357C8FDBE0C}">
  <ds:schemaRefs>
    <ds:schemaRef ds:uri="12b93c63-5ffa-409d-b73f-7a34c37345c1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1c05d258-da1c-4d2b-9c4c-1fd5735e4fd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1414878-6D65-4788-B399-1230C9C378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</TotalTime>
  <Pages>0</Pages>
  <Words>249</Words>
  <Characters>0</Characters>
  <Application>Microsoft Office PowerPoint</Application>
  <PresentationFormat>Custom</PresentationFormat>
  <Lines>0</Lines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3_Title &amp; Subtitle</vt:lpstr>
      <vt:lpstr>Office 2013 - 2022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ePoster Style Guide</dc:title>
  <dc:creator>Jacob Thomas</dc:creator>
  <cp:lastModifiedBy>Mara Manglicmot</cp:lastModifiedBy>
  <cp:revision>46</cp:revision>
  <dcterms:created xsi:type="dcterms:W3CDTF">2017-07-24T03:38:09Z</dcterms:created>
  <dcterms:modified xsi:type="dcterms:W3CDTF">2024-09-06T06:28:43Z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0x0101006DC979A837E4EA4ABA5CCC55C1AF4A9B</vt:lpwstr>
  </property>
  <property fmtid="{D5CDD505-2E9C-101B-9397-08002B2CF9AE}" pid="3" name="MediaServiceImageTags">
    <vt:lpwstr/>
  </property>
</Properties>
</file>